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Draft Year Frequency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'[Data Science 201 Project.xlsx]Initial Analysis'!$A$2:$A$25</c:f>
              <c:strCache>
                <c:ptCount val="24"/>
                <c:pt idx="0">
                  <c:v>1990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N/A</c:v>
                </c:pt>
              </c:strCache>
            </c:strRef>
          </c:cat>
          <c:val>
            <c:numRef>
              <c:f>'[Data Science 201 Project.xlsx]Initial Analysis'!$B$2:$B$25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6</c:v>
                </c:pt>
                <c:pt idx="5">
                  <c:v>11</c:v>
                </c:pt>
                <c:pt idx="6">
                  <c:v>14</c:v>
                </c:pt>
                <c:pt idx="7">
                  <c:v>11</c:v>
                </c:pt>
                <c:pt idx="8">
                  <c:v>32</c:v>
                </c:pt>
                <c:pt idx="9">
                  <c:v>27</c:v>
                </c:pt>
                <c:pt idx="10">
                  <c:v>32</c:v>
                </c:pt>
                <c:pt idx="11">
                  <c:v>32</c:v>
                </c:pt>
                <c:pt idx="12">
                  <c:v>43</c:v>
                </c:pt>
                <c:pt idx="13">
                  <c:v>47</c:v>
                </c:pt>
                <c:pt idx="14">
                  <c:v>58</c:v>
                </c:pt>
                <c:pt idx="15">
                  <c:v>64</c:v>
                </c:pt>
                <c:pt idx="16">
                  <c:v>84</c:v>
                </c:pt>
                <c:pt idx="17">
                  <c:v>77</c:v>
                </c:pt>
                <c:pt idx="18">
                  <c:v>74</c:v>
                </c:pt>
                <c:pt idx="19">
                  <c:v>57</c:v>
                </c:pt>
                <c:pt idx="20">
                  <c:v>50</c:v>
                </c:pt>
                <c:pt idx="21">
                  <c:v>23</c:v>
                </c:pt>
                <c:pt idx="22">
                  <c:v>11</c:v>
                </c:pt>
                <c:pt idx="23">
                  <c:v>128</c:v>
                </c:pt>
              </c:numCache>
            </c:numRef>
          </c:val>
          <c:extLst xmlns:c16r2="http://schemas.microsoft.com/office/drawing/2015/06/chart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90534352"/>
        <c:axId val="1790533264"/>
      </c:barChart>
      <c:catAx>
        <c:axId val="1790534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0533264"/>
        <c:crosses val="autoZero"/>
        <c:auto val="1"/>
        <c:lblAlgn val="ctr"/>
        <c:lblOffset val="100"/>
        <c:noMultiLvlLbl val="0"/>
      </c:catAx>
      <c:valAx>
        <c:axId val="1790533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Number of Players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05343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Debut Year Frequency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'[Data Science 201 Project.xlsx]Initial Analysis'!$A$47:$A$66</c:f>
              <c:numCache>
                <c:formatCode>General</c:formatCode>
                <c:ptCount val="20"/>
                <c:pt idx="0">
                  <c:v>1990</c:v>
                </c:pt>
                <c:pt idx="1">
                  <c:v>1997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</c:numCache>
            </c:numRef>
          </c:cat>
          <c:val>
            <c:numRef>
              <c:f>'[Data Science 201 Project.xlsx]Initial Analysis'!$B$47:$B$66</c:f>
              <c:numCache>
                <c:formatCode>General</c:formatCode>
                <c:ptCount val="20"/>
                <c:pt idx="0">
                  <c:v>1</c:v>
                </c:pt>
                <c:pt idx="1">
                  <c:v>4</c:v>
                </c:pt>
                <c:pt idx="2">
                  <c:v>1</c:v>
                </c:pt>
                <c:pt idx="3">
                  <c:v>6</c:v>
                </c:pt>
                <c:pt idx="4">
                  <c:v>3</c:v>
                </c:pt>
                <c:pt idx="5">
                  <c:v>13</c:v>
                </c:pt>
                <c:pt idx="6">
                  <c:v>16</c:v>
                </c:pt>
                <c:pt idx="7">
                  <c:v>33</c:v>
                </c:pt>
                <c:pt idx="8">
                  <c:v>33</c:v>
                </c:pt>
                <c:pt idx="9">
                  <c:v>40</c:v>
                </c:pt>
                <c:pt idx="10">
                  <c:v>39</c:v>
                </c:pt>
                <c:pt idx="11">
                  <c:v>38</c:v>
                </c:pt>
                <c:pt idx="12">
                  <c:v>47</c:v>
                </c:pt>
                <c:pt idx="13">
                  <c:v>58</c:v>
                </c:pt>
                <c:pt idx="14">
                  <c:v>59</c:v>
                </c:pt>
                <c:pt idx="15">
                  <c:v>74</c:v>
                </c:pt>
                <c:pt idx="16">
                  <c:v>75</c:v>
                </c:pt>
                <c:pt idx="17">
                  <c:v>113</c:v>
                </c:pt>
                <c:pt idx="18">
                  <c:v>113</c:v>
                </c:pt>
                <c:pt idx="19">
                  <c:v>124</c:v>
                </c:pt>
              </c:numCache>
            </c:numRef>
          </c:val>
          <c:extLst xmlns:c16r2="http://schemas.microsoft.com/office/drawing/2015/06/chart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90539248"/>
        <c:axId val="1790532176"/>
      </c:barChart>
      <c:catAx>
        <c:axId val="1790539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0532176"/>
        <c:crosses val="autoZero"/>
        <c:auto val="1"/>
        <c:lblAlgn val="ctr"/>
        <c:lblOffset val="100"/>
        <c:noMultiLvlLbl val="0"/>
      </c:catAx>
      <c:valAx>
        <c:axId val="1790532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Number of PLayers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05392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NHL Draft Analysis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Jordan </a:t>
            </a:r>
            <a:r>
              <a:rPr lang="en-US" dirty="0" err="1" smtClean="0"/>
              <a:t>Gregor</a:t>
            </a:r>
            <a:endParaRPr lang="en-US" dirty="0" smtClean="0"/>
          </a:p>
          <a:p>
            <a:r>
              <a:rPr lang="en-US" dirty="0" smtClean="0"/>
              <a:t>Data science 201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643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Five number summaries</a:t>
            </a:r>
            <a:endParaRPr lang="en-US" sz="4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3376" y="2920647"/>
            <a:ext cx="4122128" cy="25751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3153" y="2043953"/>
            <a:ext cx="6360520" cy="4328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659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Five number summaries</a:t>
            </a:r>
            <a:endParaRPr lang="en-US" sz="4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192" y="3124691"/>
            <a:ext cx="3658063" cy="22852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1869" y="1919463"/>
            <a:ext cx="6288939" cy="469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332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conclusion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Dataset is viable for further analysis</a:t>
            </a:r>
          </a:p>
          <a:p>
            <a:r>
              <a:rPr lang="en-US" sz="2400" dirty="0" smtClean="0"/>
              <a:t>Further exploration will look at:</a:t>
            </a:r>
          </a:p>
          <a:p>
            <a:pPr lvl="1"/>
            <a:r>
              <a:rPr lang="en-US" sz="2200" dirty="0" smtClean="0"/>
              <a:t>Stand out draft classes</a:t>
            </a:r>
          </a:p>
          <a:p>
            <a:pPr lvl="1"/>
            <a:r>
              <a:rPr lang="en-US" sz="2200" dirty="0" smtClean="0"/>
              <a:t>Success of undrafted players</a:t>
            </a:r>
          </a:p>
          <a:p>
            <a:pPr lvl="1"/>
            <a:r>
              <a:rPr lang="en-US" sz="2200" dirty="0" smtClean="0"/>
              <a:t>Average time spent in developmental leagues after draft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13030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NHL entry draft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Annual event in NHL</a:t>
            </a:r>
          </a:p>
          <a:p>
            <a:r>
              <a:rPr lang="en-US" sz="2400" dirty="0" smtClean="0"/>
              <a:t>Young </a:t>
            </a:r>
            <a:r>
              <a:rPr lang="en-US" sz="2400" dirty="0"/>
              <a:t>p</a:t>
            </a:r>
            <a:r>
              <a:rPr lang="en-US" sz="2400" dirty="0" smtClean="0"/>
              <a:t>rospects are chosen by different teams</a:t>
            </a:r>
          </a:p>
          <a:p>
            <a:r>
              <a:rPr lang="en-US" sz="2400" dirty="0" smtClean="0"/>
              <a:t>A primary way teams bring new talent into organization</a:t>
            </a:r>
          </a:p>
          <a:p>
            <a:r>
              <a:rPr lang="en-US" sz="2400" dirty="0" smtClean="0"/>
              <a:t>It is possible for a player to go undrafted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3250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Data set information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Dataset includes:</a:t>
            </a:r>
          </a:p>
          <a:p>
            <a:pPr lvl="1"/>
            <a:r>
              <a:rPr lang="en-US" sz="2200" dirty="0" smtClean="0"/>
              <a:t>Player Information</a:t>
            </a:r>
          </a:p>
          <a:p>
            <a:pPr lvl="1"/>
            <a:r>
              <a:rPr lang="en-US" sz="2200" dirty="0" smtClean="0"/>
              <a:t>Player stats for 2017-2018 season</a:t>
            </a:r>
          </a:p>
          <a:p>
            <a:pPr lvl="1"/>
            <a:r>
              <a:rPr lang="en-US" sz="2200" dirty="0" smtClean="0"/>
              <a:t>Personal player information (</a:t>
            </a:r>
            <a:r>
              <a:rPr lang="en-US" sz="2200" dirty="0" err="1" smtClean="0"/>
              <a:t>ie</a:t>
            </a:r>
            <a:r>
              <a:rPr lang="en-US" sz="2200" dirty="0" smtClean="0"/>
              <a:t>. birthday, age, hometown)</a:t>
            </a:r>
          </a:p>
          <a:p>
            <a:r>
              <a:rPr lang="en-US" sz="2400" dirty="0" smtClean="0"/>
              <a:t>Only listed players who played in 2017-18 season</a:t>
            </a:r>
          </a:p>
          <a:p>
            <a:r>
              <a:rPr lang="en-US" sz="2400" dirty="0" smtClean="0"/>
              <a:t>891 Records</a:t>
            </a:r>
          </a:p>
          <a:p>
            <a:r>
              <a:rPr lang="en-US" sz="2400" dirty="0" smtClean="0"/>
              <a:t>Originally contained 204 columns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7880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Project objectives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Answer questions such as:</a:t>
            </a:r>
          </a:p>
          <a:p>
            <a:pPr lvl="1"/>
            <a:r>
              <a:rPr lang="en-US" sz="2200" dirty="0" smtClean="0"/>
              <a:t>Which draft class is “most successful”?</a:t>
            </a:r>
          </a:p>
          <a:p>
            <a:pPr lvl="1"/>
            <a:r>
              <a:rPr lang="en-US" sz="2200" dirty="0" smtClean="0"/>
              <a:t>What is the average amount of time between a player’s draft year and debut year?</a:t>
            </a:r>
          </a:p>
          <a:p>
            <a:r>
              <a:rPr lang="en-US" sz="2400" dirty="0" smtClean="0"/>
              <a:t>Analyze different draft classes using players’ career stats</a:t>
            </a:r>
          </a:p>
          <a:p>
            <a:r>
              <a:rPr lang="en-US" sz="2400" dirty="0" smtClean="0"/>
              <a:t>Demonstrate knowledge of class objectives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2181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Data dictionary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Draft Year – Year player was selected in entry draft</a:t>
            </a:r>
          </a:p>
          <a:p>
            <a:r>
              <a:rPr lang="en-US" sz="2400" dirty="0" smtClean="0"/>
              <a:t>Draft Round – Which round of the draft the player was selected</a:t>
            </a:r>
          </a:p>
          <a:p>
            <a:r>
              <a:rPr lang="en-US" sz="2400" dirty="0" smtClean="0"/>
              <a:t>Overall – When the player is picked in the draft</a:t>
            </a:r>
          </a:p>
          <a:p>
            <a:r>
              <a:rPr lang="en-US" sz="2400" dirty="0" smtClean="0"/>
              <a:t>Hand – Whether the player is right or left handed</a:t>
            </a:r>
          </a:p>
          <a:p>
            <a:r>
              <a:rPr lang="en-US" sz="2400" dirty="0" smtClean="0"/>
              <a:t>Debut – Year player played their first game in the NHL</a:t>
            </a:r>
          </a:p>
          <a:p>
            <a:r>
              <a:rPr lang="en-US" sz="2400" dirty="0" smtClean="0"/>
              <a:t>Salary – How much USD a player makes a year</a:t>
            </a:r>
          </a:p>
        </p:txBody>
      </p:sp>
    </p:spTree>
    <p:extLst>
      <p:ext uri="{BB962C8B-B14F-4D97-AF65-F5344CB8AC3E}">
        <p14:creationId xmlns:p14="http://schemas.microsoft.com/office/powerpoint/2010/main" val="1485790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Data dictionary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Position – What position the player plays, </a:t>
            </a:r>
            <a:r>
              <a:rPr lang="en-US" sz="2400" dirty="0" err="1" smtClean="0"/>
              <a:t>ie</a:t>
            </a:r>
            <a:r>
              <a:rPr lang="en-US" sz="2400" dirty="0" smtClean="0"/>
              <a:t>. Forward, left wing, right wing, </a:t>
            </a:r>
            <a:r>
              <a:rPr lang="en-US" sz="2400" dirty="0" err="1" smtClean="0"/>
              <a:t>defence</a:t>
            </a:r>
            <a:endParaRPr lang="en-US" sz="2400" dirty="0" smtClean="0"/>
          </a:p>
          <a:p>
            <a:r>
              <a:rPr lang="en-US" sz="2400" dirty="0" smtClean="0"/>
              <a:t>GP – Games played</a:t>
            </a:r>
          </a:p>
          <a:p>
            <a:r>
              <a:rPr lang="en-US" sz="2400" dirty="0" smtClean="0"/>
              <a:t>G – Goals scored</a:t>
            </a:r>
          </a:p>
          <a:p>
            <a:r>
              <a:rPr lang="en-US" sz="2400" dirty="0" smtClean="0"/>
              <a:t>A – Assists</a:t>
            </a:r>
          </a:p>
          <a:p>
            <a:r>
              <a:rPr lang="en-US" sz="2400" dirty="0" smtClean="0"/>
              <a:t>PTS – Number of goals and assists combined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73061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Initial analysis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Data Cleaning</a:t>
            </a:r>
          </a:p>
          <a:p>
            <a:pPr lvl="1"/>
            <a:r>
              <a:rPr lang="en-US" sz="2200" dirty="0" smtClean="0"/>
              <a:t>Delete unnecessary columns</a:t>
            </a:r>
          </a:p>
          <a:p>
            <a:pPr lvl="1"/>
            <a:r>
              <a:rPr lang="en-US" sz="2200" dirty="0" smtClean="0"/>
              <a:t>Replace blank cells with N/A</a:t>
            </a:r>
          </a:p>
          <a:p>
            <a:pPr lvl="1"/>
            <a:r>
              <a:rPr lang="en-US" sz="2200" dirty="0" smtClean="0"/>
              <a:t>Clarify data in some columns</a:t>
            </a:r>
          </a:p>
          <a:p>
            <a:r>
              <a:rPr lang="en-US" sz="2400" dirty="0" smtClean="0"/>
              <a:t>Conduct </a:t>
            </a:r>
            <a:r>
              <a:rPr lang="en-US" sz="2400" dirty="0" err="1" smtClean="0"/>
              <a:t>countifs</a:t>
            </a:r>
            <a:r>
              <a:rPr lang="en-US" sz="2400" dirty="0" smtClean="0"/>
              <a:t> on Draft year and Debut year</a:t>
            </a:r>
          </a:p>
          <a:p>
            <a:r>
              <a:rPr lang="en-US" sz="2400" dirty="0" smtClean="0"/>
              <a:t>Multiple 5 number summaries</a:t>
            </a:r>
          </a:p>
          <a:p>
            <a:endParaRPr lang="en-US" sz="22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5407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Draft year frequency</a:t>
            </a:r>
            <a:endParaRPr lang="en-US" sz="4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lc="http://schemas.openxmlformats.org/drawingml/2006/lockedCanvas" xmlns:a16="http://schemas.microsoft.com/office/drawing/2014/main" id="{71F28E1D-93E0-4EC6-8B9F-AB3911E59C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8744138"/>
              </p:ext>
            </p:extLst>
          </p:nvPr>
        </p:nvGraphicFramePr>
        <p:xfrm>
          <a:off x="581191" y="2181224"/>
          <a:ext cx="11029783" cy="4246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6154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Debut year frequency</a:t>
            </a:r>
            <a:endParaRPr lang="en-US" sz="4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lc="http://schemas.openxmlformats.org/drawingml/2006/lockedCanvas" xmlns:a16="http://schemas.microsoft.com/office/drawing/2014/main" id="{1D60B631-9188-43C8-B19C-F052F1DC9D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2116954"/>
              </p:ext>
            </p:extLst>
          </p:nvPr>
        </p:nvGraphicFramePr>
        <p:xfrm>
          <a:off x="322730" y="2181224"/>
          <a:ext cx="11618258" cy="4300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641991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2672</TotalTime>
  <Words>311</Words>
  <Application>Microsoft Office PowerPoint</Application>
  <PresentationFormat>Widescreen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Gill Sans MT</vt:lpstr>
      <vt:lpstr>Wingdings 2</vt:lpstr>
      <vt:lpstr>Dividend</vt:lpstr>
      <vt:lpstr>NHL Draft Analysis </vt:lpstr>
      <vt:lpstr>NHL entry draft</vt:lpstr>
      <vt:lpstr>Data set information</vt:lpstr>
      <vt:lpstr>Project objectives</vt:lpstr>
      <vt:lpstr>Data dictionary</vt:lpstr>
      <vt:lpstr>Data dictionary</vt:lpstr>
      <vt:lpstr>Initial analysis</vt:lpstr>
      <vt:lpstr>Draft year frequency</vt:lpstr>
      <vt:lpstr>Debut year frequency</vt:lpstr>
      <vt:lpstr>Five number summaries</vt:lpstr>
      <vt:lpstr>Five number summaries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NHL Draft Analysis </dc:title>
  <dc:creator>Owner</dc:creator>
  <cp:lastModifiedBy>Owner</cp:lastModifiedBy>
  <cp:revision>16</cp:revision>
  <dcterms:created xsi:type="dcterms:W3CDTF">2019-03-12T03:39:32Z</dcterms:created>
  <dcterms:modified xsi:type="dcterms:W3CDTF">2019-03-14T00:14:30Z</dcterms:modified>
</cp:coreProperties>
</file>