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7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2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62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92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1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8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4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5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2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5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6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E86D09-EEAB-4ED5-ADC2-B64FDA9D2572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A50C-C8A5-4AB5-A42B-5B6EA263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8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581640" cy="3035808"/>
          </a:xfrm>
        </p:spPr>
        <p:txBody>
          <a:bodyPr/>
          <a:lstStyle/>
          <a:p>
            <a:r>
              <a:rPr lang="en-US" sz="6600" dirty="0" smtClean="0"/>
              <a:t>Trending YouTube Videos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K</a:t>
            </a:r>
            <a:r>
              <a:rPr lang="en-US" dirty="0" smtClean="0"/>
              <a:t>evin </a:t>
            </a:r>
            <a:r>
              <a:rPr lang="en-US" dirty="0"/>
              <a:t>C</a:t>
            </a:r>
            <a:r>
              <a:rPr lang="en-US" dirty="0" smtClean="0"/>
              <a:t>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Kaggle</a:t>
            </a:r>
            <a:endParaRPr lang="en-US" dirty="0" smtClean="0"/>
          </a:p>
          <a:p>
            <a:pPr lvl="1"/>
            <a:r>
              <a:rPr lang="en-US" dirty="0" smtClean="0"/>
              <a:t>Cites YouTube</a:t>
            </a:r>
          </a:p>
          <a:p>
            <a:r>
              <a:rPr lang="en-US" dirty="0" smtClean="0"/>
              <a:t>59.8MB</a:t>
            </a:r>
          </a:p>
          <a:p>
            <a:r>
              <a:rPr lang="en-US" dirty="0" smtClean="0"/>
              <a:t>40950 records</a:t>
            </a:r>
          </a:p>
          <a:p>
            <a:r>
              <a:rPr lang="en-US" dirty="0" smtClean="0"/>
              <a:t>16 fields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2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ID</a:t>
            </a:r>
          </a:p>
          <a:p>
            <a:r>
              <a:rPr lang="en-US" dirty="0" smtClean="0"/>
              <a:t>Title and Uploader</a:t>
            </a:r>
          </a:p>
          <a:p>
            <a:r>
              <a:rPr lang="en-US" dirty="0" smtClean="0"/>
              <a:t>Upload and trending dates</a:t>
            </a:r>
          </a:p>
          <a:p>
            <a:r>
              <a:rPr lang="en-US" dirty="0" smtClean="0"/>
              <a:t>Tags and Categories</a:t>
            </a:r>
          </a:p>
          <a:p>
            <a:r>
              <a:rPr lang="en-US" dirty="0" smtClean="0"/>
              <a:t>Likes, Dislikes, and Comments</a:t>
            </a:r>
          </a:p>
          <a:p>
            <a:r>
              <a:rPr lang="en-US" dirty="0" smtClean="0"/>
              <a:t>Disabled Comments and/or Ratings</a:t>
            </a:r>
          </a:p>
          <a:p>
            <a:r>
              <a:rPr lang="en-US" dirty="0" smtClean="0"/>
              <a:t>Removal/Error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95" y="0"/>
            <a:ext cx="7349106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videos are most likely to be trending?</a:t>
            </a:r>
          </a:p>
          <a:p>
            <a:pPr lvl="1"/>
            <a:r>
              <a:rPr lang="en-US" dirty="0" smtClean="0"/>
              <a:t>Category</a:t>
            </a:r>
          </a:p>
          <a:p>
            <a:pPr lvl="1"/>
            <a:r>
              <a:rPr lang="en-US" dirty="0" smtClean="0"/>
              <a:t>Channel</a:t>
            </a:r>
          </a:p>
          <a:p>
            <a:r>
              <a:rPr lang="en-US" dirty="0" smtClean="0"/>
              <a:t>Likes/Dislikes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48" y="1282700"/>
            <a:ext cx="5328731" cy="54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2052918"/>
            <a:ext cx="8946541" cy="4195481"/>
          </a:xfrm>
        </p:spPr>
        <p:txBody>
          <a:bodyPr/>
          <a:lstStyle/>
          <a:p>
            <a:r>
              <a:rPr lang="en-US" dirty="0" smtClean="0"/>
              <a:t>Use of spreadsheet functions</a:t>
            </a:r>
          </a:p>
          <a:p>
            <a:r>
              <a:rPr lang="en-US" dirty="0" smtClean="0"/>
              <a:t>Use of spreadsheets for further analysis</a:t>
            </a:r>
          </a:p>
          <a:p>
            <a:r>
              <a:rPr lang="en-US" dirty="0" smtClean="0"/>
              <a:t>Use of charts or graph</a:t>
            </a:r>
          </a:p>
          <a:p>
            <a:r>
              <a:rPr lang="en-US" dirty="0" smtClean="0"/>
              <a:t>Use of scripting language</a:t>
            </a:r>
          </a:p>
          <a:p>
            <a:r>
              <a:rPr lang="en-US" dirty="0" smtClean="0"/>
              <a:t>Use spreadsheets to identify inconsistent and missing info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6" name="Picture 2" descr="Image result for sub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31472"/>
            <a:ext cx="3652227" cy="19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02" y="2494360"/>
            <a:ext cx="3231201" cy="32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ewdie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2278460"/>
            <a:ext cx="3614340" cy="36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</TotalTime>
  <Words>86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Trending YouTube Videos</vt:lpstr>
      <vt:lpstr>The Dataset</vt:lpstr>
      <vt:lpstr>Fields</vt:lpstr>
      <vt:lpstr>Areas of Investigation</vt:lpstr>
      <vt:lpstr>Course Objectives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Trending YouTube Videos</dc:title>
  <dc:creator>Kevin Cox</dc:creator>
  <cp:lastModifiedBy>Kevin Cox</cp:lastModifiedBy>
  <cp:revision>13</cp:revision>
  <dcterms:created xsi:type="dcterms:W3CDTF">2019-03-13T01:19:39Z</dcterms:created>
  <dcterms:modified xsi:type="dcterms:W3CDTF">2019-03-14T18:34:48Z</dcterms:modified>
</cp:coreProperties>
</file>