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1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2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18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19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50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06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7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7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90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79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6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ECC907-C2D9-4079-BA12-4D6FC73BB59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0B454A-A664-4E8F-BE76-DF264BB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ny.gov/widgets/q4hy-kbt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51DF-AA74-4705-A5DE-9ADFEFDB7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Traffic Infractions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72807-F978-49DD-9134-D33E4CC85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Ethan Sabo</a:t>
            </a:r>
          </a:p>
        </p:txBody>
      </p:sp>
    </p:spTree>
    <p:extLst>
      <p:ext uri="{BB962C8B-B14F-4D97-AF65-F5344CB8AC3E}">
        <p14:creationId xmlns:p14="http://schemas.microsoft.com/office/powerpoint/2010/main" val="384925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E7E9-2969-497E-9FCB-75215CE2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98D1E-B85D-4963-A7E6-C887CA809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dataset give basic information on the people who received traffic infractions in the year 2017.</a:t>
            </a:r>
          </a:p>
          <a:p>
            <a:r>
              <a:rPr lang="en-US" dirty="0"/>
              <a:t>The information of the data set has been provided by </a:t>
            </a:r>
            <a:r>
              <a:rPr lang="en-US" dirty="0">
                <a:hlinkClick r:id="rId2"/>
              </a:rPr>
              <a:t>https://data.ny.gov/widgets/q4hy-kbtf</a:t>
            </a:r>
            <a:r>
              <a:rPr lang="en-US" dirty="0"/>
              <a:t>.</a:t>
            </a:r>
          </a:p>
          <a:p>
            <a:r>
              <a:rPr lang="en-US" dirty="0"/>
              <a:t>There are 10 fields in the data set</a:t>
            </a:r>
          </a:p>
          <a:p>
            <a:r>
              <a:rPr lang="en-US" dirty="0"/>
              <a:t>After cleaning the data set there are 354528 rows.</a:t>
            </a:r>
          </a:p>
        </p:txBody>
      </p:sp>
    </p:spTree>
    <p:extLst>
      <p:ext uri="{BB962C8B-B14F-4D97-AF65-F5344CB8AC3E}">
        <p14:creationId xmlns:p14="http://schemas.microsoft.com/office/powerpoint/2010/main" val="486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78BF-13CB-40C0-8DB4-B9D8820E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83B8-591C-4E3B-9839-24F7441CB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issues with the data set was that the file was overly large.</a:t>
            </a:r>
          </a:p>
          <a:p>
            <a:r>
              <a:rPr lang="en-US" dirty="0"/>
              <a:t>I solved this problem by only using the most recent information I could find for this data set. (I also removed the year on the data set because we knew it was only 2017)</a:t>
            </a:r>
          </a:p>
          <a:p>
            <a:r>
              <a:rPr lang="en-US" dirty="0"/>
              <a:t>The only other issue with the data set was their were blanks, so I simply removed them.</a:t>
            </a:r>
          </a:p>
        </p:txBody>
      </p:sp>
    </p:spTree>
    <p:extLst>
      <p:ext uri="{BB962C8B-B14F-4D97-AF65-F5344CB8AC3E}">
        <p14:creationId xmlns:p14="http://schemas.microsoft.com/office/powerpoint/2010/main" val="39950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A62E-7D0A-44CF-97F8-727AF5D8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who receive the most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FE2B-BCF9-4D6C-BE87-1144AD363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discovered in this dataset that the most likely to receive traffic infractions are young drivers.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D9229-6E31-4AA0-A521-030DCF89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8" y="3511386"/>
            <a:ext cx="5446313" cy="3273582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1851980-CF24-4082-B187-548EF425678A}"/>
              </a:ext>
            </a:extLst>
          </p:cNvPr>
          <p:cNvSpPr/>
          <p:nvPr/>
        </p:nvSpPr>
        <p:spPr>
          <a:xfrm>
            <a:off x="1524664" y="3854869"/>
            <a:ext cx="971383" cy="454296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D9D91-4C93-4592-AD82-7277BB9D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14" y="3695843"/>
            <a:ext cx="4425510" cy="228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E1D9-8DEF-49A0-A1AB-770B773F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Who Received the Most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A08C3-0524-4263-B170-76F86D05C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/>
          <a:lstStyle/>
          <a:p>
            <a:r>
              <a:rPr lang="en-US" dirty="0"/>
              <a:t>Men are considerably more likely to receive citations to woman.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1380D-AEEF-4422-91EE-DBBE98EF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513" y="2944602"/>
            <a:ext cx="6254696" cy="37594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7C7201-9CAB-4EA9-8A55-B4C648D9A382}"/>
              </a:ext>
            </a:extLst>
          </p:cNvPr>
          <p:cNvSpPr txBox="1">
            <a:spLocks/>
          </p:cNvSpPr>
          <p:nvPr/>
        </p:nvSpPr>
        <p:spPr>
          <a:xfrm>
            <a:off x="1295402" y="2438400"/>
            <a:ext cx="9601196" cy="3437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Men are considerably more likely to receive citations to woman.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FDB5B-1D15-49CC-B758-DE930C58F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514" y="2944602"/>
            <a:ext cx="6254696" cy="375947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4DCD6954-B443-47AE-BE05-28D842FB3873}"/>
              </a:ext>
            </a:extLst>
          </p:cNvPr>
          <p:cNvSpPr/>
          <p:nvPr/>
        </p:nvSpPr>
        <p:spPr>
          <a:xfrm>
            <a:off x="5062495" y="6028269"/>
            <a:ext cx="1033505" cy="871743"/>
          </a:xfrm>
          <a:prstGeom prst="lef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DEAD-7D6B-445F-BEBE-FA8BE8E7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Found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7CA45-7660-4E55-90F7-BB607CF6A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basic functions in excel like </a:t>
            </a:r>
            <a:r>
              <a:rPr lang="en-US" dirty="0" err="1"/>
              <a:t>countif</a:t>
            </a:r>
            <a:r>
              <a:rPr lang="en-US" dirty="0"/>
              <a:t> and a pivot table helped me identify this information.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01B6F-C6E6-4EA7-8817-83721C432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6" y="3961296"/>
            <a:ext cx="4778131" cy="8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3AE9-82E8-4DC7-88D9-E403F4C7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With the Most 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4BDC-B0B1-4C46-9536-98BF6C968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middle week days are the most common days to have citations.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86964-4244-41C1-9D26-F279A539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83" y="3058350"/>
            <a:ext cx="5883634" cy="353644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7257E421-E4FD-4925-8694-860B21B9DC7A}"/>
              </a:ext>
            </a:extLst>
          </p:cNvPr>
          <p:cNvSpPr/>
          <p:nvPr/>
        </p:nvSpPr>
        <p:spPr>
          <a:xfrm>
            <a:off x="5804453" y="4150709"/>
            <a:ext cx="1073426" cy="1351721"/>
          </a:xfrm>
          <a:prstGeom prst="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130F-DD9F-453D-BD0D-A902E21C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Find That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276F6-2EFA-40C7-9C26-04425E7B8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conclusion middle age females receive significantly less citations then young 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76FA-32BA-4EAC-B4C4-D7070D8E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67" y="982132"/>
            <a:ext cx="9601196" cy="1303867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315B-E9FB-450A-B5AE-735289351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Perusing a adventure in to the data available to the public by </a:t>
            </a:r>
            <a:r>
              <a:rPr lang="en-US"/>
              <a:t>law enforcement </a:t>
            </a:r>
            <a:r>
              <a:rPr lang="en-US" dirty="0"/>
              <a:t>will defiantly be what data I will be playing with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837052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275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Traffic Infractions</vt:lpstr>
      <vt:lpstr>The Dataset</vt:lpstr>
      <vt:lpstr>Data Set Issues</vt:lpstr>
      <vt:lpstr>Drivers who receive the most Tickets</vt:lpstr>
      <vt:lpstr>More on Who Received the Most Tickets</vt:lpstr>
      <vt:lpstr>How I Found This</vt:lpstr>
      <vt:lpstr>Days With the Most Citations</vt:lpstr>
      <vt:lpstr>I Find That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sabo</dc:creator>
  <cp:lastModifiedBy>ethan sabo</cp:lastModifiedBy>
  <cp:revision>9</cp:revision>
  <dcterms:created xsi:type="dcterms:W3CDTF">2019-12-02T03:01:18Z</dcterms:created>
  <dcterms:modified xsi:type="dcterms:W3CDTF">2019-12-04T01:09:48Z</dcterms:modified>
</cp:coreProperties>
</file>