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rtiz, Aileen" initials="OA" lastIdx="1" clrIdx="0">
    <p:extLst>
      <p:ext uri="{19B8F6BF-5375-455C-9EA6-DF929625EA0E}">
        <p15:presenceInfo xmlns:p15="http://schemas.microsoft.com/office/powerpoint/2012/main" userId="S::ao173185@scots.edinboro.edu::41a93f36-4974-4640-817c-e012c75d272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141687-6AD1-314C-9532-BE4C8D62815C}" v="174" dt="2019-12-08T03:02:32.7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/>
    <p:restoredTop sz="96327"/>
  </p:normalViewPr>
  <p:slideViewPr>
    <p:cSldViewPr snapToGrid="0" snapToObjects="1">
      <p:cViewPr>
        <p:scale>
          <a:sx n="80" d="100"/>
          <a:sy n="80" d="100"/>
        </p:scale>
        <p:origin x="2360" y="1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rtiz, Aileen" userId="41a93f36-4974-4640-817c-e012c75d272c" providerId="ADAL" clId="{7C141687-6AD1-314C-9532-BE4C8D62815C}"/>
    <pc:docChg chg="undo custSel mod addSld modSld sldOrd">
      <pc:chgData name="Ortiz, Aileen" userId="41a93f36-4974-4640-817c-e012c75d272c" providerId="ADAL" clId="{7C141687-6AD1-314C-9532-BE4C8D62815C}" dt="2019-12-09T18:46:22.346" v="1236" actId="255"/>
      <pc:docMkLst>
        <pc:docMk/>
      </pc:docMkLst>
      <pc:sldChg chg="modTransition">
        <pc:chgData name="Ortiz, Aileen" userId="41a93f36-4974-4640-817c-e012c75d272c" providerId="ADAL" clId="{7C141687-6AD1-314C-9532-BE4C8D62815C}" dt="2019-12-08T02:59:59.116" v="1220"/>
        <pc:sldMkLst>
          <pc:docMk/>
          <pc:sldMk cId="852413735" sldId="256"/>
        </pc:sldMkLst>
      </pc:sldChg>
      <pc:sldChg chg="modSp modTransition">
        <pc:chgData name="Ortiz, Aileen" userId="41a93f36-4974-4640-817c-e012c75d272c" providerId="ADAL" clId="{7C141687-6AD1-314C-9532-BE4C8D62815C}" dt="2019-12-09T17:48:17.263" v="1231" actId="255"/>
        <pc:sldMkLst>
          <pc:docMk/>
          <pc:sldMk cId="1708825159" sldId="257"/>
        </pc:sldMkLst>
        <pc:spChg chg="mod">
          <ac:chgData name="Ortiz, Aileen" userId="41a93f36-4974-4640-817c-e012c75d272c" providerId="ADAL" clId="{7C141687-6AD1-314C-9532-BE4C8D62815C}" dt="2019-12-09T17:48:17.263" v="1231" actId="255"/>
          <ac:spMkLst>
            <pc:docMk/>
            <pc:sldMk cId="1708825159" sldId="257"/>
            <ac:spMk id="3" creationId="{F24A3B45-045B-2A48-9F4D-60C214CF47EA}"/>
          </ac:spMkLst>
        </pc:spChg>
      </pc:sldChg>
      <pc:sldChg chg="modSp modTransition">
        <pc:chgData name="Ortiz, Aileen" userId="41a93f36-4974-4640-817c-e012c75d272c" providerId="ADAL" clId="{7C141687-6AD1-314C-9532-BE4C8D62815C}" dt="2019-12-08T03:00:01.131" v="1221"/>
        <pc:sldMkLst>
          <pc:docMk/>
          <pc:sldMk cId="3643709562" sldId="258"/>
        </pc:sldMkLst>
        <pc:spChg chg="mod">
          <ac:chgData name="Ortiz, Aileen" userId="41a93f36-4974-4640-817c-e012c75d272c" providerId="ADAL" clId="{7C141687-6AD1-314C-9532-BE4C8D62815C}" dt="2019-12-08T02:20:19.116" v="785" actId="20577"/>
          <ac:spMkLst>
            <pc:docMk/>
            <pc:sldMk cId="3643709562" sldId="258"/>
            <ac:spMk id="3" creationId="{678B043E-D552-8B49-9120-244E58BFBC46}"/>
          </ac:spMkLst>
        </pc:spChg>
      </pc:sldChg>
      <pc:sldChg chg="modSp modTransition">
        <pc:chgData name="Ortiz, Aileen" userId="41a93f36-4974-4640-817c-e012c75d272c" providerId="ADAL" clId="{7C141687-6AD1-314C-9532-BE4C8D62815C}" dt="2019-12-08T03:00:02.862" v="1222"/>
        <pc:sldMkLst>
          <pc:docMk/>
          <pc:sldMk cId="2387626609" sldId="259"/>
        </pc:sldMkLst>
        <pc:spChg chg="mod">
          <ac:chgData name="Ortiz, Aileen" userId="41a93f36-4974-4640-817c-e012c75d272c" providerId="ADAL" clId="{7C141687-6AD1-314C-9532-BE4C8D62815C}" dt="2019-12-08T02:55:06.221" v="1008" actId="20577"/>
          <ac:spMkLst>
            <pc:docMk/>
            <pc:sldMk cId="2387626609" sldId="259"/>
            <ac:spMk id="3" creationId="{808DF3B5-6739-1B4B-99FC-89C1048DD074}"/>
          </ac:spMkLst>
        </pc:spChg>
        <pc:spChg chg="mod">
          <ac:chgData name="Ortiz, Aileen" userId="41a93f36-4974-4640-817c-e012c75d272c" providerId="ADAL" clId="{7C141687-6AD1-314C-9532-BE4C8D62815C}" dt="2019-12-08T02:54:57.912" v="1006" actId="20577"/>
          <ac:spMkLst>
            <pc:docMk/>
            <pc:sldMk cId="2387626609" sldId="259"/>
            <ac:spMk id="4" creationId="{B4526DDC-0B8C-9A40-B6BD-2B903DDAFE09}"/>
          </ac:spMkLst>
        </pc:spChg>
      </pc:sldChg>
      <pc:sldChg chg="modSp modTransition addCm delCm modCm modNotesTx">
        <pc:chgData name="Ortiz, Aileen" userId="41a93f36-4974-4640-817c-e012c75d272c" providerId="ADAL" clId="{7C141687-6AD1-314C-9532-BE4C8D62815C}" dt="2019-12-09T18:46:07.631" v="1234" actId="255"/>
        <pc:sldMkLst>
          <pc:docMk/>
          <pc:sldMk cId="2870818712" sldId="260"/>
        </pc:sldMkLst>
        <pc:spChg chg="mod">
          <ac:chgData name="Ortiz, Aileen" userId="41a93f36-4974-4640-817c-e012c75d272c" providerId="ADAL" clId="{7C141687-6AD1-314C-9532-BE4C8D62815C}" dt="2019-12-09T18:46:07.631" v="1234" actId="255"/>
          <ac:spMkLst>
            <pc:docMk/>
            <pc:sldMk cId="2870818712" sldId="260"/>
            <ac:spMk id="3" creationId="{862A804D-CFF5-2147-985A-E6E36D6A9F73}"/>
          </ac:spMkLst>
        </pc:spChg>
      </pc:sldChg>
      <pc:sldChg chg="addSp delSp modSp add mod modTransition modAnim">
        <pc:chgData name="Ortiz, Aileen" userId="41a93f36-4974-4640-817c-e012c75d272c" providerId="ADAL" clId="{7C141687-6AD1-314C-9532-BE4C8D62815C}" dt="2019-12-08T03:00:07.129" v="1224"/>
        <pc:sldMkLst>
          <pc:docMk/>
          <pc:sldMk cId="4177964062" sldId="261"/>
        </pc:sldMkLst>
        <pc:spChg chg="del">
          <ac:chgData name="Ortiz, Aileen" userId="41a93f36-4974-4640-817c-e012c75d272c" providerId="ADAL" clId="{7C141687-6AD1-314C-9532-BE4C8D62815C}" dt="2019-12-07T21:52:25.140" v="484"/>
          <ac:spMkLst>
            <pc:docMk/>
            <pc:sldMk cId="4177964062" sldId="261"/>
            <ac:spMk id="2" creationId="{525416EF-AF0F-944B-B9F4-6FB1E21DCE12}"/>
          </ac:spMkLst>
        </pc:spChg>
        <pc:spChg chg="del">
          <ac:chgData name="Ortiz, Aileen" userId="41a93f36-4974-4640-817c-e012c75d272c" providerId="ADAL" clId="{7C141687-6AD1-314C-9532-BE4C8D62815C}" dt="2019-12-07T21:52:25.140" v="484"/>
          <ac:spMkLst>
            <pc:docMk/>
            <pc:sldMk cId="4177964062" sldId="261"/>
            <ac:spMk id="3" creationId="{F9BCEDBE-4179-6D48-BC96-4DA5F971F123}"/>
          </ac:spMkLst>
        </pc:spChg>
        <pc:spChg chg="del">
          <ac:chgData name="Ortiz, Aileen" userId="41a93f36-4974-4640-817c-e012c75d272c" providerId="ADAL" clId="{7C141687-6AD1-314C-9532-BE4C8D62815C}" dt="2019-12-07T21:52:25.140" v="484"/>
          <ac:spMkLst>
            <pc:docMk/>
            <pc:sldMk cId="4177964062" sldId="261"/>
            <ac:spMk id="4" creationId="{1CCDABD0-DFF5-C348-BC48-5C3BD13AA829}"/>
          </ac:spMkLst>
        </pc:spChg>
        <pc:spChg chg="add mod">
          <ac:chgData name="Ortiz, Aileen" userId="41a93f36-4974-4640-817c-e012c75d272c" providerId="ADAL" clId="{7C141687-6AD1-314C-9532-BE4C8D62815C}" dt="2019-12-08T02:16:45.572" v="748" actId="20577"/>
          <ac:spMkLst>
            <pc:docMk/>
            <pc:sldMk cId="4177964062" sldId="261"/>
            <ac:spMk id="5" creationId="{7F121E4B-ACC4-DC46-BDEB-1D6CEDE6E340}"/>
          </ac:spMkLst>
        </pc:spChg>
        <pc:spChg chg="add del mod">
          <ac:chgData name="Ortiz, Aileen" userId="41a93f36-4974-4640-817c-e012c75d272c" providerId="ADAL" clId="{7C141687-6AD1-314C-9532-BE4C8D62815C}" dt="2019-12-08T01:35:13.963" v="507"/>
          <ac:spMkLst>
            <pc:docMk/>
            <pc:sldMk cId="4177964062" sldId="261"/>
            <ac:spMk id="6" creationId="{550BC749-4CD7-BD44-8D1E-45627562E803}"/>
          </ac:spMkLst>
        </pc:spChg>
        <pc:spChg chg="add mod">
          <ac:chgData name="Ortiz, Aileen" userId="41a93f36-4974-4640-817c-e012c75d272c" providerId="ADAL" clId="{7C141687-6AD1-314C-9532-BE4C8D62815C}" dt="2019-12-08T01:40:45.819" v="528" actId="1076"/>
          <ac:spMkLst>
            <pc:docMk/>
            <pc:sldMk cId="4177964062" sldId="261"/>
            <ac:spMk id="8" creationId="{E6D559A1-4584-F143-8D9A-E9A1B9AB8591}"/>
          </ac:spMkLst>
        </pc:spChg>
        <pc:spChg chg="add mod">
          <ac:chgData name="Ortiz, Aileen" userId="41a93f36-4974-4640-817c-e012c75d272c" providerId="ADAL" clId="{7C141687-6AD1-314C-9532-BE4C8D62815C}" dt="2019-12-08T01:41:30.027" v="530" actId="1076"/>
          <ac:spMkLst>
            <pc:docMk/>
            <pc:sldMk cId="4177964062" sldId="261"/>
            <ac:spMk id="9" creationId="{543F8DD4-6E5F-AE4F-B15C-94342BE09DA7}"/>
          </ac:spMkLst>
        </pc:spChg>
        <pc:spChg chg="add mod">
          <ac:chgData name="Ortiz, Aileen" userId="41a93f36-4974-4640-817c-e012c75d272c" providerId="ADAL" clId="{7C141687-6AD1-314C-9532-BE4C8D62815C}" dt="2019-12-08T01:42:05.149" v="538" actId="1076"/>
          <ac:spMkLst>
            <pc:docMk/>
            <pc:sldMk cId="4177964062" sldId="261"/>
            <ac:spMk id="10" creationId="{4FFF704C-7855-9745-90E0-FA0429C2BCE3}"/>
          </ac:spMkLst>
        </pc:spChg>
        <pc:spChg chg="add mod">
          <ac:chgData name="Ortiz, Aileen" userId="41a93f36-4974-4640-817c-e012c75d272c" providerId="ADAL" clId="{7C141687-6AD1-314C-9532-BE4C8D62815C}" dt="2019-12-08T01:41:45.453" v="534" actId="1076"/>
          <ac:spMkLst>
            <pc:docMk/>
            <pc:sldMk cId="4177964062" sldId="261"/>
            <ac:spMk id="11" creationId="{2BA5F1F6-27EE-6441-B2AC-BB64F24BE656}"/>
          </ac:spMkLst>
        </pc:spChg>
        <pc:spChg chg="add mod">
          <ac:chgData name="Ortiz, Aileen" userId="41a93f36-4974-4640-817c-e012c75d272c" providerId="ADAL" clId="{7C141687-6AD1-314C-9532-BE4C8D62815C}" dt="2019-12-08T01:42:00.912" v="537" actId="1076"/>
          <ac:spMkLst>
            <pc:docMk/>
            <pc:sldMk cId="4177964062" sldId="261"/>
            <ac:spMk id="12" creationId="{EF0A648F-BE0B-AC41-A29D-8E6942E43F83}"/>
          </ac:spMkLst>
        </pc:spChg>
        <pc:spChg chg="add mod">
          <ac:chgData name="Ortiz, Aileen" userId="41a93f36-4974-4640-817c-e012c75d272c" providerId="ADAL" clId="{7C141687-6AD1-314C-9532-BE4C8D62815C}" dt="2019-12-08T01:42:27.074" v="544" actId="1076"/>
          <ac:spMkLst>
            <pc:docMk/>
            <pc:sldMk cId="4177964062" sldId="261"/>
            <ac:spMk id="13" creationId="{6E7D1D00-3743-5A44-B7EB-00B9EF14DEF2}"/>
          </ac:spMkLst>
        </pc:spChg>
        <pc:spChg chg="add mod">
          <ac:chgData name="Ortiz, Aileen" userId="41a93f36-4974-4640-817c-e012c75d272c" providerId="ADAL" clId="{7C141687-6AD1-314C-9532-BE4C8D62815C}" dt="2019-12-08T01:42:21.101" v="543" actId="1076"/>
          <ac:spMkLst>
            <pc:docMk/>
            <pc:sldMk cId="4177964062" sldId="261"/>
            <ac:spMk id="14" creationId="{02C44BCE-E13D-F44C-9E6A-B4EA46478122}"/>
          </ac:spMkLst>
        </pc:spChg>
        <pc:spChg chg="add mod">
          <ac:chgData name="Ortiz, Aileen" userId="41a93f36-4974-4640-817c-e012c75d272c" providerId="ADAL" clId="{7C141687-6AD1-314C-9532-BE4C8D62815C}" dt="2019-12-08T01:42:17.173" v="542" actId="1076"/>
          <ac:spMkLst>
            <pc:docMk/>
            <pc:sldMk cId="4177964062" sldId="261"/>
            <ac:spMk id="15" creationId="{AAB2C2B2-3712-F64E-B206-5B8A62B69EF8}"/>
          </ac:spMkLst>
        </pc:spChg>
        <pc:spChg chg="add mod">
          <ac:chgData name="Ortiz, Aileen" userId="41a93f36-4974-4640-817c-e012c75d272c" providerId="ADAL" clId="{7C141687-6AD1-314C-9532-BE4C8D62815C}" dt="2019-12-08T01:42:45.476" v="547" actId="1076"/>
          <ac:spMkLst>
            <pc:docMk/>
            <pc:sldMk cId="4177964062" sldId="261"/>
            <ac:spMk id="16" creationId="{A8BD801D-ACCC-C84B-B69B-80ECE32E6661}"/>
          </ac:spMkLst>
        </pc:spChg>
        <pc:graphicFrameChg chg="add mod">
          <ac:chgData name="Ortiz, Aileen" userId="41a93f36-4974-4640-817c-e012c75d272c" providerId="ADAL" clId="{7C141687-6AD1-314C-9532-BE4C8D62815C}" dt="2019-12-08T01:39:41.822" v="521" actId="255"/>
          <ac:graphicFrameMkLst>
            <pc:docMk/>
            <pc:sldMk cId="4177964062" sldId="261"/>
            <ac:graphicFrameMk id="7" creationId="{00000000-0008-0000-0300-000002000000}"/>
          </ac:graphicFrameMkLst>
        </pc:graphicFrameChg>
      </pc:sldChg>
      <pc:sldChg chg="addSp delSp modSp add mod modTransition">
        <pc:chgData name="Ortiz, Aileen" userId="41a93f36-4974-4640-817c-e012c75d272c" providerId="ADAL" clId="{7C141687-6AD1-314C-9532-BE4C8D62815C}" dt="2019-12-08T03:00:08.987" v="1225"/>
        <pc:sldMkLst>
          <pc:docMk/>
          <pc:sldMk cId="2994183266" sldId="262"/>
        </pc:sldMkLst>
        <pc:spChg chg="del mod">
          <ac:chgData name="Ortiz, Aileen" userId="41a93f36-4974-4640-817c-e012c75d272c" providerId="ADAL" clId="{7C141687-6AD1-314C-9532-BE4C8D62815C}" dt="2019-12-08T02:13:27.242" v="696" actId="478"/>
          <ac:spMkLst>
            <pc:docMk/>
            <pc:sldMk cId="2994183266" sldId="262"/>
            <ac:spMk id="2" creationId="{5842163D-EB63-DC40-A561-D576C936F816}"/>
          </ac:spMkLst>
        </pc:spChg>
        <pc:spChg chg="del">
          <ac:chgData name="Ortiz, Aileen" userId="41a93f36-4974-4640-817c-e012c75d272c" providerId="ADAL" clId="{7C141687-6AD1-314C-9532-BE4C8D62815C}" dt="2019-12-08T02:11:06.202" v="694"/>
          <ac:spMkLst>
            <pc:docMk/>
            <pc:sldMk cId="2994183266" sldId="262"/>
            <ac:spMk id="3" creationId="{2291568D-F2C3-BD45-BB49-525180A9D35E}"/>
          </ac:spMkLst>
        </pc:spChg>
        <pc:graphicFrameChg chg="add mod">
          <ac:chgData name="Ortiz, Aileen" userId="41a93f36-4974-4640-817c-e012c75d272c" providerId="ADAL" clId="{7C141687-6AD1-314C-9532-BE4C8D62815C}" dt="2019-12-08T02:15:51.055" v="708" actId="255"/>
          <ac:graphicFrameMkLst>
            <pc:docMk/>
            <pc:sldMk cId="2994183266" sldId="262"/>
            <ac:graphicFrameMk id="4" creationId="{00000000-0008-0000-0400-000002000000}"/>
          </ac:graphicFrameMkLst>
        </pc:graphicFrameChg>
      </pc:sldChg>
      <pc:sldChg chg="addSp delSp modSp add mod ord modTransition setBg">
        <pc:chgData name="Ortiz, Aileen" userId="41a93f36-4974-4640-817c-e012c75d272c" providerId="ADAL" clId="{7C141687-6AD1-314C-9532-BE4C8D62815C}" dt="2019-12-08T03:02:32.719" v="1228"/>
        <pc:sldMkLst>
          <pc:docMk/>
          <pc:sldMk cId="1465049482" sldId="263"/>
        </pc:sldMkLst>
        <pc:spChg chg="mod">
          <ac:chgData name="Ortiz, Aileen" userId="41a93f36-4974-4640-817c-e012c75d272c" providerId="ADAL" clId="{7C141687-6AD1-314C-9532-BE4C8D62815C}" dt="2019-12-08T02:21:41.499" v="827" actId="26606"/>
          <ac:spMkLst>
            <pc:docMk/>
            <pc:sldMk cId="1465049482" sldId="263"/>
            <ac:spMk id="2" creationId="{B5F7D424-A790-9E4D-B31F-093B6BB3E60E}"/>
          </ac:spMkLst>
        </pc:spChg>
        <pc:spChg chg="del">
          <ac:chgData name="Ortiz, Aileen" userId="41a93f36-4974-4640-817c-e012c75d272c" providerId="ADAL" clId="{7C141687-6AD1-314C-9532-BE4C8D62815C}" dt="2019-12-08T02:21:26.014" v="825"/>
          <ac:spMkLst>
            <pc:docMk/>
            <pc:sldMk cId="1465049482" sldId="263"/>
            <ac:spMk id="3" creationId="{2173CF23-5656-8047-8A56-36BD867A4FD4}"/>
          </ac:spMkLst>
        </pc:spChg>
        <pc:spChg chg="add del">
          <ac:chgData name="Ortiz, Aileen" userId="41a93f36-4974-4640-817c-e012c75d272c" providerId="ADAL" clId="{7C141687-6AD1-314C-9532-BE4C8D62815C}" dt="2019-12-08T02:21:53.424" v="829"/>
          <ac:spMkLst>
            <pc:docMk/>
            <pc:sldMk cId="1465049482" sldId="263"/>
            <ac:spMk id="4" creationId="{5BE8D69A-F699-7849-92AB-8F7801E18185}"/>
          </ac:spMkLst>
        </pc:spChg>
        <pc:spChg chg="add del">
          <ac:chgData name="Ortiz, Aileen" userId="41a93f36-4974-4640-817c-e012c75d272c" providerId="ADAL" clId="{7C141687-6AD1-314C-9532-BE4C8D62815C}" dt="2019-12-08T02:21:41.499" v="827" actId="26606"/>
          <ac:spMkLst>
            <pc:docMk/>
            <pc:sldMk cId="1465049482" sldId="263"/>
            <ac:spMk id="10" creationId="{48E96387-12F1-45E4-9322-ABBF2EE040E9}"/>
          </ac:spMkLst>
        </pc:spChg>
        <pc:spChg chg="add del">
          <ac:chgData name="Ortiz, Aileen" userId="41a93f36-4974-4640-817c-e012c75d272c" providerId="ADAL" clId="{7C141687-6AD1-314C-9532-BE4C8D62815C}" dt="2019-12-08T02:21:41.499" v="827" actId="26606"/>
          <ac:spMkLst>
            <pc:docMk/>
            <pc:sldMk cId="1465049482" sldId="263"/>
            <ac:spMk id="12" creationId="{A9F421DD-DE4E-4547-A904-3F80E25E3F35}"/>
          </ac:spMkLst>
        </pc:spChg>
        <pc:spChg chg="add del">
          <ac:chgData name="Ortiz, Aileen" userId="41a93f36-4974-4640-817c-e012c75d272c" providerId="ADAL" clId="{7C141687-6AD1-314C-9532-BE4C8D62815C}" dt="2019-12-08T02:21:41.499" v="827" actId="26606"/>
          <ac:spMkLst>
            <pc:docMk/>
            <pc:sldMk cId="1465049482" sldId="263"/>
            <ac:spMk id="14" creationId="{09985DEC-1215-4209-9708-B45CC977402E}"/>
          </ac:spMkLst>
        </pc:spChg>
        <pc:spChg chg="add del">
          <ac:chgData name="Ortiz, Aileen" userId="41a93f36-4974-4640-817c-e012c75d272c" providerId="ADAL" clId="{7C141687-6AD1-314C-9532-BE4C8D62815C}" dt="2019-12-08T02:21:41.499" v="827" actId="26606"/>
          <ac:spMkLst>
            <pc:docMk/>
            <pc:sldMk cId="1465049482" sldId="263"/>
            <ac:spMk id="16" creationId="{90EB7086-616E-4D44-94BE-D0F763561782}"/>
          </ac:spMkLst>
        </pc:spChg>
        <pc:spChg chg="add del">
          <ac:chgData name="Ortiz, Aileen" userId="41a93f36-4974-4640-817c-e012c75d272c" providerId="ADAL" clId="{7C141687-6AD1-314C-9532-BE4C8D62815C}" dt="2019-12-08T02:21:41.499" v="827" actId="26606"/>
          <ac:spMkLst>
            <pc:docMk/>
            <pc:sldMk cId="1465049482" sldId="263"/>
            <ac:spMk id="18" creationId="{A56981F2-287B-4FF9-ADF9-BA62CF2DBF13}"/>
          </ac:spMkLst>
        </pc:spChg>
        <pc:graphicFrameChg chg="add mod modGraphic">
          <ac:chgData name="Ortiz, Aileen" userId="41a93f36-4974-4640-817c-e012c75d272c" providerId="ADAL" clId="{7C141687-6AD1-314C-9532-BE4C8D62815C}" dt="2019-12-08T02:24:11.851" v="849" actId="255"/>
          <ac:graphicFrameMkLst>
            <pc:docMk/>
            <pc:sldMk cId="1465049482" sldId="263"/>
            <ac:graphicFrameMk id="5" creationId="{1DCF106A-7DCC-2446-885F-04980B1F7406}"/>
          </ac:graphicFrameMkLst>
        </pc:graphicFrameChg>
        <pc:graphicFrameChg chg="add mod">
          <ac:chgData name="Ortiz, Aileen" userId="41a93f36-4974-4640-817c-e012c75d272c" providerId="ADAL" clId="{7C141687-6AD1-314C-9532-BE4C8D62815C}" dt="2019-12-08T02:24:38.665" v="852" actId="255"/>
          <ac:graphicFrameMkLst>
            <pc:docMk/>
            <pc:sldMk cId="1465049482" sldId="263"/>
            <ac:graphicFrameMk id="11" creationId="{00000000-0008-0000-0500-000002000000}"/>
          </ac:graphicFrameMkLst>
        </pc:graphicFrameChg>
      </pc:sldChg>
      <pc:sldChg chg="modSp add modTransition">
        <pc:chgData name="Ortiz, Aileen" userId="41a93f36-4974-4640-817c-e012c75d272c" providerId="ADAL" clId="{7C141687-6AD1-314C-9532-BE4C8D62815C}" dt="2019-12-09T18:46:22.346" v="1236" actId="255"/>
        <pc:sldMkLst>
          <pc:docMk/>
          <pc:sldMk cId="2702996891" sldId="264"/>
        </pc:sldMkLst>
        <pc:spChg chg="mod">
          <ac:chgData name="Ortiz, Aileen" userId="41a93f36-4974-4640-817c-e012c75d272c" providerId="ADAL" clId="{7C141687-6AD1-314C-9532-BE4C8D62815C}" dt="2019-12-08T02:55:53.353" v="1022" actId="20577"/>
          <ac:spMkLst>
            <pc:docMk/>
            <pc:sldMk cId="2702996891" sldId="264"/>
            <ac:spMk id="2" creationId="{78FC29A7-9260-804F-83D5-2CFD4CE61A11}"/>
          </ac:spMkLst>
        </pc:spChg>
        <pc:spChg chg="mod">
          <ac:chgData name="Ortiz, Aileen" userId="41a93f36-4974-4640-817c-e012c75d272c" providerId="ADAL" clId="{7C141687-6AD1-314C-9532-BE4C8D62815C}" dt="2019-12-09T18:46:22.346" v="1236" actId="255"/>
          <ac:spMkLst>
            <pc:docMk/>
            <pc:sldMk cId="2702996891" sldId="264"/>
            <ac:spMk id="3" creationId="{E861BEFB-824D-AB4E-A12F-5C24F6D68F46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ilort18/Downloads/Immigration%20data%20(1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ilort18/Downloads/Immigration%20data%20(1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ilort18/Downloads/Immigration%20data%20(1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Analysis of US Border Crossings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'Analysis of Border'!$B$8</c:f>
              <c:strCache>
                <c:ptCount val="1"/>
                <c:pt idx="0">
                  <c:v>Count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155-8E4E-8FD8-38D9A36CF0C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155-8E4E-8FD8-38D9A36CF0C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'Analysis of Border'!$A$9:$A$10</c:f>
              <c:strCache>
                <c:ptCount val="2"/>
                <c:pt idx="0">
                  <c:v>US-Canada Border</c:v>
                </c:pt>
                <c:pt idx="1">
                  <c:v>US-Mexico Border</c:v>
                </c:pt>
              </c:strCache>
            </c:strRef>
          </c:cat>
          <c:val>
            <c:numRef>
              <c:f>'Analysis of Border'!$B$9:$B$10</c:f>
              <c:numCache>
                <c:formatCode>General</c:formatCode>
                <c:ptCount val="2"/>
                <c:pt idx="0">
                  <c:v>266187</c:v>
                </c:pt>
                <c:pt idx="1">
                  <c:v>80546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155-8E4E-8FD8-38D9A36CF0C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/>
              <a:t>Analysis</a:t>
            </a:r>
            <a:r>
              <a:rPr lang="en-US" sz="1600" baseline="0"/>
              <a:t> of Most Used Entry Points</a:t>
            </a:r>
            <a:endParaRPr lang="en-US" sz="16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'Analysis of Port Name'!$B$8</c:f>
              <c:strCache>
                <c:ptCount val="1"/>
                <c:pt idx="0">
                  <c:v>Count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C6DF-774F-BAFE-A78CB76B102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C6DF-774F-BAFE-A78CB76B102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C6DF-774F-BAFE-A78CB76B102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C6DF-774F-BAFE-A78CB76B102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C6DF-774F-BAFE-A78CB76B102F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C6DF-774F-BAFE-A78CB76B102F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C6DF-774F-BAFE-A78CB76B102F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8-C6DF-774F-BAFE-A78CB76B102F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C6DF-774F-BAFE-A78CB76B102F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A-C6DF-774F-BAFE-A78CB76B10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'Analysis of Port Name'!$A$9:$A$18</c:f>
              <c:strCache>
                <c:ptCount val="10"/>
                <c:pt idx="0">
                  <c:v>Eastport</c:v>
                </c:pt>
                <c:pt idx="1">
                  <c:v>Sumas</c:v>
                </c:pt>
                <c:pt idx="2">
                  <c:v>Sweetgrass</c:v>
                </c:pt>
                <c:pt idx="3">
                  <c:v>Calexico East</c:v>
                </c:pt>
                <c:pt idx="4">
                  <c:v>El Paso</c:v>
                </c:pt>
                <c:pt idx="5">
                  <c:v>Buffalo-Niagara Falls</c:v>
                </c:pt>
                <c:pt idx="6">
                  <c:v>Nogales</c:v>
                </c:pt>
                <c:pt idx="7">
                  <c:v>Calais</c:v>
                </c:pt>
                <c:pt idx="8">
                  <c:v>Champlain-Rouses Point</c:v>
                </c:pt>
                <c:pt idx="9">
                  <c:v>Portal</c:v>
                </c:pt>
              </c:strCache>
            </c:strRef>
          </c:cat>
          <c:val>
            <c:numRef>
              <c:f>'Analysis of Port Name'!$B$9:$B$18</c:f>
              <c:numCache>
                <c:formatCode>General</c:formatCode>
                <c:ptCount val="10"/>
                <c:pt idx="0">
                  <c:v>5541</c:v>
                </c:pt>
                <c:pt idx="1">
                  <c:v>3348</c:v>
                </c:pt>
                <c:pt idx="2">
                  <c:v>3348</c:v>
                </c:pt>
                <c:pt idx="3">
                  <c:v>3348</c:v>
                </c:pt>
                <c:pt idx="4">
                  <c:v>3348</c:v>
                </c:pt>
                <c:pt idx="5">
                  <c:v>3348</c:v>
                </c:pt>
                <c:pt idx="6">
                  <c:v>3348</c:v>
                </c:pt>
                <c:pt idx="7">
                  <c:v>3348</c:v>
                </c:pt>
                <c:pt idx="8">
                  <c:v>3348</c:v>
                </c:pt>
                <c:pt idx="9">
                  <c:v>3348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DF-774F-BAFE-A78CB76B10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8"/>
        <c:overlap val="-27"/>
        <c:axId val="560072696"/>
        <c:axId val="560067776"/>
      </c:barChart>
      <c:catAx>
        <c:axId val="56007269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Port Name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0067776"/>
        <c:crosses val="autoZero"/>
        <c:auto val="1"/>
        <c:lblAlgn val="ctr"/>
        <c:lblOffset val="100"/>
        <c:noMultiLvlLbl val="0"/>
      </c:catAx>
      <c:valAx>
        <c:axId val="560067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Frequency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0072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/>
              <a:t>Analysis of State of Entry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'Analysis of State'!$B$8</c:f>
              <c:strCache>
                <c:ptCount val="1"/>
                <c:pt idx="0">
                  <c:v>Count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'Analysis of State'!$A$9:$A$23</c:f>
              <c:strCache>
                <c:ptCount val="15"/>
                <c:pt idx="0">
                  <c:v>North Dakota</c:v>
                </c:pt>
                <c:pt idx="1">
                  <c:v>Washington</c:v>
                </c:pt>
                <c:pt idx="2">
                  <c:v>Montana</c:v>
                </c:pt>
                <c:pt idx="3">
                  <c:v>Maine</c:v>
                </c:pt>
                <c:pt idx="4">
                  <c:v>Texas</c:v>
                </c:pt>
                <c:pt idx="5">
                  <c:v>Minnesota</c:v>
                </c:pt>
                <c:pt idx="6">
                  <c:v>New York</c:v>
                </c:pt>
                <c:pt idx="7">
                  <c:v>Arizona</c:v>
                </c:pt>
                <c:pt idx="8">
                  <c:v>California</c:v>
                </c:pt>
                <c:pt idx="9">
                  <c:v>Vermont</c:v>
                </c:pt>
                <c:pt idx="10">
                  <c:v>Alaska</c:v>
                </c:pt>
                <c:pt idx="11">
                  <c:v>Michigan</c:v>
                </c:pt>
                <c:pt idx="12">
                  <c:v>Idaho</c:v>
                </c:pt>
                <c:pt idx="13">
                  <c:v>New Mexico</c:v>
                </c:pt>
                <c:pt idx="14">
                  <c:v>Ohio</c:v>
                </c:pt>
              </c:strCache>
            </c:strRef>
          </c:cat>
          <c:val>
            <c:numRef>
              <c:f>'Analysis of State'!$B$9:$B$23</c:f>
              <c:numCache>
                <c:formatCode>General</c:formatCode>
                <c:ptCount val="15"/>
                <c:pt idx="0">
                  <c:v>57071</c:v>
                </c:pt>
                <c:pt idx="1">
                  <c:v>44677</c:v>
                </c:pt>
                <c:pt idx="2">
                  <c:v>38154</c:v>
                </c:pt>
                <c:pt idx="3">
                  <c:v>38136</c:v>
                </c:pt>
                <c:pt idx="4">
                  <c:v>35754</c:v>
                </c:pt>
                <c:pt idx="5">
                  <c:v>23135</c:v>
                </c:pt>
                <c:pt idx="6">
                  <c:v>20697</c:v>
                </c:pt>
                <c:pt idx="7">
                  <c:v>19252</c:v>
                </c:pt>
                <c:pt idx="8">
                  <c:v>19102</c:v>
                </c:pt>
                <c:pt idx="9">
                  <c:v>16247</c:v>
                </c:pt>
                <c:pt idx="10">
                  <c:v>11529</c:v>
                </c:pt>
                <c:pt idx="11">
                  <c:v>9985</c:v>
                </c:pt>
                <c:pt idx="12">
                  <c:v>6551</c:v>
                </c:pt>
                <c:pt idx="13">
                  <c:v>6438</c:v>
                </c:pt>
                <c:pt idx="1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07-D64C-9362-4AD73D91E06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84"/>
        <c:overlap val="-18"/>
        <c:axId val="528402440"/>
        <c:axId val="528403424"/>
      </c:barChart>
      <c:catAx>
        <c:axId val="52840244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State</a:t>
                </a:r>
                <a:r>
                  <a:rPr lang="en-US" sz="1200" baseline="0"/>
                  <a:t> of Entry</a:t>
                </a:r>
                <a:endParaRPr lang="en-US" sz="120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8403424"/>
        <c:crosses val="autoZero"/>
        <c:auto val="1"/>
        <c:lblAlgn val="ctr"/>
        <c:lblOffset val="100"/>
        <c:noMultiLvlLbl val="0"/>
      </c:catAx>
      <c:valAx>
        <c:axId val="528403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Frequency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8402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9C8300-8F54-1247-BAE1-F7397FBFD80B}" type="datetimeFigureOut">
              <a:rPr lang="en-US" smtClean="0"/>
              <a:t>12/7/19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BBEE5F-7DE4-DF46-9BC2-CDB16B54A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19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BBEE5F-7DE4-DF46-9BC2-CDB16B54A55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537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495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757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663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47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122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553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581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800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458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12/7/19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606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12/7/19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913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81364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094C4-8B5C-4E49-8E21-6311F9A519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U.S. Border crossing Data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592EFE-25C5-504C-A92B-981966CFA8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By Aileen Ortiz</a:t>
            </a:r>
          </a:p>
          <a:p>
            <a:r>
              <a:rPr lang="en-US" dirty="0"/>
              <a:t>For DSCI 101</a:t>
            </a:r>
          </a:p>
        </p:txBody>
      </p:sp>
    </p:spTree>
    <p:extLst>
      <p:ext uri="{BB962C8B-B14F-4D97-AF65-F5344CB8AC3E}">
        <p14:creationId xmlns:p14="http://schemas.microsoft.com/office/powerpoint/2010/main" val="85241373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80F4D-AA70-0946-B9CD-4832F40ED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A3B45-045B-2A48-9F4D-60C214CF4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What border entries are mostly used? </a:t>
            </a:r>
          </a:p>
          <a:p>
            <a:r>
              <a:rPr lang="en-US" sz="2000" dirty="0"/>
              <a:t>What U.S. states are used the most? </a:t>
            </a:r>
          </a:p>
          <a:p>
            <a:r>
              <a:rPr lang="en-US" sz="2000" dirty="0"/>
              <a:t>What country are people crossing from the most?</a:t>
            </a:r>
          </a:p>
        </p:txBody>
      </p:sp>
    </p:spTree>
    <p:extLst>
      <p:ext uri="{BB962C8B-B14F-4D97-AF65-F5344CB8AC3E}">
        <p14:creationId xmlns:p14="http://schemas.microsoft.com/office/powerpoint/2010/main" val="170882515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FF7CB-CB0C-AB4A-AEBB-DF80980C2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B043E-D552-8B49-9120-244E58BFB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Kaggle</a:t>
            </a:r>
          </a:p>
          <a:p>
            <a:pPr lvl="1"/>
            <a:r>
              <a:rPr lang="en-US" dirty="0"/>
              <a:t>Originally from the U.S. Bureau of Transportation</a:t>
            </a:r>
          </a:p>
          <a:p>
            <a:r>
              <a:rPr lang="en-US" dirty="0"/>
              <a:t>CSV File</a:t>
            </a:r>
          </a:p>
          <a:p>
            <a:pPr lvl="1"/>
            <a:r>
              <a:rPr lang="en-US" dirty="0"/>
              <a:t>3 MB</a:t>
            </a:r>
          </a:p>
          <a:p>
            <a:pPr lvl="1"/>
            <a:r>
              <a:rPr lang="en-US" dirty="0"/>
              <a:t>8 original fields</a:t>
            </a:r>
          </a:p>
          <a:p>
            <a:pPr lvl="1"/>
            <a:r>
              <a:rPr lang="en-US" dirty="0"/>
              <a:t>~350,000 entries</a:t>
            </a:r>
          </a:p>
          <a:p>
            <a:pPr lvl="1"/>
            <a:r>
              <a:rPr lang="en-US" dirty="0"/>
              <a:t>Data from 1996-2019</a:t>
            </a:r>
          </a:p>
        </p:txBody>
      </p:sp>
    </p:spTree>
    <p:extLst>
      <p:ext uri="{BB962C8B-B14F-4D97-AF65-F5344CB8AC3E}">
        <p14:creationId xmlns:p14="http://schemas.microsoft.com/office/powerpoint/2010/main" val="364370956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AD09F-B87D-2F47-946D-3030CF90B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Fields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DD1A3E-DC9F-174D-AB50-6C04E749D1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Used in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8DF3B5-6739-1B4B-99FC-89C1048DD07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Port Name</a:t>
            </a:r>
          </a:p>
          <a:p>
            <a:r>
              <a:rPr lang="en-US" dirty="0"/>
              <a:t>State of Entry</a:t>
            </a:r>
          </a:p>
          <a:p>
            <a:r>
              <a:rPr lang="en-US" dirty="0"/>
              <a:t>Border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3F96A98-4E5F-6B43-93AA-B25ADCCDB5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Not Used in Analysis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26DDC-0B8C-9A40-B6BD-2B903DDAFE0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Port Code</a:t>
            </a:r>
          </a:p>
          <a:p>
            <a:r>
              <a:rPr lang="en-US" dirty="0"/>
              <a:t>Date</a:t>
            </a:r>
          </a:p>
          <a:p>
            <a:r>
              <a:rPr lang="en-US" dirty="0"/>
              <a:t>Value</a:t>
            </a:r>
          </a:p>
          <a:p>
            <a:r>
              <a:rPr lang="en-US" dirty="0"/>
              <a:t>Location</a:t>
            </a:r>
          </a:p>
          <a:p>
            <a:r>
              <a:rPr lang="en-US" dirty="0"/>
              <a:t>Measure of Transportation</a:t>
            </a:r>
          </a:p>
        </p:txBody>
      </p:sp>
    </p:spTree>
    <p:extLst>
      <p:ext uri="{BB962C8B-B14F-4D97-AF65-F5344CB8AC3E}">
        <p14:creationId xmlns:p14="http://schemas.microsoft.com/office/powerpoint/2010/main" val="238762660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2FF91-DB57-B241-9634-5A0FDDA71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 with the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2A804D-CFF5-2147-985A-E6E36D6A9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Some unused fields seems inaccurate or didn’t make much sense</a:t>
            </a:r>
          </a:p>
          <a:p>
            <a:pPr lvl="1"/>
            <a:r>
              <a:rPr lang="en-US" sz="2400" dirty="0"/>
              <a:t>Date field had only the first of every month and all included a time of “0:00”</a:t>
            </a:r>
          </a:p>
          <a:p>
            <a:pPr lvl="1"/>
            <a:r>
              <a:rPr lang="en-US" sz="2400" dirty="0"/>
              <a:t>Value – count (from data dictionary) counts seemed either incredibly large or small, confusing </a:t>
            </a:r>
          </a:p>
          <a:p>
            <a:r>
              <a:rPr lang="en-US" sz="2400" dirty="0"/>
              <a:t>No missing data</a:t>
            </a:r>
          </a:p>
          <a:p>
            <a:r>
              <a:rPr lang="en-US" sz="2400" dirty="0"/>
              <a:t>Port Data field</a:t>
            </a:r>
          </a:p>
        </p:txBody>
      </p:sp>
    </p:spTree>
    <p:extLst>
      <p:ext uri="{BB962C8B-B14F-4D97-AF65-F5344CB8AC3E}">
        <p14:creationId xmlns:p14="http://schemas.microsoft.com/office/powerpoint/2010/main" val="287081871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7D424-A790-9E4D-B31F-093B6BB3E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Analysis of U.S. Border crossing</a:t>
            </a: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DCF106A-7DCC-2446-885F-04980B1F740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23781388"/>
              </p:ext>
            </p:extLst>
          </p:nvPr>
        </p:nvGraphicFramePr>
        <p:xfrm>
          <a:off x="1331495" y="2708527"/>
          <a:ext cx="3407109" cy="2115342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2255182">
                  <a:extLst>
                    <a:ext uri="{9D8B030D-6E8A-4147-A177-3AD203B41FA5}">
                      <a16:colId xmlns:a16="http://schemas.microsoft.com/office/drawing/2014/main" val="424223714"/>
                    </a:ext>
                  </a:extLst>
                </a:gridCol>
                <a:gridCol w="1151927">
                  <a:extLst>
                    <a:ext uri="{9D8B030D-6E8A-4147-A177-3AD203B41FA5}">
                      <a16:colId xmlns:a16="http://schemas.microsoft.com/office/drawing/2014/main" val="3121711833"/>
                    </a:ext>
                  </a:extLst>
                </a:gridCol>
              </a:tblGrid>
              <a:tr h="72011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Border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Count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04296088"/>
                  </a:ext>
                </a:extLst>
              </a:tr>
              <a:tr h="720116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US-Canada Border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266187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16091283"/>
                  </a:ext>
                </a:extLst>
              </a:tr>
              <a:tr h="67511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US-Mexico Border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80546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3558113"/>
                  </a:ext>
                </a:extLst>
              </a:tr>
            </a:tbl>
          </a:graphicData>
        </a:graphic>
      </p:graphicFrame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26505350"/>
              </p:ext>
            </p:extLst>
          </p:nvPr>
        </p:nvGraphicFramePr>
        <p:xfrm>
          <a:off x="6188075" y="2227263"/>
          <a:ext cx="5422900" cy="363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6504948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121E4B-ACC4-DC46-BDEB-1D6CEDE6E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OF Port Name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9751998"/>
              </p:ext>
            </p:extLst>
          </p:nvPr>
        </p:nvGraphicFramePr>
        <p:xfrm>
          <a:off x="581025" y="2181225"/>
          <a:ext cx="11029950" cy="3678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Donut 7">
            <a:extLst>
              <a:ext uri="{FF2B5EF4-FFF2-40B4-BE49-F238E27FC236}">
                <a16:creationId xmlns:a16="http://schemas.microsoft.com/office/drawing/2014/main" id="{E6D559A1-4584-F143-8D9A-E9A1B9AB8591}"/>
              </a:ext>
            </a:extLst>
          </p:cNvPr>
          <p:cNvSpPr/>
          <p:nvPr/>
        </p:nvSpPr>
        <p:spPr>
          <a:xfrm>
            <a:off x="2556386" y="3429000"/>
            <a:ext cx="766917" cy="415540"/>
          </a:xfrm>
          <a:prstGeom prst="donut">
            <a:avLst>
              <a:gd name="adj" fmla="val 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onut 8">
            <a:extLst>
              <a:ext uri="{FF2B5EF4-FFF2-40B4-BE49-F238E27FC236}">
                <a16:creationId xmlns:a16="http://schemas.microsoft.com/office/drawing/2014/main" id="{543F8DD4-6E5F-AE4F-B15C-94342BE09DA7}"/>
              </a:ext>
            </a:extLst>
          </p:cNvPr>
          <p:cNvSpPr/>
          <p:nvPr/>
        </p:nvSpPr>
        <p:spPr>
          <a:xfrm>
            <a:off x="3554361" y="3429000"/>
            <a:ext cx="766917" cy="415540"/>
          </a:xfrm>
          <a:prstGeom prst="donut">
            <a:avLst>
              <a:gd name="adj" fmla="val 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Donut 9">
            <a:extLst>
              <a:ext uri="{FF2B5EF4-FFF2-40B4-BE49-F238E27FC236}">
                <a16:creationId xmlns:a16="http://schemas.microsoft.com/office/drawing/2014/main" id="{4FFF704C-7855-9745-90E0-FA0429C2BCE3}"/>
              </a:ext>
            </a:extLst>
          </p:cNvPr>
          <p:cNvSpPr/>
          <p:nvPr/>
        </p:nvSpPr>
        <p:spPr>
          <a:xfrm>
            <a:off x="6553971" y="3424211"/>
            <a:ext cx="766917" cy="415540"/>
          </a:xfrm>
          <a:prstGeom prst="donut">
            <a:avLst>
              <a:gd name="adj" fmla="val 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Donut 10">
            <a:extLst>
              <a:ext uri="{FF2B5EF4-FFF2-40B4-BE49-F238E27FC236}">
                <a16:creationId xmlns:a16="http://schemas.microsoft.com/office/drawing/2014/main" id="{2BA5F1F6-27EE-6441-B2AC-BB64F24BE656}"/>
              </a:ext>
            </a:extLst>
          </p:cNvPr>
          <p:cNvSpPr/>
          <p:nvPr/>
        </p:nvSpPr>
        <p:spPr>
          <a:xfrm>
            <a:off x="4552336" y="3429000"/>
            <a:ext cx="766917" cy="415540"/>
          </a:xfrm>
          <a:prstGeom prst="donut">
            <a:avLst>
              <a:gd name="adj" fmla="val 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Donut 11">
            <a:extLst>
              <a:ext uri="{FF2B5EF4-FFF2-40B4-BE49-F238E27FC236}">
                <a16:creationId xmlns:a16="http://schemas.microsoft.com/office/drawing/2014/main" id="{EF0A648F-BE0B-AC41-A29D-8E6942E43F83}"/>
              </a:ext>
            </a:extLst>
          </p:cNvPr>
          <p:cNvSpPr/>
          <p:nvPr/>
        </p:nvSpPr>
        <p:spPr>
          <a:xfrm>
            <a:off x="5550311" y="3424211"/>
            <a:ext cx="766917" cy="415540"/>
          </a:xfrm>
          <a:prstGeom prst="donut">
            <a:avLst>
              <a:gd name="adj" fmla="val 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Donut 12">
            <a:extLst>
              <a:ext uri="{FF2B5EF4-FFF2-40B4-BE49-F238E27FC236}">
                <a16:creationId xmlns:a16="http://schemas.microsoft.com/office/drawing/2014/main" id="{6E7D1D00-3743-5A44-B7EB-00B9EF14DEF2}"/>
              </a:ext>
            </a:extLst>
          </p:cNvPr>
          <p:cNvSpPr/>
          <p:nvPr/>
        </p:nvSpPr>
        <p:spPr>
          <a:xfrm>
            <a:off x="9553581" y="3424211"/>
            <a:ext cx="766917" cy="415540"/>
          </a:xfrm>
          <a:prstGeom prst="donut">
            <a:avLst>
              <a:gd name="adj" fmla="val 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Donut 13">
            <a:extLst>
              <a:ext uri="{FF2B5EF4-FFF2-40B4-BE49-F238E27FC236}">
                <a16:creationId xmlns:a16="http://schemas.microsoft.com/office/drawing/2014/main" id="{02C44BCE-E13D-F44C-9E6A-B4EA46478122}"/>
              </a:ext>
            </a:extLst>
          </p:cNvPr>
          <p:cNvSpPr/>
          <p:nvPr/>
        </p:nvSpPr>
        <p:spPr>
          <a:xfrm>
            <a:off x="8555606" y="3424211"/>
            <a:ext cx="766917" cy="415540"/>
          </a:xfrm>
          <a:prstGeom prst="donut">
            <a:avLst>
              <a:gd name="adj" fmla="val 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Donut 14">
            <a:extLst>
              <a:ext uri="{FF2B5EF4-FFF2-40B4-BE49-F238E27FC236}">
                <a16:creationId xmlns:a16="http://schemas.microsoft.com/office/drawing/2014/main" id="{AAB2C2B2-3712-F64E-B206-5B8A62B69EF8}"/>
              </a:ext>
            </a:extLst>
          </p:cNvPr>
          <p:cNvSpPr/>
          <p:nvPr/>
        </p:nvSpPr>
        <p:spPr>
          <a:xfrm>
            <a:off x="7557631" y="3427491"/>
            <a:ext cx="766917" cy="415540"/>
          </a:xfrm>
          <a:prstGeom prst="donut">
            <a:avLst>
              <a:gd name="adj" fmla="val 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Donut 15">
            <a:extLst>
              <a:ext uri="{FF2B5EF4-FFF2-40B4-BE49-F238E27FC236}">
                <a16:creationId xmlns:a16="http://schemas.microsoft.com/office/drawing/2014/main" id="{A8BD801D-ACCC-C84B-B69B-80ECE32E6661}"/>
              </a:ext>
            </a:extLst>
          </p:cNvPr>
          <p:cNvSpPr/>
          <p:nvPr/>
        </p:nvSpPr>
        <p:spPr>
          <a:xfrm>
            <a:off x="10551556" y="3424211"/>
            <a:ext cx="766917" cy="415540"/>
          </a:xfrm>
          <a:prstGeom prst="donut">
            <a:avLst>
              <a:gd name="adj" fmla="val 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96406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940813583"/>
              </p:ext>
            </p:extLst>
          </p:nvPr>
        </p:nvGraphicFramePr>
        <p:xfrm>
          <a:off x="400050" y="819150"/>
          <a:ext cx="11449050" cy="5505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418326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C29A7-9260-804F-83D5-2CFD4CE61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61BEFB-824D-AB4E-A12F-5C24F6D68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More accurate dates and times to figure out what time of the year people enter the U.S. the most</a:t>
            </a:r>
          </a:p>
          <a:p>
            <a:r>
              <a:rPr lang="en-US" sz="2400" dirty="0"/>
              <a:t>Age groups would be a nice analysis</a:t>
            </a:r>
          </a:p>
        </p:txBody>
      </p:sp>
    </p:spTree>
    <p:extLst>
      <p:ext uri="{BB962C8B-B14F-4D97-AF65-F5344CB8AC3E}">
        <p14:creationId xmlns:p14="http://schemas.microsoft.com/office/powerpoint/2010/main" val="270299689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{487BCCC3-BB45-0D4D-BD29-F78F5D664FA0}tf10001123</Template>
  <TotalTime>4198</TotalTime>
  <Words>222</Words>
  <Application>Microsoft Macintosh PowerPoint</Application>
  <PresentationFormat>Widescreen</PresentationFormat>
  <Paragraphs>51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Gill Sans MT</vt:lpstr>
      <vt:lpstr>Wingdings 2</vt:lpstr>
      <vt:lpstr>Dividend</vt:lpstr>
      <vt:lpstr>U.S. Border crossing Data</vt:lpstr>
      <vt:lpstr>Project Overview</vt:lpstr>
      <vt:lpstr>Data Overview</vt:lpstr>
      <vt:lpstr>Data Fields</vt:lpstr>
      <vt:lpstr>Problems with the Data</vt:lpstr>
      <vt:lpstr>Analysis of U.S. Border crossing</vt:lpstr>
      <vt:lpstr>ANALYSIS OF Port Name</vt:lpstr>
      <vt:lpstr>PowerPoint Presentation</vt:lpstr>
      <vt:lpstr>Future  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Border crossing Entry</dc:title>
  <dc:creator>Ortiz, Aileen</dc:creator>
  <cp:lastModifiedBy>Ortiz, Aileen</cp:lastModifiedBy>
  <cp:revision>8</cp:revision>
  <dcterms:created xsi:type="dcterms:W3CDTF">2019-12-03T23:41:05Z</dcterms:created>
  <dcterms:modified xsi:type="dcterms:W3CDTF">2019-12-09T18:46:29Z</dcterms:modified>
</cp:coreProperties>
</file>