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6"/>
  </p:notesMasterIdLst>
  <p:sldIdLst>
    <p:sldId id="265" r:id="rId2"/>
    <p:sldId id="257" r:id="rId3"/>
    <p:sldId id="258" r:id="rId4"/>
    <p:sldId id="259" r:id="rId5"/>
    <p:sldId id="260" r:id="rId6"/>
    <p:sldId id="271" r:id="rId7"/>
    <p:sldId id="267" r:id="rId8"/>
    <p:sldId id="268" r:id="rId9"/>
    <p:sldId id="269" r:id="rId10"/>
    <p:sldId id="261" r:id="rId11"/>
    <p:sldId id="262" r:id="rId12"/>
    <p:sldId id="263" r:id="rId13"/>
    <p:sldId id="264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3163"/>
    <a:srgbClr val="969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6" autoAdjust="0"/>
    <p:restoredTop sz="94660"/>
  </p:normalViewPr>
  <p:slideViewPr>
    <p:cSldViewPr snapToGrid="0">
      <p:cViewPr varScale="1">
        <p:scale>
          <a:sx n="57" d="100"/>
          <a:sy n="57" d="100"/>
        </p:scale>
        <p:origin x="32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gall\Documents\School\DSCI%20101\Project\Project%20Workboo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gall\Documents\School\DSCI%20101\Project\Project%20Workboo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gall\Documents\School\DSCI%20101\Project\Project%20Workbook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gall\Documents\School\DSCI%20101\Project\Project%20Workbook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gall\Documents\School\DSCI%20101\Project\Project%20Workbook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gall\Documents\School\DSCI%20101\Project\Project%20Workbook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C:\Users\jgall\Documents\School\DSCI%20101\Project\Project%20Workboo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3AD-42CC-98EF-898FB1A728A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3AD-42CC-98EF-898FB1A728A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3AD-42CC-98EF-898FB1A728A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3AD-42CC-98EF-898FB1A728A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3AD-42CC-98EF-898FB1A728A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3AD-42CC-98EF-898FB1A728A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3AD-42CC-98EF-898FB1A728A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3AD-42CC-98EF-898FB1A728A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3AD-42CC-98EF-898FB1A728AA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3AD-42CC-98EF-898FB1A728AA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D3AD-42CC-98EF-898FB1A728A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D3AD-42CC-98EF-898FB1A728AA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D3AD-42CC-98EF-898FB1A728AA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D3AD-42CC-98EF-898FB1A728AA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D3AD-42CC-98EF-898FB1A728AA}"/>
              </c:ext>
            </c:extLst>
          </c:dPt>
          <c:dLbls>
            <c:dLbl>
              <c:idx val="0"/>
              <c:layout>
                <c:manualLayout>
                  <c:x val="4.2158508245344811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AD-42CC-98EF-898FB1A728AA}"/>
                </c:ext>
              </c:extLst>
            </c:dLbl>
            <c:dLbl>
              <c:idx val="1"/>
              <c:layout>
                <c:manualLayout>
                  <c:x val="9.8369852572471314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AD-42CC-98EF-898FB1A728AA}"/>
                </c:ext>
              </c:extLst>
            </c:dLbl>
            <c:dLbl>
              <c:idx val="2"/>
              <c:layout>
                <c:manualLayout>
                  <c:x val="0.10305413126639844"/>
                  <c:y val="-3.4956883299335239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3AD-42CC-98EF-898FB1A728AA}"/>
                </c:ext>
              </c:extLst>
            </c:dLbl>
            <c:dLbl>
              <c:idx val="3"/>
              <c:layout>
                <c:manualLayout>
                  <c:x val="0.11008054930728924"/>
                  <c:y val="-6.408687904501913E-1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3AD-42CC-98EF-898FB1A728AA}"/>
                </c:ext>
              </c:extLst>
            </c:dLbl>
            <c:dLbl>
              <c:idx val="4"/>
              <c:layout>
                <c:manualLayout>
                  <c:x val="8.665915583765306E-2"/>
                  <c:y val="3.495688329933396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3AD-42CC-98EF-898FB1A728AA}"/>
                </c:ext>
              </c:extLst>
            </c:dLbl>
            <c:dLbl>
              <c:idx val="5"/>
              <c:layout>
                <c:manualLayout>
                  <c:x val="0.10071199191943483"/>
                  <c:y val="3.4956883299335239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3AD-42CC-98EF-898FB1A728AA}"/>
                </c:ext>
              </c:extLst>
            </c:dLbl>
            <c:dLbl>
              <c:idx val="6"/>
              <c:layout>
                <c:manualLayout>
                  <c:x val="4.6842786939271928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3AD-42CC-98EF-898FB1A728AA}"/>
                </c:ext>
              </c:extLst>
            </c:dLbl>
            <c:dLbl>
              <c:idx val="7"/>
              <c:layout>
                <c:manualLayout>
                  <c:x val="-0.13584408212388888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3AD-42CC-98EF-898FB1A728AA}"/>
                </c:ext>
              </c:extLst>
            </c:dLbl>
            <c:dLbl>
              <c:idx val="8"/>
              <c:layout>
                <c:manualLayout>
                  <c:x val="-9.3685573878544051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3AD-42CC-98EF-898FB1A728AA}"/>
                </c:ext>
              </c:extLst>
            </c:dLbl>
            <c:dLbl>
              <c:idx val="9"/>
              <c:layout>
                <c:manualLayout>
                  <c:x val="-9.3685573878544023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3AD-42CC-98EF-898FB1A728AA}"/>
                </c:ext>
              </c:extLst>
            </c:dLbl>
            <c:dLbl>
              <c:idx val="10"/>
              <c:layout>
                <c:manualLayout>
                  <c:x val="-6.7922041061944424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3AD-42CC-98EF-898FB1A728AA}"/>
                </c:ext>
              </c:extLst>
            </c:dLbl>
            <c:dLbl>
              <c:idx val="11"/>
              <c:layout>
                <c:manualLayout>
                  <c:x val="-0.11242268865425284"/>
                  <c:y val="-6.99137665986711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3AD-42CC-98EF-898FB1A728AA}"/>
                </c:ext>
              </c:extLst>
            </c:dLbl>
            <c:dLbl>
              <c:idx val="12"/>
              <c:layout>
                <c:manualLayout>
                  <c:x val="-0.11242268865425284"/>
                  <c:y val="1.048706498980057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3AD-42CC-98EF-898FB1A728AA}"/>
                </c:ext>
              </c:extLst>
            </c:dLbl>
            <c:dLbl>
              <c:idx val="13"/>
              <c:layout>
                <c:manualLayout>
                  <c:x val="-0.12179124604210725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D3AD-42CC-98EF-898FB1A728AA}"/>
                </c:ext>
              </c:extLst>
            </c:dLbl>
            <c:dLbl>
              <c:idx val="14"/>
              <c:layout>
                <c:manualLayout>
                  <c:x val="-7.9632737796762471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D3AD-42CC-98EF-898FB1A728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'Analysis of Year'!$A$9:$A$23</c:f>
              <c:numCache>
                <c:formatCode>General</c:formatCode>
                <c:ptCount val="15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</c:numCache>
            </c:numRef>
          </c:cat>
          <c:val>
            <c:numRef>
              <c:f>'Analysis of Year'!$D$9:$D$23</c:f>
              <c:numCache>
                <c:formatCode>_(* #,##0_);_(* \(#,##0\);_(* "-"??_);_(@_)</c:formatCode>
                <c:ptCount val="15"/>
                <c:pt idx="0">
                  <c:v>2123038</c:v>
                </c:pt>
                <c:pt idx="1">
                  <c:v>2123696</c:v>
                </c:pt>
                <c:pt idx="2">
                  <c:v>2132270</c:v>
                </c:pt>
                <c:pt idx="3">
                  <c:v>2157727</c:v>
                </c:pt>
                <c:pt idx="4">
                  <c:v>2157968</c:v>
                </c:pt>
                <c:pt idx="5">
                  <c:v>2111733</c:v>
                </c:pt>
                <c:pt idx="6">
                  <c:v>2149305</c:v>
                </c:pt>
                <c:pt idx="7">
                  <c:v>2116936</c:v>
                </c:pt>
                <c:pt idx="8">
                  <c:v>2113372</c:v>
                </c:pt>
                <c:pt idx="9">
                  <c:v>2141429</c:v>
                </c:pt>
                <c:pt idx="10">
                  <c:v>1983736</c:v>
                </c:pt>
                <c:pt idx="11">
                  <c:v>2000983</c:v>
                </c:pt>
                <c:pt idx="12">
                  <c:v>2024091</c:v>
                </c:pt>
                <c:pt idx="13">
                  <c:v>2034918</c:v>
                </c:pt>
                <c:pt idx="14">
                  <c:v>2075560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D3AD-42CC-98EF-898FB1A728A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090541960943403"/>
          <c:y val="0.16123157069814156"/>
          <c:w val="0.61837669881428758"/>
          <c:h val="0.7241601066957592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C1A-482B-A0CC-5F7A894F55A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C1A-482B-A0CC-5F7A894F55A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C1A-482B-A0CC-5F7A894F55A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C1A-482B-A0CC-5F7A894F55A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C1A-482B-A0CC-5F7A894F55A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C1A-482B-A0CC-5F7A894F55A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C1A-482B-A0CC-5F7A894F55A4}"/>
              </c:ext>
            </c:extLst>
          </c:dPt>
          <c:dLbls>
            <c:dLbl>
              <c:idx val="0"/>
              <c:layout>
                <c:manualLayout>
                  <c:x val="4.6838407494145202E-2"/>
                  <c:y val="-4.936579209745662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C1A-482B-A0CC-5F7A894F55A4}"/>
                </c:ext>
              </c:extLst>
            </c:dLbl>
            <c:dLbl>
              <c:idx val="2"/>
              <c:layout>
                <c:manualLayout>
                  <c:x val="1.17096018735363E-3"/>
                  <c:y val="0.2413438724764547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702576112412177"/>
                      <c:h val="0.2626808648385775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C1A-482B-A0CC-5F7A894F55A4}"/>
                </c:ext>
              </c:extLst>
            </c:dLbl>
            <c:dLbl>
              <c:idx val="4"/>
              <c:layout>
                <c:manualLayout>
                  <c:x val="-5.8548009367681501E-2"/>
                  <c:y val="-1.097017602165704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C1A-482B-A0CC-5F7A894F55A4}"/>
                </c:ext>
              </c:extLst>
            </c:dLbl>
            <c:dLbl>
              <c:idx val="6"/>
              <c:layout>
                <c:manualLayout>
                  <c:x val="0.26463700234192039"/>
                  <c:y val="-1.025128397488347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863CA28-F383-4F0D-9DEC-CC7BF8C55FCE}" type="CATEGORYNAME">
                      <a:rPr lang="en-US" smtClean="0"/>
                      <a:pPr>
                        <a:defRPr sz="2000"/>
                      </a:pPr>
                      <a:t>[CATEGORY NAME]</a:t>
                    </a:fld>
                    <a:r>
                      <a:rPr lang="en-US" baseline="0" dirty="0"/>
                      <a:t> </a:t>
                    </a:r>
                    <a:fld id="{ACBA0607-CB52-4161-861D-9DD9A78B23C7}" type="PERCENTAGE">
                      <a:rPr lang="en-US" baseline="0" smtClean="0"/>
                      <a:pPr>
                        <a:defRPr sz="2000"/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684543325526932"/>
                      <c:h val="0.111840944540793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5C1A-482B-A0CC-5F7A894F55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'Analysis of Cause'!$A$9:$A$15</c:f>
              <c:strCache>
                <c:ptCount val="7"/>
                <c:pt idx="0">
                  <c:v>Diseases of Heart</c:v>
                </c:pt>
                <c:pt idx="1">
                  <c:v>Cancer</c:v>
                </c:pt>
                <c:pt idx="2">
                  <c:v>Unintentional Injuries</c:v>
                </c:pt>
                <c:pt idx="3">
                  <c:v>Stroke</c:v>
                </c:pt>
                <c:pt idx="4">
                  <c:v>CLRD</c:v>
                </c:pt>
                <c:pt idx="5">
                  <c:v>Diabetes</c:v>
                </c:pt>
                <c:pt idx="6">
                  <c:v>Alzheimer's disease</c:v>
                </c:pt>
              </c:strCache>
            </c:strRef>
          </c:cat>
          <c:val>
            <c:numRef>
              <c:f>'Analysis of Cause'!$D$9:$D$15</c:f>
              <c:numCache>
                <c:formatCode>_(* #,##0_);_(* \(#,##0\);_(* "-"??_);_(@_)</c:formatCode>
                <c:ptCount val="7"/>
                <c:pt idx="0">
                  <c:v>9691733</c:v>
                </c:pt>
                <c:pt idx="1">
                  <c:v>8458868</c:v>
                </c:pt>
                <c:pt idx="2">
                  <c:v>2839011</c:v>
                </c:pt>
                <c:pt idx="3">
                  <c:v>2164572</c:v>
                </c:pt>
                <c:pt idx="4">
                  <c:v>1977988</c:v>
                </c:pt>
                <c:pt idx="5">
                  <c:v>1080298</c:v>
                </c:pt>
                <c:pt idx="6">
                  <c:v>1053207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C1A-482B-A0CC-5F7A894F5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837614560475023"/>
          <c:y val="0.11460832260609918"/>
          <c:w val="0.62071861918899474"/>
          <c:h val="0.7269026507011734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04E-4CC2-989A-A4B3E0BC8C1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04E-4CC2-989A-A4B3E0BC8C1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04E-4CC2-989A-A4B3E0BC8C1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04E-4CC2-989A-A4B3E0BC8C1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04E-4CC2-989A-A4B3E0BC8C1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04E-4CC2-989A-A4B3E0BC8C1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04E-4CC2-989A-A4B3E0BC8C1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C04E-4CC2-989A-A4B3E0BC8C1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C04E-4CC2-989A-A4B3E0BC8C1D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C04E-4CC2-989A-A4B3E0BC8C1D}"/>
              </c:ext>
            </c:extLst>
          </c:dPt>
          <c:dLbls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1841100-BE96-4B4C-BB45-5DDAEF23FA32}" type="CATEGORYNAME">
                      <a:rPr lang="en-US" smtClean="0"/>
                      <a:pPr>
                        <a:defRPr sz="20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baseline="0" dirty="0"/>
                      <a:t> </a:t>
                    </a:r>
                    <a:fld id="{3747F88B-7E2C-4159-ACC1-2C3B85E81E07}" type="PERCENTAGE">
                      <a:rPr lang="en-US" baseline="0" smtClean="0"/>
                      <a:pPr>
                        <a:defRPr sz="20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04E-4CC2-989A-A4B3E0BC8C1D}"/>
                </c:ext>
              </c:extLst>
            </c:dLbl>
            <c:dLbl>
              <c:idx val="7"/>
              <c:layout>
                <c:manualLayout>
                  <c:x val="-7.7283372365339595E-2"/>
                  <c:y val="-5.485088010828514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04E-4CC2-989A-A4B3E0BC8C1D}"/>
                </c:ext>
              </c:extLst>
            </c:dLbl>
            <c:dLbl>
              <c:idx val="9"/>
              <c:layout>
                <c:manualLayout>
                  <c:x val="0.14285723505873241"/>
                  <c:y val="-1.371272002707128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53B4B53-9394-4A5A-9A5E-A43E8FC11A18}" type="CATEGORYNAME">
                      <a:rPr lang="en-US" smtClean="0"/>
                      <a:pPr>
                        <a:defRPr sz="20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baseline="0" dirty="0"/>
                      <a:t> </a:t>
                    </a:r>
                    <a:fld id="{B52DB0D7-C0B7-4539-874E-5D8C4BB9D917}" type="PERCENTAGE">
                      <a:rPr lang="en-US" baseline="0" smtClean="0"/>
                      <a:pPr>
                        <a:defRPr sz="20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025761124121769"/>
                      <c:h val="7.016809635269720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C04E-4CC2-989A-A4B3E0BC8C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'Analysis of State'!$A$9:$A$18</c:f>
              <c:strCache>
                <c:ptCount val="10"/>
                <c:pt idx="0">
                  <c:v>California</c:v>
                </c:pt>
                <c:pt idx="1">
                  <c:v>Florida</c:v>
                </c:pt>
                <c:pt idx="2">
                  <c:v>Texas</c:v>
                </c:pt>
                <c:pt idx="3">
                  <c:v>New York</c:v>
                </c:pt>
                <c:pt idx="4">
                  <c:v>Pennsylvania</c:v>
                </c:pt>
                <c:pt idx="5">
                  <c:v>Ohio</c:v>
                </c:pt>
                <c:pt idx="6">
                  <c:v>Illinois</c:v>
                </c:pt>
                <c:pt idx="7">
                  <c:v>Michigan</c:v>
                </c:pt>
                <c:pt idx="8">
                  <c:v>North Carolina</c:v>
                </c:pt>
                <c:pt idx="9">
                  <c:v>New Jersey</c:v>
                </c:pt>
              </c:strCache>
            </c:strRef>
          </c:cat>
          <c:val>
            <c:numRef>
              <c:f>'Analysis of State'!$D$9:$D$18</c:f>
              <c:numCache>
                <c:formatCode>_(* #,##0_);_(* \(#,##0\);_(* "-"??_);_(@_)</c:formatCode>
                <c:ptCount val="10"/>
                <c:pt idx="0">
                  <c:v>3100033</c:v>
                </c:pt>
                <c:pt idx="1">
                  <c:v>2169443</c:v>
                </c:pt>
                <c:pt idx="2">
                  <c:v>2054547</c:v>
                </c:pt>
                <c:pt idx="3">
                  <c:v>1971266</c:v>
                </c:pt>
                <c:pt idx="4">
                  <c:v>1629712</c:v>
                </c:pt>
                <c:pt idx="5">
                  <c:v>1384669</c:v>
                </c:pt>
                <c:pt idx="6">
                  <c:v>1331211</c:v>
                </c:pt>
                <c:pt idx="7">
                  <c:v>1127444</c:v>
                </c:pt>
                <c:pt idx="8">
                  <c:v>964060</c:v>
                </c:pt>
                <c:pt idx="9">
                  <c:v>913057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C04E-4CC2-989A-A4B3E0BC8C1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[Project Workbook.xlsx]Suicide Rates!PivotTable1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/>
              <a:t>Suicide Rates by Year</a:t>
            </a:r>
          </a:p>
        </c:rich>
      </c:tx>
      <c:layout>
        <c:manualLayout>
          <c:xMode val="edge"/>
          <c:yMode val="edge"/>
          <c:x val="0.356231709317585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'Suicide Rates'!$B$3:$B$4</c:f>
              <c:strCache>
                <c:ptCount val="1"/>
                <c:pt idx="0">
                  <c:v>Suicide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A097A72-3274-4A0A-AFA5-EBDB886CA0C5}" type="VALUE">
                      <a:rPr lang="en-US" sz="200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3DF-4475-8C17-8121206411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1"/>
            <c:trendlineLbl>
              <c:layout>
                <c:manualLayout>
                  <c:x val="-0.35863054428743962"/>
                  <c:y val="-2.4169398894400271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4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aseline="0" dirty="0"/>
                      <a:t>y = 885.34x + 27,441</a:t>
                    </a:r>
                    <a:endParaRPr lang="en-US" sz="2400" dirty="0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cat>
            <c:strRef>
              <c:f>'Suicide Rates'!$A$5:$A$20</c:f>
              <c:strCache>
                <c:ptCount val="15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</c:strCache>
            </c:strRef>
          </c:cat>
          <c:val>
            <c:numRef>
              <c:f>'Suicide Rates'!$B$5:$B$20</c:f>
              <c:numCache>
                <c:formatCode>_(* #,##0_);_(* \(#,##0\);_(* "-"??_);_(@_)</c:formatCode>
                <c:ptCount val="15"/>
                <c:pt idx="0">
                  <c:v>29199</c:v>
                </c:pt>
                <c:pt idx="1">
                  <c:v>29350</c:v>
                </c:pt>
                <c:pt idx="2">
                  <c:v>30622</c:v>
                </c:pt>
                <c:pt idx="3">
                  <c:v>31655</c:v>
                </c:pt>
                <c:pt idx="4">
                  <c:v>31484</c:v>
                </c:pt>
                <c:pt idx="5">
                  <c:v>32439</c:v>
                </c:pt>
                <c:pt idx="6">
                  <c:v>32637</c:v>
                </c:pt>
                <c:pt idx="7">
                  <c:v>33300</c:v>
                </c:pt>
                <c:pt idx="8">
                  <c:v>34598</c:v>
                </c:pt>
                <c:pt idx="9">
                  <c:v>36035</c:v>
                </c:pt>
                <c:pt idx="10">
                  <c:v>36909</c:v>
                </c:pt>
                <c:pt idx="11">
                  <c:v>38364</c:v>
                </c:pt>
                <c:pt idx="12">
                  <c:v>39518</c:v>
                </c:pt>
                <c:pt idx="13">
                  <c:v>40600</c:v>
                </c:pt>
                <c:pt idx="14">
                  <c:v>41149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D5-4EDA-A67B-9AE1D5DD791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82844720"/>
        <c:axId val="975370016"/>
      </c:barChart>
      <c:catAx>
        <c:axId val="118284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5370016"/>
        <c:crosses val="autoZero"/>
        <c:auto val="1"/>
        <c:lblAlgn val="ctr"/>
        <c:lblOffset val="100"/>
        <c:noMultiLvlLbl val="0"/>
      </c:catAx>
      <c:valAx>
        <c:axId val="975370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2844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[Project Workbook.xlsx]Homicide Rates!PivotTable2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/>
              <a:t>Homicide Rates</a:t>
            </a:r>
            <a:r>
              <a:rPr lang="en-US" sz="3200" baseline="0" dirty="0"/>
              <a:t> by Year</a:t>
            </a:r>
          </a:p>
        </c:rich>
      </c:tx>
      <c:layout>
        <c:manualLayout>
          <c:xMode val="edge"/>
          <c:yMode val="edge"/>
          <c:x val="0.3380025426509186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'Homicide Rates'!$B$3:$B$4</c:f>
              <c:strCache>
                <c:ptCount val="1"/>
                <c:pt idx="0">
                  <c:v>Homicide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'Homicide Rates'!$A$5:$A$20</c:f>
              <c:strCache>
                <c:ptCount val="15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</c:strCache>
            </c:strRef>
          </c:cat>
          <c:val>
            <c:numRef>
              <c:f>'Homicide Rates'!$B$5:$B$20</c:f>
              <c:numCache>
                <c:formatCode>_(* #,##0_);_(* \(#,##0\);_(* "-"??_);_(@_)</c:formatCode>
                <c:ptCount val="15"/>
                <c:pt idx="0">
                  <c:v>16889</c:v>
                </c:pt>
                <c:pt idx="1">
                  <c:v>16765</c:v>
                </c:pt>
                <c:pt idx="2">
                  <c:v>20299</c:v>
                </c:pt>
                <c:pt idx="3">
                  <c:v>17614</c:v>
                </c:pt>
                <c:pt idx="4">
                  <c:v>17732</c:v>
                </c:pt>
                <c:pt idx="5">
                  <c:v>17357</c:v>
                </c:pt>
                <c:pt idx="6">
                  <c:v>18124</c:v>
                </c:pt>
                <c:pt idx="7">
                  <c:v>18564</c:v>
                </c:pt>
                <c:pt idx="8">
                  <c:v>18361</c:v>
                </c:pt>
                <c:pt idx="9">
                  <c:v>17823</c:v>
                </c:pt>
                <c:pt idx="10">
                  <c:v>16791</c:v>
                </c:pt>
                <c:pt idx="11">
                  <c:v>16242</c:v>
                </c:pt>
                <c:pt idx="12">
                  <c:v>16230</c:v>
                </c:pt>
                <c:pt idx="13">
                  <c:v>16679</c:v>
                </c:pt>
                <c:pt idx="14">
                  <c:v>16121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E5-411E-8F55-46DAE63A57E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73769104"/>
        <c:axId val="1182591312"/>
      </c:barChart>
      <c:catAx>
        <c:axId val="1073769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2591312"/>
        <c:crosses val="autoZero"/>
        <c:auto val="1"/>
        <c:lblAlgn val="ctr"/>
        <c:lblOffset val="100"/>
        <c:noMultiLvlLbl val="0"/>
      </c:catAx>
      <c:valAx>
        <c:axId val="1182591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376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[Project Workbook.xlsx]Unintentional Injuries!PivotTable2</c:name>
    <c:fmtId val="1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/>
              <a:t>Unintentional</a:t>
            </a:r>
            <a:r>
              <a:rPr lang="en-US" sz="3200" baseline="0"/>
              <a:t> Injuries</a:t>
            </a:r>
            <a:endParaRPr lang="en-US" sz="3200"/>
          </a:p>
        </c:rich>
      </c:tx>
      <c:layout>
        <c:manualLayout>
          <c:xMode val="edge"/>
          <c:yMode val="edge"/>
          <c:x val="0.35232554133858268"/>
          <c:y val="1.431466899970838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-2700000" spcFirstLastPara="1" vertOverflow="ellipsis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-2700000" spcFirstLastPara="1" vertOverflow="ellipsis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-2700000" spcFirstLastPara="1" vertOverflow="ellipsis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4.5480807086614172E-2"/>
          <c:y val="0.11180883639545057"/>
          <c:w val="0.95451919291338583"/>
          <c:h val="0.832700495771361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'Unintentional Injuries'!$B$3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27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'Unintentional Injuries'!$A$4:$A$19</c:f>
              <c:strCache>
                <c:ptCount val="15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</c:strCache>
            </c:strRef>
          </c:cat>
          <c:val>
            <c:numRef>
              <c:f>'Unintentional Injuries'!$B$4:$B$19</c:f>
              <c:numCache>
                <c:formatCode>_(* #,##0_);_(* \(#,##0\);_(* "-"??_);_(@_)</c:formatCode>
                <c:ptCount val="15"/>
                <c:pt idx="0">
                  <c:v>194420</c:v>
                </c:pt>
                <c:pt idx="1">
                  <c:v>194470</c:v>
                </c:pt>
                <c:pt idx="2">
                  <c:v>201788</c:v>
                </c:pt>
                <c:pt idx="3">
                  <c:v>212056</c:v>
                </c:pt>
                <c:pt idx="4">
                  <c:v>218554</c:v>
                </c:pt>
                <c:pt idx="5">
                  <c:v>224024</c:v>
                </c:pt>
                <c:pt idx="6">
                  <c:v>235618</c:v>
                </c:pt>
                <c:pt idx="7">
                  <c:v>243198</c:v>
                </c:pt>
                <c:pt idx="8">
                  <c:v>247412</c:v>
                </c:pt>
                <c:pt idx="9">
                  <c:v>243804</c:v>
                </c:pt>
                <c:pt idx="10">
                  <c:v>118021</c:v>
                </c:pt>
                <c:pt idx="11">
                  <c:v>120859</c:v>
                </c:pt>
                <c:pt idx="12">
                  <c:v>126438</c:v>
                </c:pt>
                <c:pt idx="13">
                  <c:v>127792</c:v>
                </c:pt>
                <c:pt idx="14">
                  <c:v>130557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3D-41F8-BA87-F6909444476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89330127"/>
        <c:axId val="1022683295"/>
      </c:barChart>
      <c:catAx>
        <c:axId val="1089330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2683295"/>
        <c:crosses val="autoZero"/>
        <c:auto val="1"/>
        <c:lblAlgn val="ctr"/>
        <c:lblOffset val="100"/>
        <c:noMultiLvlLbl val="0"/>
      </c:catAx>
      <c:valAx>
        <c:axId val="10226832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330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Cleaned!$E$2:$E$12743</cx:f>
        <cx:lvl ptCount="12742" formatCode="General">
          <cx:pt idx="0">207</cx:pt>
          <cx:pt idx="1">306</cx:pt>
          <cx:pt idx="2">313</cx:pt>
          <cx:pt idx="3">412</cx:pt>
          <cx:pt idx="4">438</cx:pt>
          <cx:pt idx="5">555</cx:pt>
          <cx:pt idx="6">691</cx:pt>
          <cx:pt idx="7">772</cx:pt>
          <cx:pt idx="8">979</cx:pt>
          <cx:pt idx="9">1228</cx:pt>
          <cx:pt idx="10">1341</cx:pt>
          <cx:pt idx="11">2179</cx:pt>
          <cx:pt idx="12">2313</cx:pt>
          <cx:pt idx="13">2313</cx:pt>
          <cx:pt idx="14">3148</cx:pt>
          <cx:pt idx="15">9506</cx:pt>
          <cx:pt idx="16">13419</cx:pt>
          <cx:pt idx="17">10</cx:pt>
          <cx:pt idx="18">15</cx:pt>
          <cx:pt idx="19">24</cx:pt>
          <cx:pt idx="20">27</cx:pt>
          <cx:pt idx="21">34</cx:pt>
          <cx:pt idx="22">46</cx:pt>
          <cx:pt idx="23">46</cx:pt>
          <cx:pt idx="24">51</cx:pt>
          <cx:pt idx="25">67</cx:pt>
          <cx:pt idx="26">96</cx:pt>
          <cx:pt idx="27">146</cx:pt>
          <cx:pt idx="28">171</cx:pt>
          <cx:pt idx="29">294</cx:pt>
          <cx:pt idx="30">294</cx:pt>
          <cx:pt idx="31">563</cx:pt>
          <cx:pt idx="32">633</cx:pt>
          <cx:pt idx="33">0</cx:pt>
          <cx:pt idx="34">218</cx:pt>
          <cx:pt idx="35">240</cx:pt>
          <cx:pt idx="36">346</cx:pt>
          <cx:pt idx="37">357</cx:pt>
          <cx:pt idx="38">470</cx:pt>
          <cx:pt idx="39">544</cx:pt>
          <cx:pt idx="40">653</cx:pt>
          <cx:pt idx="41">766</cx:pt>
          <cx:pt idx="42">963</cx:pt>
          <cx:pt idx="43">1063</cx:pt>
          <cx:pt idx="44">1287</cx:pt>
          <cx:pt idx="45">2214</cx:pt>
          <cx:pt idx="46">2214</cx:pt>
          <cx:pt idx="47">2553</cx:pt>
          <cx:pt idx="48">2600</cx:pt>
          <cx:pt idx="49">9006</cx:pt>
          <cx:pt idx="50">10800</cx:pt>
          <cx:pt idx="51">133</cx:pt>
          <cx:pt idx="52">150</cx:pt>
          <cx:pt idx="53">157</cx:pt>
          <cx:pt idx="54">179</cx:pt>
          <cx:pt idx="55">218</cx:pt>
          <cx:pt idx="56">336</cx:pt>
          <cx:pt idx="57">434</cx:pt>
          <cx:pt idx="58">458</cx:pt>
          <cx:pt idx="59">475</cx:pt>
          <cx:pt idx="60">691</cx:pt>
          <cx:pt idx="61">741</cx:pt>
          <cx:pt idx="62">1287</cx:pt>
          <cx:pt idx="63">1287</cx:pt>
          <cx:pt idx="64">1358</cx:pt>
          <cx:pt idx="65">2255</cx:pt>
          <cx:pt idx="66">6137</cx:pt>
          <cx:pt idx="67">8315</cx:pt>
          <cx:pt idx="68">355</cx:pt>
          <cx:pt idx="69">756</cx:pt>
          <cx:pt idx="70">1577</cx:pt>
          <cx:pt idx="71">2029</cx:pt>
          <cx:pt idx="72">2066</cx:pt>
          <cx:pt idx="73">2261</cx:pt>
          <cx:pt idx="74">3077</cx:pt>
          <cx:pt idx="75">3572</cx:pt>
          <cx:pt idx="76">4532</cx:pt>
          <cx:pt idx="77">4560</cx:pt>
          <cx:pt idx="78">6401</cx:pt>
          <cx:pt idx="79">9198</cx:pt>
          <cx:pt idx="80">9198</cx:pt>
          <cx:pt idx="81">13165</cx:pt>
          <cx:pt idx="82">17962</cx:pt>
          <cx:pt idx="83">53067</cx:pt>
          <cx:pt idx="84">71930</cx:pt>
          <cx:pt idx="85">154</cx:pt>
          <cx:pt idx="86">186</cx:pt>
          <cx:pt idx="87">199</cx:pt>
          <cx:pt idx="88">211</cx:pt>
          <cx:pt idx="89">264</cx:pt>
          <cx:pt idx="90">312</cx:pt>
          <cx:pt idx="91">391</cx:pt>
          <cx:pt idx="92">574</cx:pt>
          <cx:pt idx="93">639</cx:pt>
          <cx:pt idx="94">756</cx:pt>
          <cx:pt idx="95">807</cx:pt>
          <cx:pt idx="96">1519</cx:pt>
          <cx:pt idx="97">1519</cx:pt>
          <cx:pt idx="98">1834</cx:pt>
          <cx:pt idx="99">1894</cx:pt>
          <cx:pt idx="100">5863</cx:pt>
          <cx:pt idx="101">6420</cx:pt>
          <cx:pt idx="102">120</cx:pt>
          <cx:pt idx="103">181</cx:pt>
          <cx:pt idx="104">239</cx:pt>
          <cx:pt idx="105">274</cx:pt>
          <cx:pt idx="106">301</cx:pt>
          <cx:pt idx="107">342</cx:pt>
          <cx:pt idx="108">449</cx:pt>
          <cx:pt idx="109">457</cx:pt>
          <cx:pt idx="110">490</cx:pt>
          <cx:pt idx="111">691</cx:pt>
          <cx:pt idx="112">885</cx:pt>
          <cx:pt idx="113">1034</cx:pt>
          <cx:pt idx="114">1034</cx:pt>
          <cx:pt idx="115">1435</cx:pt>
          <cx:pt idx="116">1933</cx:pt>
          <cx:pt idx="117">7054</cx:pt>
          <cx:pt idx="118">9127</cx:pt>
          <cx:pt idx="119">24</cx:pt>
          <cx:pt idx="120">29</cx:pt>
          <cx:pt idx="121">40</cx:pt>
          <cx:pt idx="122">68</cx:pt>
          <cx:pt idx="123">71</cx:pt>
          <cx:pt idx="124">86</cx:pt>
          <cx:pt idx="125">100</cx:pt>
          <cx:pt idx="126">103</cx:pt>
          <cx:pt idx="127">107</cx:pt>
          <cx:pt idx="128">155</cx:pt>
          <cx:pt idx="129">179</cx:pt>
          <cx:pt idx="130">267</cx:pt>
          <cx:pt idx="131">267</cx:pt>
          <cx:pt idx="132">327</cx:pt>
          <cx:pt idx="133">365</cx:pt>
          <cx:pt idx="134">1737</cx:pt>
          <cx:pt idx="135">2011</cx:pt>
          <cx:pt idx="136">22</cx:pt>
          <cx:pt idx="137">30</cx:pt>
          <cx:pt idx="138">39</cx:pt>
          <cx:pt idx="139">53</cx:pt>
          <cx:pt idx="140">55</cx:pt>
          <cx:pt idx="141">57</cx:pt>
          <cx:pt idx="142">91</cx:pt>
          <cx:pt idx="143">116</cx:pt>
          <cx:pt idx="144">138</cx:pt>
          <cx:pt idx="145">161</cx:pt>
          <cx:pt idx="146">161</cx:pt>
          <cx:pt idx="147">166</cx:pt>
          <cx:pt idx="148">186</cx:pt>
          <cx:pt idx="149">221</cx:pt>
          <cx:pt idx="150">297</cx:pt>
          <cx:pt idx="151">1340</cx:pt>
          <cx:pt idx="152">1652</cx:pt>
          <cx:pt idx="153">964</cx:pt>
          <cx:pt idx="154">990</cx:pt>
          <cx:pt idx="155">1112</cx:pt>
          <cx:pt idx="156">1177</cx:pt>
          <cx:pt idx="157">1498</cx:pt>
          <cx:pt idx="158">1846</cx:pt>
          <cx:pt idx="159">1972</cx:pt>
          <cx:pt idx="160">2029</cx:pt>
          <cx:pt idx="161">3059</cx:pt>
          <cx:pt idx="162">3328</cx:pt>
          <cx:pt idx="163">4357</cx:pt>
          <cx:pt idx="164">5961</cx:pt>
          <cx:pt idx="165">5961</cx:pt>
          <cx:pt idx="166">9131</cx:pt>
          <cx:pt idx="167">10560</cx:pt>
          <cx:pt idx="168">38478</cx:pt>
          <cx:pt idx="169">51434</cx:pt>
          <cx:pt idx="170">274</cx:pt>
          <cx:pt idx="171">446</cx:pt>
          <cx:pt idx="172">573</cx:pt>
          <cx:pt idx="173">627</cx:pt>
          <cx:pt idx="174">634</cx:pt>
          <cx:pt idx="175">873</cx:pt>
          <cx:pt idx="176">1080</cx:pt>
          <cx:pt idx="177">1137</cx:pt>
          <cx:pt idx="178">1142</cx:pt>
          <cx:pt idx="179">1448</cx:pt>
          <cx:pt idx="180">1703</cx:pt>
          <cx:pt idx="181">3056</cx:pt>
          <cx:pt idx="182">3078</cx:pt>
          <cx:pt idx="183">3078</cx:pt>
          <cx:pt idx="184">4416</cx:pt>
          <cx:pt idx="185">13225</cx:pt>
          <cx:pt idx="186">17597</cx:pt>
          <cx:pt idx="187">38</cx:pt>
          <cx:pt idx="188">70</cx:pt>
          <cx:pt idx="189">73</cx:pt>
          <cx:pt idx="190">80</cx:pt>
          <cx:pt idx="191">80</cx:pt>
          <cx:pt idx="192">109</cx:pt>
          <cx:pt idx="193">133</cx:pt>
          <cx:pt idx="194">136</cx:pt>
          <cx:pt idx="195">167</cx:pt>
          <cx:pt idx="196">211</cx:pt>
          <cx:pt idx="197">229</cx:pt>
          <cx:pt idx="198">290</cx:pt>
          <cx:pt idx="199">293</cx:pt>
          <cx:pt idx="200">293</cx:pt>
          <cx:pt idx="201">762</cx:pt>
          <cx:pt idx="202">1916</cx:pt>
          <cx:pt idx="203">2410</cx:pt>
          <cx:pt idx="204">31</cx:pt>
          <cx:pt idx="205">51</cx:pt>
          <cx:pt idx="206">59</cx:pt>
          <cx:pt idx="207">66</cx:pt>
          <cx:pt idx="208">67</cx:pt>
          <cx:pt idx="209">88</cx:pt>
          <cx:pt idx="210">99</cx:pt>
          <cx:pt idx="211">181</cx:pt>
          <cx:pt idx="212">243</cx:pt>
          <cx:pt idx="213">267</cx:pt>
          <cx:pt idx="214">289</cx:pt>
          <cx:pt idx="215">568</cx:pt>
          <cx:pt idx="216">597</cx:pt>
          <cx:pt idx="217">597</cx:pt>
          <cx:pt idx="218">771</cx:pt>
          <cx:pt idx="219">2162</cx:pt>
          <cx:pt idx="220">2532</cx:pt>
          <cx:pt idx="221">700</cx:pt>
          <cx:pt idx="222">734</cx:pt>
          <cx:pt idx="223">827</cx:pt>
          <cx:pt idx="224">1020</cx:pt>
          <cx:pt idx="225">1023</cx:pt>
          <cx:pt idx="226">1095</cx:pt>
          <cx:pt idx="227">1826</cx:pt>
          <cx:pt idx="228">1908</cx:pt>
          <cx:pt idx="229">1965</cx:pt>
          <cx:pt idx="230">3004</cx:pt>
          <cx:pt idx="231">3121</cx:pt>
          <cx:pt idx="232">4125</cx:pt>
          <cx:pt idx="233">4125</cx:pt>
          <cx:pt idx="234">5155</cx:pt>
          <cx:pt idx="235">7714</cx:pt>
          <cx:pt idx="236">25024</cx:pt>
          <cx:pt idx="237">33387</cx:pt>
          <cx:pt idx="238">311</cx:pt>
          <cx:pt idx="239">334</cx:pt>
          <cx:pt idx="240">335</cx:pt>
          <cx:pt idx="241">386</cx:pt>
          <cx:pt idx="242">444</cx:pt>
          <cx:pt idx="243">628</cx:pt>
          <cx:pt idx="244">795</cx:pt>
          <cx:pt idx="245">1022</cx:pt>
          <cx:pt idx="246">1106</cx:pt>
          <cx:pt idx="247">1362</cx:pt>
          <cx:pt idx="248">1591</cx:pt>
          <cx:pt idx="249">2309</cx:pt>
          <cx:pt idx="250">2309</cx:pt>
          <cx:pt idx="251">3053</cx:pt>
          <cx:pt idx="252">4057</cx:pt>
          <cx:pt idx="253">12898</cx:pt>
          <cx:pt idx="254">16661</cx:pt>
          <cx:pt idx="255">53</cx:pt>
          <cx:pt idx="256">176</cx:pt>
          <cx:pt idx="257">199</cx:pt>
          <cx:pt idx="258">209</cx:pt>
          <cx:pt idx="259">221</cx:pt>
          <cx:pt idx="260">226</cx:pt>
          <cx:pt idx="261">248</cx:pt>
          <cx:pt idx="262">305</cx:pt>
          <cx:pt idx="263">684</cx:pt>
          <cx:pt idx="264">706</cx:pt>
          <cx:pt idx="265">1082</cx:pt>
          <cx:pt idx="266">1123</cx:pt>
          <cx:pt idx="267">1123</cx:pt>
          <cx:pt idx="268">1643</cx:pt>
          <cx:pt idx="269">2317</cx:pt>
          <cx:pt idx="270">6346</cx:pt>
          <cx:pt idx="271">8699</cx:pt>
          <cx:pt idx="272">137</cx:pt>
          <cx:pt idx="273">160</cx:pt>
          <cx:pt idx="274">171</cx:pt>
          <cx:pt idx="275">176</cx:pt>
          <cx:pt idx="276">188</cx:pt>
          <cx:pt idx="277">268</cx:pt>
          <cx:pt idx="278">299</cx:pt>
          <cx:pt idx="279">390</cx:pt>
          <cx:pt idx="280">511</cx:pt>
          <cx:pt idx="281">650</cx:pt>
          <cx:pt idx="282">676</cx:pt>
          <cx:pt idx="283">1126</cx:pt>
          <cx:pt idx="284">1126</cx:pt>
          <cx:pt idx="285">1386</cx:pt>
          <cx:pt idx="286">1841</cx:pt>
          <cx:pt idx="287">5334</cx:pt>
          <cx:pt idx="288">6975</cx:pt>
          <cx:pt idx="289">180</cx:pt>
          <cx:pt idx="290">200</cx:pt>
          <cx:pt idx="291">210</cx:pt>
          <cx:pt idx="292">296</cx:pt>
          <cx:pt idx="293">386</cx:pt>
          <cx:pt idx="294">470</cx:pt>
          <cx:pt idx="295">571</cx:pt>
          <cx:pt idx="296">685</cx:pt>
          <cx:pt idx="297">728</cx:pt>
          <cx:pt idx="298">1133</cx:pt>
          <cx:pt idx="299">1198</cx:pt>
          <cx:pt idx="300">1730</cx:pt>
          <cx:pt idx="301">1730</cx:pt>
          <cx:pt idx="302">2327</cx:pt>
          <cx:pt idx="303">2710</cx:pt>
          <cx:pt idx="304">8925</cx:pt>
          <cx:pt idx="305">12098</cx:pt>
          <cx:pt idx="306">211</cx:pt>
          <cx:pt idx="307">211</cx:pt>
          <cx:pt idx="308">277</cx:pt>
          <cx:pt idx="309">392</cx:pt>
          <cx:pt idx="310">484</cx:pt>
          <cx:pt idx="311">518</cx:pt>
          <cx:pt idx="312">683</cx:pt>
          <cx:pt idx="313">708</cx:pt>
          <cx:pt idx="314">911</cx:pt>
          <cx:pt idx="315">1008</cx:pt>
          <cx:pt idx="316">1610</cx:pt>
          <cx:pt idx="317">1687</cx:pt>
          <cx:pt idx="318">1940</cx:pt>
          <cx:pt idx="319">1940</cx:pt>
          <cx:pt idx="320">2684</cx:pt>
          <cx:pt idx="321">9412</cx:pt>
          <cx:pt idx="322">12007</cx:pt>
          <cx:pt idx="323">25</cx:pt>
          <cx:pt idx="324">73</cx:pt>
          <cx:pt idx="325">74</cx:pt>
          <cx:pt idx="326">85</cx:pt>
          <cx:pt idx="327">116</cx:pt>
          <cx:pt idx="328">128</cx:pt>
          <cx:pt idx="329">175</cx:pt>
          <cx:pt idx="330">191</cx:pt>
          <cx:pt idx="331">287</cx:pt>
          <cx:pt idx="332">348</cx:pt>
          <cx:pt idx="333">429</cx:pt>
          <cx:pt idx="334">458</cx:pt>
          <cx:pt idx="335">458</cx:pt>
          <cx:pt idx="336">751</cx:pt>
          <cx:pt idx="337">879</cx:pt>
          <cx:pt idx="338">3035</cx:pt>
          <cx:pt idx="339">3418</cx:pt>
          <cx:pt idx="340">261</cx:pt>
          <cx:pt idx="341">316</cx:pt>
          <cx:pt idx="342">415</cx:pt>
          <cx:pt idx="343">435</cx:pt>
          <cx:pt idx="344">481</cx:pt>
          <cx:pt idx="345">531</cx:pt>
          <cx:pt idx="346">563</cx:pt>
          <cx:pt idx="347">681</cx:pt>
          <cx:pt idx="348">978</cx:pt>
          <cx:pt idx="349">1140</cx:pt>
          <cx:pt idx="350">1296</cx:pt>
          <cx:pt idx="351">1296</cx:pt>
          <cx:pt idx="352">1422</cx:pt>
          <cx:pt idx="353">1943</cx:pt>
          <cx:pt idx="354">2892</cx:pt>
          <cx:pt idx="355">10143</cx:pt>
          <cx:pt idx="356">12080</cx:pt>
          <cx:pt idx="357">133</cx:pt>
          <cx:pt idx="358">374</cx:pt>
          <cx:pt idx="359">422</cx:pt>
          <cx:pt idx="360">431</cx:pt>
          <cx:pt idx="361">471</cx:pt>
          <cx:pt idx="362">590</cx:pt>
          <cx:pt idx="363">885</cx:pt>
          <cx:pt idx="364">1127</cx:pt>
          <cx:pt idx="365">1182</cx:pt>
          <cx:pt idx="366">1303</cx:pt>
          <cx:pt idx="367">1303</cx:pt>
          <cx:pt idx="368">1354</cx:pt>
          <cx:pt idx="369">1904</cx:pt>
          <cx:pt idx="370">2862</cx:pt>
          <cx:pt idx="371">3548</cx:pt>
          <cx:pt idx="372">13853</cx:pt>
          <cx:pt idx="373">15871</cx:pt>
          <cx:pt idx="374">510</cx:pt>
          <cx:pt idx="375">522</cx:pt>
          <cx:pt idx="376">601</cx:pt>
          <cx:pt idx="377">759</cx:pt>
          <cx:pt idx="378">974</cx:pt>
          <cx:pt idx="379">1029</cx:pt>
          <cx:pt idx="380">1142</cx:pt>
          <cx:pt idx="381">1417</cx:pt>
          <cx:pt idx="382">1431</cx:pt>
          <cx:pt idx="383">2307</cx:pt>
          <cx:pt idx="384">2587</cx:pt>
          <cx:pt idx="385">3188</cx:pt>
          <cx:pt idx="386">3188</cx:pt>
          <cx:pt idx="387">4316</cx:pt>
          <cx:pt idx="388">6041</cx:pt>
          <cx:pt idx="389">19744</cx:pt>
          <cx:pt idx="390">27693</cx:pt>
          <cx:pt idx="391">139</cx:pt>
          <cx:pt idx="392">219</cx:pt>
          <cx:pt idx="393">223</cx:pt>
          <cx:pt idx="394">313</cx:pt>
          <cx:pt idx="395">403</cx:pt>
          <cx:pt idx="396">414</cx:pt>
          <cx:pt idx="397">437</cx:pt>
          <cx:pt idx="398">605</cx:pt>
          <cx:pt idx="399">1077</cx:pt>
          <cx:pt idx="400">1083</cx:pt>
          <cx:pt idx="401">1249</cx:pt>
          <cx:pt idx="402">1772</cx:pt>
          <cx:pt idx="403">1772</cx:pt>
          <cx:pt idx="404">1994</cx:pt>
          <cx:pt idx="405">2997</cx:pt>
          <cx:pt idx="406">8892</cx:pt>
          <cx:pt idx="407">9533</cx:pt>
          <cx:pt idx="408">119</cx:pt>
          <cx:pt idx="409">187</cx:pt>
          <cx:pt idx="410">250</cx:pt>
          <cx:pt idx="411">252</cx:pt>
          <cx:pt idx="412">304</cx:pt>
          <cx:pt idx="413">312</cx:pt>
          <cx:pt idx="414">356</cx:pt>
          <cx:pt idx="415">426</cx:pt>
          <cx:pt idx="416">593</cx:pt>
          <cx:pt idx="417">623</cx:pt>
          <cx:pt idx="418">801</cx:pt>
          <cx:pt idx="419">1267</cx:pt>
          <cx:pt idx="420">1642</cx:pt>
          <cx:pt idx="421">1642</cx:pt>
          <cx:pt idx="422">1854</cx:pt>
          <cx:pt idx="423">6143</cx:pt>
          <cx:pt idx="424">9336</cx:pt>
          <cx:pt idx="425">315</cx:pt>
          <cx:pt idx="426">336</cx:pt>
          <cx:pt idx="427">385</cx:pt>
          <cx:pt idx="428">428</cx:pt>
          <cx:pt idx="429">431</cx:pt>
          <cx:pt idx="430">633</cx:pt>
          <cx:pt idx="431">700</cx:pt>
          <cx:pt idx="432">907</cx:pt>
          <cx:pt idx="433">914</cx:pt>
          <cx:pt idx="434">1554</cx:pt>
          <cx:pt idx="435">1716</cx:pt>
          <cx:pt idx="436">2465</cx:pt>
          <cx:pt idx="437">2465</cx:pt>
          <cx:pt idx="438">3068</cx:pt>
          <cx:pt idx="439">3950</cx:pt>
          <cx:pt idx="440">12186</cx:pt>
          <cx:pt idx="441">17974</cx:pt>
          <cx:pt idx="442">33</cx:pt>
          <cx:pt idx="443">36</cx:pt>
          <cx:pt idx="444">55</cx:pt>
          <cx:pt idx="445">60</cx:pt>
          <cx:pt idx="446">73</cx:pt>
          <cx:pt idx="447">91</cx:pt>
          <cx:pt idx="448">92</cx:pt>
          <cx:pt idx="449">162</cx:pt>
          <cx:pt idx="450">205</cx:pt>
          <cx:pt idx="451">244</cx:pt>
          <cx:pt idx="452">252</cx:pt>
          <cx:pt idx="453">461</cx:pt>
          <cx:pt idx="454">461</cx:pt>
          <cx:pt idx="455">566</cx:pt>
          <cx:pt idx="456">595</cx:pt>
          <cx:pt idx="457">1854</cx:pt>
          <cx:pt idx="458">2049</cx:pt>
          <cx:pt idx="459">61</cx:pt>
          <cx:pt idx="460">110</cx:pt>
          <cx:pt idx="461">110</cx:pt>
          <cx:pt idx="462">118</cx:pt>
          <cx:pt idx="463">123</cx:pt>
          <cx:pt idx="464">126</cx:pt>
          <cx:pt idx="465">177</cx:pt>
          <cx:pt idx="466">232</cx:pt>
          <cx:pt idx="467">331</cx:pt>
          <cx:pt idx="468">372</cx:pt>
          <cx:pt idx="469">459</cx:pt>
          <cx:pt idx="470">668</cx:pt>
          <cx:pt idx="471">668</cx:pt>
          <cx:pt idx="472">945</cx:pt>
          <cx:pt idx="473">1176</cx:pt>
          <cx:pt idx="474">3410</cx:pt>
          <cx:pt idx="475">4497</cx:pt>
          <cx:pt idx="476">67</cx:pt>
          <cx:pt idx="477">69</cx:pt>
          <cx:pt idx="478">71</cx:pt>
          <cx:pt idx="479">167</cx:pt>
          <cx:pt idx="480">174</cx:pt>
          <cx:pt idx="481">268</cx:pt>
          <cx:pt idx="482">286</cx:pt>
          <cx:pt idx="483">297</cx:pt>
          <cx:pt idx="484">298</cx:pt>
          <cx:pt idx="485">319</cx:pt>
          <cx:pt idx="486">404</cx:pt>
          <cx:pt idx="487">710</cx:pt>
          <cx:pt idx="488">710</cx:pt>
          <cx:pt idx="489">882</cx:pt>
          <cx:pt idx="490">1029</cx:pt>
          <cx:pt idx="491">3556</cx:pt>
          <cx:pt idx="492">4231</cx:pt>
          <cx:pt idx="493">21</cx:pt>
          <cx:pt idx="494">51</cx:pt>
          <cx:pt idx="495">64</cx:pt>
          <cx:pt idx="496">66</cx:pt>
          <cx:pt idx="497">70</cx:pt>
          <cx:pt idx="498">87</cx:pt>
          <cx:pt idx="499">93</cx:pt>
          <cx:pt idx="500">137</cx:pt>
          <cx:pt idx="501">187</cx:pt>
          <cx:pt idx="502">266</cx:pt>
          <cx:pt idx="503">294</cx:pt>
          <cx:pt idx="504">329</cx:pt>
          <cx:pt idx="505">329</cx:pt>
          <cx:pt idx="506">592</cx:pt>
          <cx:pt idx="507">669</cx:pt>
          <cx:pt idx="508">2408</cx:pt>
          <cx:pt idx="509">2751</cx:pt>
          <cx:pt idx="510">298</cx:pt>
          <cx:pt idx="511">389</cx:pt>
          <cx:pt idx="512">436</cx:pt>
          <cx:pt idx="513">518</cx:pt>
          <cx:pt idx="514">563</cx:pt>
          <cx:pt idx="515">791</cx:pt>
          <cx:pt idx="516">1041</cx:pt>
          <cx:pt idx="517">1380</cx:pt>
          <cx:pt idx="518">1742</cx:pt>
          <cx:pt idx="519">2075</cx:pt>
          <cx:pt idx="520">2227</cx:pt>
          <cx:pt idx="521">2227</cx:pt>
          <cx:pt idx="522">2436</cx:pt>
          <cx:pt idx="523">3130</cx:pt>
          <cx:pt idx="524">4122</cx:pt>
          <cx:pt idx="525">18178</cx:pt>
          <cx:pt idx="526">23493</cx:pt>
          <cx:pt idx="527">62</cx:pt>
          <cx:pt idx="528">62</cx:pt>
          <cx:pt idx="529">85</cx:pt>
          <cx:pt idx="530">129</cx:pt>
          <cx:pt idx="531">162</cx:pt>
          <cx:pt idx="532">167</cx:pt>
          <cx:pt idx="533">248</cx:pt>
          <cx:pt idx="534">288</cx:pt>
          <cx:pt idx="535">318</cx:pt>
          <cx:pt idx="536">374</cx:pt>
          <cx:pt idx="537">517</cx:pt>
          <cx:pt idx="538">817</cx:pt>
          <cx:pt idx="539">848</cx:pt>
          <cx:pt idx="540">969</cx:pt>
          <cx:pt idx="541">969</cx:pt>
          <cx:pt idx="542">2857</cx:pt>
          <cx:pt idx="543">3452</cx:pt>
          <cx:pt idx="544">589</cx:pt>
          <cx:pt idx="545">662</cx:pt>
          <cx:pt idx="546">969</cx:pt>
          <cx:pt idx="547">1196</cx:pt>
          <cx:pt idx="548">1264</cx:pt>
          <cx:pt idx="549">1357</cx:pt>
          <cx:pt idx="550">1534</cx:pt>
          <cx:pt idx="551">2228</cx:pt>
          <cx:pt idx="552">2302</cx:pt>
          <cx:pt idx="553">3799</cx:pt>
          <cx:pt idx="554">4797</cx:pt>
          <cx:pt idx="555">4797</cx:pt>
          <cx:pt idx="556">5482</cx:pt>
          <cx:pt idx="557">7086</cx:pt>
          <cx:pt idx="558">8124</cx:pt>
          <cx:pt idx="559">37609</cx:pt>
          <cx:pt idx="560">58987</cx:pt>
          <cx:pt idx="561">359</cx:pt>
          <cx:pt idx="562">546</cx:pt>
          <cx:pt idx="563">557</cx:pt>
          <cx:pt idx="564">651</cx:pt>
          <cx:pt idx="565">731</cx:pt>
          <cx:pt idx="566">884</cx:pt>
          <cx:pt idx="567">1010</cx:pt>
          <cx:pt idx="568">1138</cx:pt>
          <cx:pt idx="569">1456</cx:pt>
          <cx:pt idx="570">1891</cx:pt>
          <cx:pt idx="571">2050</cx:pt>
          <cx:pt idx="572">3290</cx:pt>
          <cx:pt idx="573">3290</cx:pt>
          <cx:pt idx="574">3591</cx:pt>
          <cx:pt idx="575">5626</cx:pt>
          <cx:pt idx="576">15815</cx:pt>
          <cx:pt idx="577">19191</cx:pt>
          <cx:pt idx="578">13</cx:pt>
          <cx:pt idx="579">36</cx:pt>
          <cx:pt idx="580">50</cx:pt>
          <cx:pt idx="581">50</cx:pt>
          <cx:pt idx="582">52</cx:pt>
          <cx:pt idx="583">56</cx:pt>
          <cx:pt idx="584">73</cx:pt>
          <cx:pt idx="585">85</cx:pt>
          <cx:pt idx="586">155</cx:pt>
          <cx:pt idx="587">157</cx:pt>
          <cx:pt idx="588">203</cx:pt>
          <cx:pt idx="589">267</cx:pt>
          <cx:pt idx="590">267</cx:pt>
          <cx:pt idx="591">273</cx:pt>
          <cx:pt idx="592">513</cx:pt>
          <cx:pt idx="593">1366</cx:pt>
          <cx:pt idx="594">1833</cx:pt>
          <cx:pt idx="595">450</cx:pt>
          <cx:pt idx="596">649</cx:pt>
          <cx:pt idx="597">693</cx:pt>
          <cx:pt idx="598">850</cx:pt>
          <cx:pt idx="599">1007</cx:pt>
          <cx:pt idx="600">1102</cx:pt>
          <cx:pt idx="601">1514</cx:pt>
          <cx:pt idx="602">1748</cx:pt>
          <cx:pt idx="603">2099</cx:pt>
          <cx:pt idx="604">2641</cx:pt>
          <cx:pt idx="605">3630</cx:pt>
          <cx:pt idx="606">3630</cx:pt>
          <cx:pt idx="607">3675</cx:pt>
          <cx:pt idx="608">5858</cx:pt>
          <cx:pt idx="609">7235</cx:pt>
          <cx:pt idx="610">25233</cx:pt>
          <cx:pt idx="611">33192</cx:pt>
          <cx:pt idx="612">183</cx:pt>
          <cx:pt idx="613">183</cx:pt>
          <cx:pt idx="614">231</cx:pt>
          <cx:pt idx="615">296</cx:pt>
          <cx:pt idx="616">365</cx:pt>
          <cx:pt idx="617">421</cx:pt>
          <cx:pt idx="618">425</cx:pt>
          <cx:pt idx="619">492</cx:pt>
          <cx:pt idx="620">553</cx:pt>
          <cx:pt idx="621">986</cx:pt>
          <cx:pt idx="622">1007</cx:pt>
          <cx:pt idx="623">1609</cx:pt>
          <cx:pt idx="624">1609</cx:pt>
          <cx:pt idx="625">1751</cx:pt>
          <cx:pt idx="626">2481</cx:pt>
          <cx:pt idx="627">7312</cx:pt>
          <cx:pt idx="628">11263</cx:pt>
          <cx:pt idx="629">107</cx:pt>
          <cx:pt idx="630">155</cx:pt>
          <cx:pt idx="631">189</cx:pt>
          <cx:pt idx="632">249</cx:pt>
          <cx:pt idx="633">256</cx:pt>
          <cx:pt idx="634">260</cx:pt>
          <cx:pt idx="635">306</cx:pt>
          <cx:pt idx="636">478</cx:pt>
          <cx:pt idx="637">695</cx:pt>
          <cx:pt idx="638">860</cx:pt>
          <cx:pt idx="639">866</cx:pt>
          <cx:pt idx="640">1199</cx:pt>
          <cx:pt idx="641">1199</cx:pt>
          <cx:pt idx="642">1765</cx:pt>
          <cx:pt idx="643">2799</cx:pt>
          <cx:pt idx="644">6905</cx:pt>
          <cx:pt idx="645">7263</cx:pt>
          <cx:pt idx="646">634</cx:pt>
          <cx:pt idx="647">639</cx:pt>
          <cx:pt idx="648">640</cx:pt>
          <cx:pt idx="649">650</cx:pt>
          <cx:pt idx="650">650</cx:pt>
          <cx:pt idx="651">671</cx:pt>
          <cx:pt idx="652">676</cx:pt>
          <cx:pt idx="653">681</cx:pt>
          <cx:pt idx="654">683</cx:pt>
          <cx:pt idx="655">689</cx:pt>
          <cx:pt idx="656">697</cx:pt>
          <cx:pt idx="657">698</cx:pt>
          <cx:pt idx="658">749</cx:pt>
          <cx:pt idx="659">750</cx:pt>
          <cx:pt idx="660">750</cx:pt>
          <cx:pt idx="661">754</cx:pt>
          <cx:pt idx="662">769</cx:pt>
          <cx:pt idx="663">36</cx:pt>
          <cx:pt idx="664">51</cx:pt>
          <cx:pt idx="665">55</cx:pt>
          <cx:pt idx="666">58</cx:pt>
          <cx:pt idx="667">84</cx:pt>
          <cx:pt idx="668">96</cx:pt>
          <cx:pt idx="669">111</cx:pt>
          <cx:pt idx="670">119</cx:pt>
          <cx:pt idx="671">219</cx:pt>
          <cx:pt idx="672">236</cx:pt>
          <cx:pt idx="673">243</cx:pt>
          <cx:pt idx="674">243</cx:pt>
          <cx:pt idx="675">300</cx:pt>
          <cx:pt idx="676">495</cx:pt>
          <cx:pt idx="677">633</cx:pt>
          <cx:pt idx="678">2463</cx:pt>
          <cx:pt idx="679">3008</cx:pt>
          <cx:pt idx="680">175</cx:pt>
          <cx:pt idx="681">249</cx:pt>
          <cx:pt idx="682">313</cx:pt>
          <cx:pt idx="683">387</cx:pt>
          <cx:pt idx="684">415</cx:pt>
          <cx:pt idx="685">418</cx:pt>
          <cx:pt idx="686">434</cx:pt>
          <cx:pt idx="687">467</cx:pt>
          <cx:pt idx="688">690</cx:pt>
          <cx:pt idx="689">883</cx:pt>
          <cx:pt idx="690">1118</cx:pt>
          <cx:pt idx="691">1752</cx:pt>
          <cx:pt idx="692">1901</cx:pt>
          <cx:pt idx="693">1901</cx:pt>
          <cx:pt idx="694">2974</cx:pt>
          <cx:pt idx="695">8089</cx:pt>
          <cx:pt idx="696">9981</cx:pt>
          <cx:pt idx="697">23</cx:pt>
          <cx:pt idx="698">28</cx:pt>
          <cx:pt idx="699">29</cx:pt>
          <cx:pt idx="700">41</cx:pt>
          <cx:pt idx="701">63</cx:pt>
          <cx:pt idx="702">82</cx:pt>
          <cx:pt idx="703">97</cx:pt>
          <cx:pt idx="704">103</cx:pt>
          <cx:pt idx="705">155</cx:pt>
          <cx:pt idx="706">196</cx:pt>
          <cx:pt idx="707">264</cx:pt>
          <cx:pt idx="708">335</cx:pt>
          <cx:pt idx="709">351</cx:pt>
          <cx:pt idx="710">351</cx:pt>
          <cx:pt idx="711">547</cx:pt>
          <cx:pt idx="712">1632</cx:pt>
          <cx:pt idx="713">2024</cx:pt>
          <cx:pt idx="714">218</cx:pt>
          <cx:pt idx="715">346</cx:pt>
          <cx:pt idx="716">423</cx:pt>
          <cx:pt idx="717">448</cx:pt>
          <cx:pt idx="718">549</cx:pt>
          <cx:pt idx="719">557</cx:pt>
          <cx:pt idx="720">675</cx:pt>
          <cx:pt idx="721">726</cx:pt>
          <cx:pt idx="722">944</cx:pt>
          <cx:pt idx="723">1436</cx:pt>
          <cx:pt idx="724">1588</cx:pt>
          <cx:pt idx="725">2677</cx:pt>
          <cx:pt idx="726">2677</cx:pt>
          <cx:pt idx="727">2748</cx:pt>
          <cx:pt idx="728">4103</cx:pt>
          <cx:pt idx="729">11943</cx:pt>
          <cx:pt idx="730">16280</cx:pt>
          <cx:pt idx="731">879</cx:pt>
          <cx:pt idx="732">984</cx:pt>
          <cx:pt idx="733">1037</cx:pt>
          <cx:pt idx="734">1319</cx:pt>
          <cx:pt idx="735">1669</cx:pt>
          <cx:pt idx="736">1918</cx:pt>
          <cx:pt idx="737">2005</cx:pt>
          <cx:pt idx="738">2104</cx:pt>
          <cx:pt idx="739">2833</cx:pt>
          <cx:pt idx="740">3534</cx:pt>
          <cx:pt idx="741">4931</cx:pt>
          <cx:pt idx="742">7227</cx:pt>
          <cx:pt idx="743">7227</cx:pt>
          <cx:pt idx="744">7518</cx:pt>
          <cx:pt idx="745">10414</cx:pt>
          <cx:pt idx="746">32755</cx:pt>
          <cx:pt idx="747">43418</cx:pt>
          <cx:pt idx="748">51</cx:pt>
          <cx:pt idx="749">65</cx:pt>
          <cx:pt idx="750">84</cx:pt>
          <cx:pt idx="751">109</cx:pt>
          <cx:pt idx="752">117</cx:pt>
          <cx:pt idx="753">135</cx:pt>
          <cx:pt idx="754">138</cx:pt>
          <cx:pt idx="755">245</cx:pt>
          <cx:pt idx="756">282</cx:pt>
          <cx:pt idx="757">391</cx:pt>
          <cx:pt idx="758">472</cx:pt>
          <cx:pt idx="759">559</cx:pt>
          <cx:pt idx="760">869</cx:pt>
          <cx:pt idx="761">2393</cx:pt>
          <cx:pt idx="762">2786</cx:pt>
          <cx:pt idx="763">17</cx:pt>
          <cx:pt idx="764">28</cx:pt>
          <cx:pt idx="765">32</cx:pt>
          <cx:pt idx="766">45</cx:pt>
          <cx:pt idx="767">51</cx:pt>
          <cx:pt idx="768">52</cx:pt>
          <cx:pt idx="769">56</cx:pt>
          <cx:pt idx="770">63</cx:pt>
          <cx:pt idx="771">127</cx:pt>
          <cx:pt idx="772">134</cx:pt>
          <cx:pt idx="773">179</cx:pt>
          <cx:pt idx="774">209</cx:pt>
          <cx:pt idx="775">209</cx:pt>
          <cx:pt idx="776">300</cx:pt>
          <cx:pt idx="777">344</cx:pt>
          <cx:pt idx="778">1255</cx:pt>
          <cx:pt idx="779">1342</cx:pt>
          <cx:pt idx="780">347</cx:pt>
          <cx:pt idx="781">403</cx:pt>
          <cx:pt idx="782">419</cx:pt>
          <cx:pt idx="783">489</cx:pt>
          <cx:pt idx="784">525</cx:pt>
          <cx:pt idx="785">791</cx:pt>
          <cx:pt idx="786">917</cx:pt>
          <cx:pt idx="787">1035</cx:pt>
          <cx:pt idx="788">1092</cx:pt>
          <cx:pt idx="789">1486</cx:pt>
          <cx:pt idx="790">1594</cx:pt>
          <cx:pt idx="791">2214</cx:pt>
          <cx:pt idx="792">2214</cx:pt>
          <cx:pt idx="793">2699</cx:pt>
          <cx:pt idx="794">4110</cx:pt>
          <cx:pt idx="795">13365</cx:pt>
          <cx:pt idx="796">15329</cx:pt>
          <cx:pt idx="797">190</cx:pt>
          <cx:pt idx="798">278</cx:pt>
          <cx:pt idx="799">286</cx:pt>
          <cx:pt idx="800">306</cx:pt>
          <cx:pt idx="801">308</cx:pt>
          <cx:pt idx="802">411</cx:pt>
          <cx:pt idx="803">532</cx:pt>
          <cx:pt idx="804">816</cx:pt>
          <cx:pt idx="805">1259</cx:pt>
          <cx:pt idx="806">1307</cx:pt>
          <cx:pt idx="807">1577</cx:pt>
          <cx:pt idx="808">1914</cx:pt>
          <cx:pt idx="809">1914</cx:pt>
          <cx:pt idx="810">2713</cx:pt>
          <cx:pt idx="811">3718</cx:pt>
          <cx:pt idx="812">10653</cx:pt>
          <cx:pt idx="813">11515</cx:pt>
          <cx:pt idx="814">97</cx:pt>
          <cx:pt idx="815">99</cx:pt>
          <cx:pt idx="816">106</cx:pt>
          <cx:pt idx="817">114</cx:pt>
          <cx:pt idx="818">207</cx:pt>
          <cx:pt idx="819">229</cx:pt>
          <cx:pt idx="820">280</cx:pt>
          <cx:pt idx="821">314</cx:pt>
          <cx:pt idx="822">345</cx:pt>
          <cx:pt idx="823">520</cx:pt>
          <cx:pt idx="824">734</cx:pt>
          <cx:pt idx="825">798</cx:pt>
          <cx:pt idx="826">798</cx:pt>
          <cx:pt idx="827">1236</cx:pt>
          <cx:pt idx="828">1323</cx:pt>
          <cx:pt idx="829">4762</cx:pt>
          <cx:pt idx="830">6822</cx:pt>
          <cx:pt idx="831">202</cx:pt>
          <cx:pt idx="832">245</cx:pt>
          <cx:pt idx="833">340</cx:pt>
          <cx:pt idx="834">359</cx:pt>
          <cx:pt idx="835">382</cx:pt>
          <cx:pt idx="836">408</cx:pt>
          <cx:pt idx="837">593</cx:pt>
          <cx:pt idx="838">677</cx:pt>
          <cx:pt idx="839">1170</cx:pt>
          <cx:pt idx="840">1273</cx:pt>
          <cx:pt idx="841">1425</cx:pt>
          <cx:pt idx="842">1955</cx:pt>
          <cx:pt idx="843">1955</cx:pt>
          <cx:pt idx="844">2270</cx:pt>
          <cx:pt idx="845">3869</cx:pt>
          <cx:pt idx="846">10755</cx:pt>
          <cx:pt idx="847">13827</cx:pt>
          <cx:pt idx="848">13</cx:pt>
          <cx:pt idx="849">17</cx:pt>
          <cx:pt idx="850">23</cx:pt>
          <cx:pt idx="851">24</cx:pt>
          <cx:pt idx="852">30</cx:pt>
          <cx:pt idx="853">31</cx:pt>
          <cx:pt idx="854">49</cx:pt>
          <cx:pt idx="855">98</cx:pt>
          <cx:pt idx="856">103</cx:pt>
          <cx:pt idx="857">130</cx:pt>
          <cx:pt idx="858">135</cx:pt>
          <cx:pt idx="859">258</cx:pt>
          <cx:pt idx="860">258</cx:pt>
          <cx:pt idx="861">265</cx:pt>
          <cx:pt idx="862">338</cx:pt>
          <cx:pt idx="863">899</cx:pt>
          <cx:pt idx="864">1009</cx:pt>
          <cx:pt idx="865">214</cx:pt>
          <cx:pt idx="866">289</cx:pt>
          <cx:pt idx="867">291</cx:pt>
          <cx:pt idx="868">407</cx:pt>
          <cx:pt idx="869">444</cx:pt>
          <cx:pt idx="870">583</cx:pt>
          <cx:pt idx="871">775</cx:pt>
          <cx:pt idx="872">895</cx:pt>
          <cx:pt idx="873">939</cx:pt>
          <cx:pt idx="874">1138</cx:pt>
          <cx:pt idx="875">1321</cx:pt>
          <cx:pt idx="876">2057</cx:pt>
          <cx:pt idx="877">2093</cx:pt>
          <cx:pt idx="878">2093</cx:pt>
          <cx:pt idx="879">3183</cx:pt>
          <cx:pt idx="880">9807</cx:pt>
          <cx:pt idx="881">13406</cx:pt>
          <cx:pt idx="882">12</cx:pt>
          <cx:pt idx="883">15</cx:pt>
          <cx:pt idx="884">17</cx:pt>
          <cx:pt idx="885">19</cx:pt>
          <cx:pt idx="886">30</cx:pt>
          <cx:pt idx="887">37</cx:pt>
          <cx:pt idx="888">45</cx:pt>
          <cx:pt idx="889">45</cx:pt>
          <cx:pt idx="890">47</cx:pt>
          <cx:pt idx="891">87</cx:pt>
          <cx:pt idx="892">132</cx:pt>
          <cx:pt idx="893">137</cx:pt>
          <cx:pt idx="894">170</cx:pt>
          <cx:pt idx="895">343</cx:pt>
          <cx:pt idx="896">343</cx:pt>
          <cx:pt idx="897">607</cx:pt>
          <cx:pt idx="898">704</cx:pt>
          <cx:pt idx="899">248</cx:pt>
          <cx:pt idx="900">272</cx:pt>
          <cx:pt idx="901">344</cx:pt>
          <cx:pt idx="902">345</cx:pt>
          <cx:pt idx="903">410</cx:pt>
          <cx:pt idx="904">614</cx:pt>
          <cx:pt idx="905">656</cx:pt>
          <cx:pt idx="906">784</cx:pt>
          <cx:pt idx="907">1012</cx:pt>
          <cx:pt idx="908">1045</cx:pt>
          <cx:pt idx="909">1222</cx:pt>
          <cx:pt idx="910">2326</cx:pt>
          <cx:pt idx="911">2326</cx:pt>
          <cx:pt idx="912">2508</cx:pt>
          <cx:pt idx="913">2648</cx:pt>
          <cx:pt idx="914">9073</cx:pt>
          <cx:pt idx="915">10584</cx:pt>
          <cx:pt idx="916">152</cx:pt>
          <cx:pt idx="917">166</cx:pt>
          <cx:pt idx="918">204</cx:pt>
          <cx:pt idx="919">220</cx:pt>
          <cx:pt idx="920">228</cx:pt>
          <cx:pt idx="921">349</cx:pt>
          <cx:pt idx="922">430</cx:pt>
          <cx:pt idx="923">433</cx:pt>
          <cx:pt idx="924">500</cx:pt>
          <cx:pt idx="925">714</cx:pt>
          <cx:pt idx="926">798</cx:pt>
          <cx:pt idx="927">1267</cx:pt>
          <cx:pt idx="928">1267</cx:pt>
          <cx:pt idx="929">1405</cx:pt>
          <cx:pt idx="930">2255</cx:pt>
          <cx:pt idx="931">6090</cx:pt>
          <cx:pt idx="932">8278</cx:pt>
          <cx:pt idx="933">807</cx:pt>
          <cx:pt idx="934">910</cx:pt>
          <cx:pt idx="935">1484</cx:pt>
          <cx:pt idx="936">1785</cx:pt>
          <cx:pt idx="937">2016</cx:pt>
          <cx:pt idx="938">2064</cx:pt>
          <cx:pt idx="939">2969</cx:pt>
          <cx:pt idx="940">3666</cx:pt>
          <cx:pt idx="941">4419</cx:pt>
          <cx:pt idx="942">6190</cx:pt>
          <cx:pt idx="943">8324</cx:pt>
          <cx:pt idx="944">8577</cx:pt>
          <cx:pt idx="945">8577</cx:pt>
          <cx:pt idx="946">12756</cx:pt>
          <cx:pt idx="947">18185</cx:pt>
          <cx:pt idx="948">53158</cx:pt>
          <cx:pt idx="949">68426</cx:pt>
          <cx:pt idx="950">151</cx:pt>
          <cx:pt idx="951">162</cx:pt>
          <cx:pt idx="952">231</cx:pt>
          <cx:pt idx="953">240</cx:pt>
          <cx:pt idx="954">286</cx:pt>
          <cx:pt idx="955">357</cx:pt>
          <cx:pt idx="956">421</cx:pt>
          <cx:pt idx="957">607</cx:pt>
          <cx:pt idx="958">613</cx:pt>
          <cx:pt idx="959">635</cx:pt>
          <cx:pt idx="960">712</cx:pt>
          <cx:pt idx="961">1702</cx:pt>
          <cx:pt idx="962">1702</cx:pt>
          <cx:pt idx="963">1787</cx:pt>
          <cx:pt idx="964">1907</cx:pt>
          <cx:pt idx="965">5922</cx:pt>
          <cx:pt idx="966">6184</cx:pt>
          <cx:pt idx="967">95</cx:pt>
          <cx:pt idx="968">203</cx:pt>
          <cx:pt idx="969">240</cx:pt>
          <cx:pt idx="970">304</cx:pt>
          <cx:pt idx="971">333</cx:pt>
          <cx:pt idx="972">347</cx:pt>
          <cx:pt idx="973">524</cx:pt>
          <cx:pt idx="974">526</cx:pt>
          <cx:pt idx="975">537</cx:pt>
          <cx:pt idx="976">683</cx:pt>
          <cx:pt idx="977">890</cx:pt>
          <cx:pt idx="978">1175</cx:pt>
          <cx:pt idx="979">1175</cx:pt>
          <cx:pt idx="980">1533</cx:pt>
          <cx:pt idx="981">2011</cx:pt>
          <cx:pt idx="982">7065</cx:pt>
          <cx:pt idx="983">8993</cx:pt>
          <cx:pt idx="984">23</cx:pt>
          <cx:pt idx="985">46</cx:pt>
          <cx:pt idx="986">48</cx:pt>
          <cx:pt idx="987">67</cx:pt>
          <cx:pt idx="988">71</cx:pt>
          <cx:pt idx="989">82</cx:pt>
          <cx:pt idx="990">110</cx:pt>
          <cx:pt idx="991">111</cx:pt>
          <cx:pt idx="992">142</cx:pt>
          <cx:pt idx="993">193</cx:pt>
          <cx:pt idx="994">229</cx:pt>
          <cx:pt idx="995">290</cx:pt>
          <cx:pt idx="996">290</cx:pt>
          <cx:pt idx="997">341</cx:pt>
          <cx:pt idx="998">430</cx:pt>
          <cx:pt idx="999">1609</cx:pt>
          <cx:pt idx="1000">1983</cx:pt>
          <cx:pt idx="1001">23</cx:pt>
          <cx:pt idx="1002">24</cx:pt>
          <cx:pt idx="1003">34</cx:pt>
          <cx:pt idx="1004">46</cx:pt>
          <cx:pt idx="1005">57</cx:pt>
          <cx:pt idx="1006">75</cx:pt>
          <cx:pt idx="1007">84</cx:pt>
          <cx:pt idx="1008">111</cx:pt>
          <cx:pt idx="1009">122</cx:pt>
          <cx:pt idx="1010">175</cx:pt>
          <cx:pt idx="1011">184</cx:pt>
          <cx:pt idx="1012">204</cx:pt>
          <cx:pt idx="1013">204</cx:pt>
          <cx:pt idx="1014">221</cx:pt>
          <cx:pt idx="1015">252</cx:pt>
          <cx:pt idx="1016">1335</cx:pt>
          <cx:pt idx="1017">1756</cx:pt>
          <cx:pt idx="1018">937</cx:pt>
          <cx:pt idx="1019">1116</cx:pt>
          <cx:pt idx="1020">1198</cx:pt>
          <cx:pt idx="1021">1294</cx:pt>
          <cx:pt idx="1022">1381</cx:pt>
          <cx:pt idx="1023">1888</cx:pt>
          <cx:pt idx="1024">2072</cx:pt>
          <cx:pt idx="1025">2086</cx:pt>
          <cx:pt idx="1026">3265</cx:pt>
          <cx:pt idx="1027">3365</cx:pt>
          <cx:pt idx="1028">4449</cx:pt>
          <cx:pt idx="1029">6267</cx:pt>
          <cx:pt idx="1030">6267</cx:pt>
          <cx:pt idx="1031">8645</cx:pt>
          <cx:pt idx="1032">10532</cx:pt>
          <cx:pt idx="1033">39183</cx:pt>
          <cx:pt idx="1034">50336</cx:pt>
          <cx:pt idx="1035">306</cx:pt>
          <cx:pt idx="1036">468</cx:pt>
          <cx:pt idx="1037">631</cx:pt>
          <cx:pt idx="1038">659</cx:pt>
          <cx:pt idx="1039">712</cx:pt>
          <cx:pt idx="1040">847</cx:pt>
          <cx:pt idx="1041">1171</cx:pt>
          <cx:pt idx="1042">1235</cx:pt>
          <cx:pt idx="1043">1263</cx:pt>
          <cx:pt idx="1044">1461</cx:pt>
          <cx:pt idx="1045">1792</cx:pt>
          <cx:pt idx="1046">3067</cx:pt>
          <cx:pt idx="1047">3103</cx:pt>
          <cx:pt idx="1048">3103</cx:pt>
          <cx:pt idx="1049">4625</cx:pt>
          <cx:pt idx="1050">13690</cx:pt>
          <cx:pt idx="1051">17406</cx:pt>
          <cx:pt idx="1052">35</cx:pt>
          <cx:pt idx="1053">71</cx:pt>
          <cx:pt idx="1054">75</cx:pt>
          <cx:pt idx="1055">86</cx:pt>
          <cx:pt idx="1056">103</cx:pt>
          <cx:pt idx="1057">113</cx:pt>
          <cx:pt idx="1058">118</cx:pt>
          <cx:pt idx="1059">135</cx:pt>
          <cx:pt idx="1060">137</cx:pt>
          <cx:pt idx="1061">203</cx:pt>
          <cx:pt idx="1062">221</cx:pt>
          <cx:pt idx="1063">278</cx:pt>
          <cx:pt idx="1064">343</cx:pt>
          <cx:pt idx="1065">343</cx:pt>
          <cx:pt idx="1066">747</cx:pt>
          <cx:pt idx="1067">1943</cx:pt>
          <cx:pt idx="1068">2390</cx:pt>
          <cx:pt idx="1069">24</cx:pt>
          <cx:pt idx="1070">45</cx:pt>
          <cx:pt idx="1071">52</cx:pt>
          <cx:pt idx="1072">65</cx:pt>
          <cx:pt idx="1073">84</cx:pt>
          <cx:pt idx="1074">96</cx:pt>
          <cx:pt idx="1075">109</cx:pt>
          <cx:pt idx="1076">167</cx:pt>
          <cx:pt idx="1077">262</cx:pt>
          <cx:pt idx="1078">288</cx:pt>
          <cx:pt idx="1079">304</cx:pt>
          <cx:pt idx="1080">518</cx:pt>
          <cx:pt idx="1081">518</cx:pt>
          <cx:pt idx="1082">569</cx:pt>
          <cx:pt idx="1083">720</cx:pt>
          <cx:pt idx="1084">2128</cx:pt>
          <cx:pt idx="1085">2519</cx:pt>
          <cx:pt idx="1086">713</cx:pt>
          <cx:pt idx="1087">733</cx:pt>
          <cx:pt idx="1088">856</cx:pt>
          <cx:pt idx="1089">991</cx:pt>
          <cx:pt idx="1090">1003</cx:pt>
          <cx:pt idx="1091">1065</cx:pt>
          <cx:pt idx="1092">1873</cx:pt>
          <cx:pt idx="1093">2128</cx:pt>
          <cx:pt idx="1094">2154</cx:pt>
          <cx:pt idx="1095">2917</cx:pt>
          <cx:pt idx="1096">2995</cx:pt>
          <cx:pt idx="1097">4041</cx:pt>
          <cx:pt idx="1098">4041</cx:pt>
          <cx:pt idx="1099">4768</cx:pt>
          <cx:pt idx="1100">7429</cx:pt>
          <cx:pt idx="1101">25365</cx:pt>
          <cx:pt idx="1102">31844</cx:pt>
          <cx:pt idx="1103">358</cx:pt>
          <cx:pt idx="1104">367</cx:pt>
          <cx:pt idx="1105">417</cx:pt>
          <cx:pt idx="1106">461</cx:pt>
          <cx:pt idx="1107">490</cx:pt>
          <cx:pt idx="1108">683</cx:pt>
          <cx:pt idx="1109">805</cx:pt>
          <cx:pt idx="1110">1084</cx:pt>
          <cx:pt idx="1111">1209</cx:pt>
          <cx:pt idx="1112">1270</cx:pt>
          <cx:pt idx="1113">1673</cx:pt>
          <cx:pt idx="1114">2139</cx:pt>
          <cx:pt idx="1115">2139</cx:pt>
          <cx:pt idx="1116">3052</cx:pt>
          <cx:pt idx="1117">4247</cx:pt>
          <cx:pt idx="1118">12842</cx:pt>
          <cx:pt idx="1119">16210</cx:pt>
          <cx:pt idx="1120">58</cx:pt>
          <cx:pt idx="1121">180</cx:pt>
          <cx:pt idx="1122">191</cx:pt>
          <cx:pt idx="1123">202</cx:pt>
          <cx:pt idx="1124">226</cx:pt>
          <cx:pt idx="1125">263</cx:pt>
          <cx:pt idx="1126">289</cx:pt>
          <cx:pt idx="1127">313</cx:pt>
          <cx:pt idx="1128">630</cx:pt>
          <cx:pt idx="1129">769</cx:pt>
          <cx:pt idx="1130">937</cx:pt>
          <cx:pt idx="1131">1070</cx:pt>
          <cx:pt idx="1132">1070</cx:pt>
          <cx:pt idx="1133">1512</cx:pt>
          <cx:pt idx="1134">2187</cx:pt>
          <cx:pt idx="1135">6448</cx:pt>
          <cx:pt idx="1136">8559</cx:pt>
          <cx:pt idx="1137">141</cx:pt>
          <cx:pt idx="1138">154</cx:pt>
          <cx:pt idx="1139">175</cx:pt>
          <cx:pt idx="1140">184</cx:pt>
          <cx:pt idx="1141">185</cx:pt>
          <cx:pt idx="1142">260</cx:pt>
          <cx:pt idx="1143">325</cx:pt>
          <cx:pt idx="1144">478</cx:pt>
          <cx:pt idx="1145">630</cx:pt>
          <cx:pt idx="1146">668</cx:pt>
          <cx:pt idx="1147">743</cx:pt>
          <cx:pt idx="1148">1054</cx:pt>
          <cx:pt idx="1149">1054</cx:pt>
          <cx:pt idx="1150">1411</cx:pt>
          <cx:pt idx="1151">1830</cx:pt>
          <cx:pt idx="1152">5223</cx:pt>
          <cx:pt idx="1153">6931</cx:pt>
          <cx:pt idx="1154">204</cx:pt>
          <cx:pt idx="1155">219</cx:pt>
          <cx:pt idx="1156">224</cx:pt>
          <cx:pt idx="1157">312</cx:pt>
          <cx:pt idx="1158">370</cx:pt>
          <cx:pt idx="1159">521</cx:pt>
          <cx:pt idx="1160">608</cx:pt>
          <cx:pt idx="1161">756</cx:pt>
          <cx:pt idx="1162">845</cx:pt>
          <cx:pt idx="1163">1107</cx:pt>
          <cx:pt idx="1164">1157</cx:pt>
          <cx:pt idx="1165">1838</cx:pt>
          <cx:pt idx="1166">1838</cx:pt>
          <cx:pt idx="1167">2170</cx:pt>
          <cx:pt idx="1168">2637</cx:pt>
          <cx:pt idx="1169">9207</cx:pt>
          <cx:pt idx="1170">11936</cx:pt>
          <cx:pt idx="1171">197</cx:pt>
          <cx:pt idx="1172">205</cx:pt>
          <cx:pt idx="1173">278</cx:pt>
          <cx:pt idx="1174">366</cx:pt>
          <cx:pt idx="1175">468</cx:pt>
          <cx:pt idx="1176">600</cx:pt>
          <cx:pt idx="1177">776</cx:pt>
          <cx:pt idx="1178">811</cx:pt>
          <cx:pt idx="1179">920</cx:pt>
          <cx:pt idx="1180">972</cx:pt>
          <cx:pt idx="1181">1684</cx:pt>
          <cx:pt idx="1182">1694</cx:pt>
          <cx:pt idx="1183">2006</cx:pt>
          <cx:pt idx="1184">2006</cx:pt>
          <cx:pt idx="1185">2533</cx:pt>
          <cx:pt idx="1186">9400</cx:pt>
          <cx:pt idx="1187">11629</cx:pt>
          <cx:pt idx="1188">18</cx:pt>
          <cx:pt idx="1189">74</cx:pt>
          <cx:pt idx="1190">81</cx:pt>
          <cx:pt idx="1191">93</cx:pt>
          <cx:pt idx="1192">124</cx:pt>
          <cx:pt idx="1193">127</cx:pt>
          <cx:pt idx="1194">154</cx:pt>
          <cx:pt idx="1195">175</cx:pt>
          <cx:pt idx="1196">336</cx:pt>
          <cx:pt idx="1197">357</cx:pt>
          <cx:pt idx="1198">407</cx:pt>
          <cx:pt idx="1199">407</cx:pt>
          <cx:pt idx="1200">466</cx:pt>
          <cx:pt idx="1201">768</cx:pt>
          <cx:pt idx="1202">833</cx:pt>
          <cx:pt idx="1203">3070</cx:pt>
          <cx:pt idx="1204">3400</cx:pt>
          <cx:pt idx="1205">266</cx:pt>
          <cx:pt idx="1206">340</cx:pt>
          <cx:pt idx="1207">402</cx:pt>
          <cx:pt idx="1208">444</cx:pt>
          <cx:pt idx="1209">474</cx:pt>
          <cx:pt idx="1210">503</cx:pt>
          <cx:pt idx="1211">594</cx:pt>
          <cx:pt idx="1212">811</cx:pt>
          <cx:pt idx="1213">972</cx:pt>
          <cx:pt idx="1214">1116</cx:pt>
          <cx:pt idx="1215">1182</cx:pt>
          <cx:pt idx="1216">1182</cx:pt>
          <cx:pt idx="1217">1515</cx:pt>
          <cx:pt idx="1218">1927</cx:pt>
          <cx:pt idx="1219">2955</cx:pt>
          <cx:pt idx="1220">10290</cx:pt>
          <cx:pt idx="1221">12348</cx:pt>
          <cx:pt idx="1222">122</cx:pt>
          <cx:pt idx="1223">387</cx:pt>
          <cx:pt idx="1224">410</cx:pt>
          <cx:pt idx="1225">425</cx:pt>
          <cx:pt idx="1226">540</cx:pt>
          <cx:pt idx="1227">608</cx:pt>
          <cx:pt idx="1228">892</cx:pt>
          <cx:pt idx="1229">1231</cx:pt>
          <cx:pt idx="1230">1357</cx:pt>
          <cx:pt idx="1231">1357</cx:pt>
          <cx:pt idx="1232">1361</cx:pt>
          <cx:pt idx="1233">1433</cx:pt>
          <cx:pt idx="1234">2078</cx:pt>
          <cx:pt idx="1235">2925</cx:pt>
          <cx:pt idx="1236">3669</cx:pt>
          <cx:pt idx="1237">14027</cx:pt>
          <cx:pt idx="1238">15314</cx:pt>
          <cx:pt idx="1239">480</cx:pt>
          <cx:pt idx="1240">545</cx:pt>
          <cx:pt idx="1241">632</cx:pt>
          <cx:pt idx="1242">722</cx:pt>
          <cx:pt idx="1243">974</cx:pt>
          <cx:pt idx="1244">1035</cx:pt>
          <cx:pt idx="1245">1049</cx:pt>
          <cx:pt idx="1246">1433</cx:pt>
          <cx:pt idx="1247">1646</cx:pt>
          <cx:pt idx="1248">2052</cx:pt>
          <cx:pt idx="1249">2603</cx:pt>
          <cx:pt idx="1250">3220</cx:pt>
          <cx:pt idx="1251">3220</cx:pt>
          <cx:pt idx="1252">4352</cx:pt>
          <cx:pt idx="1253">5864</cx:pt>
          <cx:pt idx="1254">19798</cx:pt>
          <cx:pt idx="1255">27325</cx:pt>
          <cx:pt idx="1256">139</cx:pt>
          <cx:pt idx="1257">199</cx:pt>
          <cx:pt idx="1258">236</cx:pt>
          <cx:pt idx="1259">350</cx:pt>
          <cx:pt idx="1260">404</cx:pt>
          <cx:pt idx="1261">428</cx:pt>
          <cx:pt idx="1262">440</cx:pt>
          <cx:pt idx="1263">661</cx:pt>
          <cx:pt idx="1264">845</cx:pt>
          <cx:pt idx="1265">1154</cx:pt>
          <cx:pt idx="1266">1209</cx:pt>
          <cx:pt idx="1267">1711</cx:pt>
          <cx:pt idx="1268">1711</cx:pt>
          <cx:pt idx="1269">1902</cx:pt>
          <cx:pt idx="1270">2820</cx:pt>
          <cx:pt idx="1271">8885</cx:pt>
          <cx:pt idx="1272">9215</cx:pt>
          <cx:pt idx="1273">109</cx:pt>
          <cx:pt idx="1274">183</cx:pt>
          <cx:pt idx="1275">246</cx:pt>
          <cx:pt idx="1276">256</cx:pt>
          <cx:pt idx="1277">294</cx:pt>
          <cx:pt idx="1278">312</cx:pt>
          <cx:pt idx="1279">443</cx:pt>
          <cx:pt idx="1280">531</cx:pt>
          <cx:pt idx="1281">612</cx:pt>
          <cx:pt idx="1282">676</cx:pt>
          <cx:pt idx="1283">809</cx:pt>
          <cx:pt idx="1284">1257</cx:pt>
          <cx:pt idx="1285">1653</cx:pt>
          <cx:pt idx="1286">1653</cx:pt>
          <cx:pt idx="1287">1999</cx:pt>
          <cx:pt idx="1288">6075</cx:pt>
          <cx:pt idx="1289">9256</cx:pt>
          <cx:pt idx="1290">346</cx:pt>
          <cx:pt idx="1291">355</cx:pt>
          <cx:pt idx="1292">398</cx:pt>
          <cx:pt idx="1293">405</cx:pt>
          <cx:pt idx="1294">458</cx:pt>
          <cx:pt idx="1295">621</cx:pt>
          <cx:pt idx="1296">699</cx:pt>
          <cx:pt idx="1297">907</cx:pt>
          <cx:pt idx="1298">1096</cx:pt>
          <cx:pt idx="1299">1458</cx:pt>
          <cx:pt idx="1300">1629</cx:pt>
          <cx:pt idx="1301">2398</cx:pt>
          <cx:pt idx="1302">2398</cx:pt>
          <cx:pt idx="1303">2802</cx:pt>
          <cx:pt idx="1304">3940</cx:pt>
          <cx:pt idx="1305">12144</cx:pt>
          <cx:pt idx="1306">17235</cx:pt>
          <cx:pt idx="1307">35</cx:pt>
          <cx:pt idx="1308">38</cx:pt>
          <cx:pt idx="1309">50</cx:pt>
          <cx:pt idx="1310">57</cx:pt>
          <cx:pt idx="1311">71</cx:pt>
          <cx:pt idx="1312">85</cx:pt>
          <cx:pt idx="1313">116</cx:pt>
          <cx:pt idx="1314">158</cx:pt>
          <cx:pt idx="1315">202</cx:pt>
          <cx:pt idx="1316">219</cx:pt>
          <cx:pt idx="1317">227</cx:pt>
          <cx:pt idx="1318">495</cx:pt>
          <cx:pt idx="1319">495</cx:pt>
          <cx:pt idx="1320">517</cx:pt>
          <cx:pt idx="1321">583</cx:pt>
          <cx:pt idx="1322">1867</cx:pt>
          <cx:pt idx="1323">1995</cx:pt>
          <cx:pt idx="1324">64</cx:pt>
          <cx:pt idx="1325">95</cx:pt>
          <cx:pt idx="1326">99</cx:pt>
          <cx:pt idx="1327">108</cx:pt>
          <cx:pt idx="1328">114</cx:pt>
          <cx:pt idx="1329">117</cx:pt>
          <cx:pt idx="1330">193</cx:pt>
          <cx:pt idx="1331">254</cx:pt>
          <cx:pt idx="1332">353</cx:pt>
          <cx:pt idx="1333">411</cx:pt>
          <cx:pt idx="1334">433</cx:pt>
          <cx:pt idx="1335">640</cx:pt>
          <cx:pt idx="1336">640</cx:pt>
          <cx:pt idx="1337">838</cx:pt>
          <cx:pt idx="1338">1091</cx:pt>
          <cx:pt idx="1339">3382</cx:pt>
          <cx:pt idx="1340">4197</cx:pt>
          <cx:pt idx="1341">59</cx:pt>
          <cx:pt idx="1342">81</cx:pt>
          <cx:pt idx="1343">82</cx:pt>
          <cx:pt idx="1344">134</cx:pt>
          <cx:pt idx="1345">195</cx:pt>
          <cx:pt idx="1346">276</cx:pt>
          <cx:pt idx="1347">290</cx:pt>
          <cx:pt idx="1348">320</cx:pt>
          <cx:pt idx="1349">326</cx:pt>
          <cx:pt idx="1350">329</cx:pt>
          <cx:pt idx="1351">400</cx:pt>
          <cx:pt idx="1352">730</cx:pt>
          <cx:pt idx="1353">730</cx:pt>
          <cx:pt idx="1354">872</cx:pt>
          <cx:pt idx="1355">989</cx:pt>
          <cx:pt idx="1356">3763</cx:pt>
          <cx:pt idx="1357">4089</cx:pt>
          <cx:pt idx="1358">15</cx:pt>
          <cx:pt idx="1359">34</cx:pt>
          <cx:pt idx="1360">57</cx:pt>
          <cx:pt idx="1361">58</cx:pt>
          <cx:pt idx="1362">83</cx:pt>
          <cx:pt idx="1363">90</cx:pt>
          <cx:pt idx="1364">106</cx:pt>
          <cx:pt idx="1365">131</cx:pt>
          <cx:pt idx="1366">194</cx:pt>
          <cx:pt idx="1367">273</cx:pt>
          <cx:pt idx="1368">297</cx:pt>
          <cx:pt idx="1369">321</cx:pt>
          <cx:pt idx="1370">321</cx:pt>
          <cx:pt idx="1371">581</cx:pt>
          <cx:pt idx="1372">662</cx:pt>
          <cx:pt idx="1373">2484</cx:pt>
          <cx:pt idx="1374">2811</cx:pt>
          <cx:pt idx="1375">320</cx:pt>
          <cx:pt idx="1376">473</cx:pt>
          <cx:pt idx="1377">490</cx:pt>
          <cx:pt idx="1378">560</cx:pt>
          <cx:pt idx="1379">574</cx:pt>
          <cx:pt idx="1380">765</cx:pt>
          <cx:pt idx="1381">1267</cx:pt>
          <cx:pt idx="1382">1495</cx:pt>
          <cx:pt idx="1383">1744</cx:pt>
          <cx:pt idx="1384">2044</cx:pt>
          <cx:pt idx="1385">2284</cx:pt>
          <cx:pt idx="1386">2284</cx:pt>
          <cx:pt idx="1387">2483</cx:pt>
          <cx:pt idx="1388">3007</cx:pt>
          <cx:pt idx="1389">4316</cx:pt>
          <cx:pt idx="1390">18073</cx:pt>
          <cx:pt idx="1391">23724</cx:pt>
          <cx:pt idx="1392">50</cx:pt>
          <cx:pt idx="1393">73</cx:pt>
          <cx:pt idx="1394">113</cx:pt>
          <cx:pt idx="1395">125</cx:pt>
          <cx:pt idx="1396">152</cx:pt>
          <cx:pt idx="1397">160</cx:pt>
          <cx:pt idx="1398">275</cx:pt>
          <cx:pt idx="1399">290</cx:pt>
          <cx:pt idx="1400">327</cx:pt>
          <cx:pt idx="1401">341</cx:pt>
          <cx:pt idx="1402">485</cx:pt>
          <cx:pt idx="1403">767</cx:pt>
          <cx:pt idx="1404">813</cx:pt>
          <cx:pt idx="1405">995</cx:pt>
          <cx:pt idx="1406">995</cx:pt>
          <cx:pt idx="1407">2906</cx:pt>
          <cx:pt idx="1408">3191</cx:pt>
          <cx:pt idx="1409">613</cx:pt>
          <cx:pt idx="1410">673</cx:pt>
          <cx:pt idx="1411">991</cx:pt>
          <cx:pt idx="1412">1132</cx:pt>
          <cx:pt idx="1413">1341</cx:pt>
          <cx:pt idx="1414">1409</cx:pt>
          <cx:pt idx="1415">1539</cx:pt>
          <cx:pt idx="1416">2305</cx:pt>
          <cx:pt idx="1417">2440</cx:pt>
          <cx:pt idx="1418">3877</cx:pt>
          <cx:pt idx="1419">4244</cx:pt>
          <cx:pt idx="1420">4244</cx:pt>
          <cx:pt idx="1421">5201</cx:pt>
          <cx:pt idx="1422">6784</cx:pt>
          <cx:pt idx="1423">8006</cx:pt>
          <cx:pt idx="1424">37198</cx:pt>
          <cx:pt idx="1425">57474</cx:pt>
          <cx:pt idx="1426">406</cx:pt>
          <cx:pt idx="1427">619</cx:pt>
          <cx:pt idx="1428">621</cx:pt>
          <cx:pt idx="1429">657</cx:pt>
          <cx:pt idx="1430">787</cx:pt>
          <cx:pt idx="1431">971</cx:pt>
          <cx:pt idx="1432">1046</cx:pt>
          <cx:pt idx="1433">1315</cx:pt>
          <cx:pt idx="1434">1725</cx:pt>
          <cx:pt idx="1435">1945</cx:pt>
          <cx:pt idx="1436">2084</cx:pt>
          <cx:pt idx="1437">3525</cx:pt>
          <cx:pt idx="1438">3525</cx:pt>
          <cx:pt idx="1439">3699</cx:pt>
          <cx:pt idx="1440">5749</cx:pt>
          <cx:pt idx="1441">15786</cx:pt>
          <cx:pt idx="1442">19723</cx:pt>
          <cx:pt idx="1443">12</cx:pt>
          <cx:pt idx="1444">38</cx:pt>
          <cx:pt idx="1445">41</cx:pt>
          <cx:pt idx="1446">48</cx:pt>
          <cx:pt idx="1447">59</cx:pt>
          <cx:pt idx="1448">63</cx:pt>
          <cx:pt idx="1449">67</cx:pt>
          <cx:pt idx="1450">68</cx:pt>
          <cx:pt idx="1451">166</cx:pt>
          <cx:pt idx="1452">203</cx:pt>
          <cx:pt idx="1453">209</cx:pt>
          <cx:pt idx="1454">248</cx:pt>
          <cx:pt idx="1455">248</cx:pt>
          <cx:pt idx="1456">295</cx:pt>
          <cx:pt idx="1457">456</cx:pt>
          <cx:pt idx="1458">1346</cx:pt>
          <cx:pt idx="1459">1679</cx:pt>
          <cx:pt idx="1460">465</cx:pt>
          <cx:pt idx="1461">673</cx:pt>
          <cx:pt idx="1462">690</cx:pt>
          <cx:pt idx="1463">868</cx:pt>
          <cx:pt idx="1464">994</cx:pt>
          <cx:pt idx="1465">1088</cx:pt>
          <cx:pt idx="1466">1527</cx:pt>
          <cx:pt idx="1467">1829</cx:pt>
          <cx:pt idx="1468">2295</cx:pt>
          <cx:pt idx="1469">2533</cx:pt>
          <cx:pt idx="1470">3492</cx:pt>
          <cx:pt idx="1471">3492</cx:pt>
          <cx:pt idx="1472">3691</cx:pt>
          <cx:pt idx="1473">5983</cx:pt>
          <cx:pt idx="1474">7175</cx:pt>
          <cx:pt idx="1475">24988</cx:pt>
          <cx:pt idx="1476">32722</cx:pt>
          <cx:pt idx="1477">197</cx:pt>
          <cx:pt idx="1478">200</cx:pt>
          <cx:pt idx="1479">218</cx:pt>
          <cx:pt idx="1480">246</cx:pt>
          <cx:pt idx="1481">348</cx:pt>
          <cx:pt idx="1482">427</cx:pt>
          <cx:pt idx="1483">497</cx:pt>
          <cx:pt idx="1484">536</cx:pt>
          <cx:pt idx="1485">638</cx:pt>
          <cx:pt idx="1486">885</cx:pt>
          <cx:pt idx="1487">978</cx:pt>
          <cx:pt idx="1488">1566</cx:pt>
          <cx:pt idx="1489">1566</cx:pt>
          <cx:pt idx="1490">1980</cx:pt>
          <cx:pt idx="1491">2493</cx:pt>
          <cx:pt idx="1492">7402</cx:pt>
          <cx:pt idx="1493">11297</cx:pt>
          <cx:pt idx="1494">91</cx:pt>
          <cx:pt idx="1495">138</cx:pt>
          <cx:pt idx="1496">189</cx:pt>
          <cx:pt idx="1497">221</cx:pt>
          <cx:pt idx="1498">278</cx:pt>
          <cx:pt idx="1499">295</cx:pt>
          <cx:pt idx="1500">297</cx:pt>
          <cx:pt idx="1501">493</cx:pt>
          <cx:pt idx="1502">642</cx:pt>
          <cx:pt idx="1503">844</cx:pt>
          <cx:pt idx="1504">910</cx:pt>
          <cx:pt idx="1505">1248</cx:pt>
          <cx:pt idx="1506">1248</cx:pt>
          <cx:pt idx="1507">1677</cx:pt>
          <cx:pt idx="1508">2585</cx:pt>
          <cx:pt idx="1509">6951</cx:pt>
          <cx:pt idx="1510">7094</cx:pt>
          <cx:pt idx="1511">838</cx:pt>
          <cx:pt idx="1512">844</cx:pt>
          <cx:pt idx="1513">849</cx:pt>
          <cx:pt idx="1514">897</cx:pt>
          <cx:pt idx="1515">933</cx:pt>
          <cx:pt idx="1516">953</cx:pt>
          <cx:pt idx="1517">960</cx:pt>
          <cx:pt idx="1518">966</cx:pt>
          <cx:pt idx="1519">971</cx:pt>
          <cx:pt idx="1520">977</cx:pt>
          <cx:pt idx="1521">996</cx:pt>
          <cx:pt idx="1522">997</cx:pt>
          <cx:pt idx="1523">1004</cx:pt>
          <cx:pt idx="1524">1005</cx:pt>
          <cx:pt idx="1525">1019</cx:pt>
          <cx:pt idx="1526">1022</cx:pt>
          <cx:pt idx="1527">1024</cx:pt>
          <cx:pt idx="1528">39</cx:pt>
          <cx:pt idx="1529">41</cx:pt>
          <cx:pt idx="1530">41</cx:pt>
          <cx:pt idx="1531">74</cx:pt>
          <cx:pt idx="1532">75</cx:pt>
          <cx:pt idx="1533">123</cx:pt>
          <cx:pt idx="1534">128</cx:pt>
          <cx:pt idx="1535">140</cx:pt>
          <cx:pt idx="1536">235</cx:pt>
          <cx:pt idx="1537">235</cx:pt>
          <cx:pt idx="1538">242</cx:pt>
          <cx:pt idx="1539">292</cx:pt>
          <cx:pt idx="1540">342</cx:pt>
          <cx:pt idx="1541">500</cx:pt>
          <cx:pt idx="1542">577</cx:pt>
          <cx:pt idx="1543">2433</cx:pt>
          <cx:pt idx="1544">3115</cx:pt>
          <cx:pt idx="1545">209</cx:pt>
          <cx:pt idx="1546">229</cx:pt>
          <cx:pt idx="1547">326</cx:pt>
          <cx:pt idx="1548">379</cx:pt>
          <cx:pt idx="1549">443</cx:pt>
          <cx:pt idx="1550">460</cx:pt>
          <cx:pt idx="1551">511</cx:pt>
          <cx:pt idx="1552">539</cx:pt>
          <cx:pt idx="1553">699</cx:pt>
          <cx:pt idx="1554">874</cx:pt>
          <cx:pt idx="1555">1206</cx:pt>
          <cx:pt idx="1556">1730</cx:pt>
          <cx:pt idx="1557">1974</cx:pt>
          <cx:pt idx="1558">1974</cx:pt>
          <cx:pt idx="1559">2956</cx:pt>
          <cx:pt idx="1560">8250</cx:pt>
          <cx:pt idx="1561">9893</cx:pt>
          <cx:pt idx="1562">14</cx:pt>
          <cx:pt idx="1563">34</cx:pt>
          <cx:pt idx="1564">47</cx:pt>
          <cx:pt idx="1565">52</cx:pt>
          <cx:pt idx="1566">54</cx:pt>
          <cx:pt idx="1567">82</cx:pt>
          <cx:pt idx="1568">95</cx:pt>
          <cx:pt idx="1569">130</cx:pt>
          <cx:pt idx="1570">179</cx:pt>
          <cx:pt idx="1571">180</cx:pt>
          <cx:pt idx="1572">212</cx:pt>
          <cx:pt idx="1573">321</cx:pt>
          <cx:pt idx="1574">321</cx:pt>
          <cx:pt idx="1575">383</cx:pt>
          <cx:pt idx="1576">560</cx:pt>
          <cx:pt idx="1577">1597</cx:pt>
          <cx:pt idx="1578">2105</cx:pt>
          <cx:pt idx="1579">280</cx:pt>
          <cx:pt idx="1580">393</cx:pt>
          <cx:pt idx="1581">398</cx:pt>
          <cx:pt idx="1582">471</cx:pt>
          <cx:pt idx="1583">507</cx:pt>
          <cx:pt idx="1584">565</cx:pt>
          <cx:pt idx="1585">595</cx:pt>
          <cx:pt idx="1586">730</cx:pt>
          <cx:pt idx="1587">1024</cx:pt>
          <cx:pt idx="1588">1591</cx:pt>
          <cx:pt idx="1589">1672</cx:pt>
          <cx:pt idx="1590">2743</cx:pt>
          <cx:pt idx="1591">2743</cx:pt>
          <cx:pt idx="1592">2887</cx:pt>
          <cx:pt idx="1593">4266</cx:pt>
          <cx:pt idx="1594">12339</cx:pt>
          <cx:pt idx="1595">16174</cx:pt>
          <cx:pt idx="1596">1013</cx:pt>
          <cx:pt idx="1597">1127</cx:pt>
          <cx:pt idx="1598">1158</cx:pt>
          <cx:pt idx="1599">1317</cx:pt>
          <cx:pt idx="1600">1870</cx:pt>
          <cx:pt idx="1601">1950</cx:pt>
          <cx:pt idx="1602">2053</cx:pt>
          <cx:pt idx="1603">2092</cx:pt>
          <cx:pt idx="1604">3184</cx:pt>
          <cx:pt idx="1605">3706</cx:pt>
          <cx:pt idx="1606">5196</cx:pt>
          <cx:pt idx="1607">7286</cx:pt>
          <cx:pt idx="1608">7407</cx:pt>
          <cx:pt idx="1609">7407</cx:pt>
          <cx:pt idx="1610">10684</cx:pt>
          <cx:pt idx="1611">33300</cx:pt>
          <cx:pt idx="1612">43020</cx:pt>
          <cx:pt idx="1613">52</cx:pt>
          <cx:pt idx="1614">79</cx:pt>
          <cx:pt idx="1615">91</cx:pt>
          <cx:pt idx="1616">94</cx:pt>
          <cx:pt idx="1617">126</cx:pt>
          <cx:pt idx="1618">132</cx:pt>
          <cx:pt idx="1619">170</cx:pt>
          <cx:pt idx="1620">298</cx:pt>
          <cx:pt idx="1621">342</cx:pt>
          <cx:pt idx="1622">388</cx:pt>
          <cx:pt idx="1623">524</cx:pt>
          <cx:pt idx="1624">530</cx:pt>
          <cx:pt idx="1625">975</cx:pt>
          <cx:pt idx="1626">2359</cx:pt>
          <cx:pt idx="1627">2909</cx:pt>
          <cx:pt idx="1628">11</cx:pt>
          <cx:pt idx="1629">34</cx:pt>
          <cx:pt idx="1630">35</cx:pt>
          <cx:pt idx="1631">35</cx:pt>
          <cx:pt idx="1632">41</cx:pt>
          <cx:pt idx="1633">42</cx:pt>
          <cx:pt idx="1634">62</cx:pt>
          <cx:pt idx="1635">77</cx:pt>
          <cx:pt idx="1636">119</cx:pt>
          <cx:pt idx="1637">134</cx:pt>
          <cx:pt idx="1638">163</cx:pt>
          <cx:pt idx="1639">234</cx:pt>
          <cx:pt idx="1640">234</cx:pt>
          <cx:pt idx="1641">312</cx:pt>
          <cx:pt idx="1642">343</cx:pt>
          <cx:pt idx="1643">1240</cx:pt>
          <cx:pt idx="1644">1438</cx:pt>
          <cx:pt idx="1645">359</cx:pt>
          <cx:pt idx="1646">416</cx:pt>
          <cx:pt idx="1647">435</cx:pt>
          <cx:pt idx="1648">469</cx:pt>
          <cx:pt idx="1649">571</cx:pt>
          <cx:pt idx="1650">768</cx:pt>
          <cx:pt idx="1651">1094</cx:pt>
          <cx:pt idx="1652">1098</cx:pt>
          <cx:pt idx="1653">1118</cx:pt>
          <cx:pt idx="1654">1510</cx:pt>
          <cx:pt idx="1655">1564</cx:pt>
          <cx:pt idx="1656">2396</cx:pt>
          <cx:pt idx="1657">2396</cx:pt>
          <cx:pt idx="1658">2820</cx:pt>
          <cx:pt idx="1659">4104</cx:pt>
          <cx:pt idx="1660">13528</cx:pt>
          <cx:pt idx="1661">15264</cx:pt>
          <cx:pt idx="1662">200</cx:pt>
          <cx:pt idx="1663">281</cx:pt>
          <cx:pt idx="1664">293</cx:pt>
          <cx:pt idx="1665">337</cx:pt>
          <cx:pt idx="1666">392</cx:pt>
          <cx:pt idx="1667">423</cx:pt>
          <cx:pt idx="1668">495</cx:pt>
          <cx:pt idx="1669">727</cx:pt>
          <cx:pt idx="1670">1010</cx:pt>
          <cx:pt idx="1671">1331</cx:pt>
          <cx:pt idx="1672">1799</cx:pt>
          <cx:pt idx="1673">2049</cx:pt>
          <cx:pt idx="1674">2049</cx:pt>
          <cx:pt idx="1675">2644</cx:pt>
          <cx:pt idx="1676">3714</cx:pt>
          <cx:pt idx="1677">10668</cx:pt>
          <cx:pt idx="1678">11370</cx:pt>
          <cx:pt idx="1679">80</cx:pt>
          <cx:pt idx="1680">111</cx:pt>
          <cx:pt idx="1681">131</cx:pt>
          <cx:pt idx="1682">151</cx:pt>
          <cx:pt idx="1683">245</cx:pt>
          <cx:pt idx="1684">247</cx:pt>
          <cx:pt idx="1685">314</cx:pt>
          <cx:pt idx="1686">361</cx:pt>
          <cx:pt idx="1687">378</cx:pt>
          <cx:pt idx="1688">456</cx:pt>
          <cx:pt idx="1689">759</cx:pt>
          <cx:pt idx="1690">817</cx:pt>
          <cx:pt idx="1691">817</cx:pt>
          <cx:pt idx="1692">1296</cx:pt>
          <cx:pt idx="1693">1345</cx:pt>
          <cx:pt idx="1694">4753</cx:pt>
          <cx:pt idx="1695">6435</cx:pt>
          <cx:pt idx="1696">174</cx:pt>
          <cx:pt idx="1697">300</cx:pt>
          <cx:pt idx="1698">317</cx:pt>
          <cx:pt idx="1699">332</cx:pt>
          <cx:pt idx="1700">413</cx:pt>
          <cx:pt idx="1701">444</cx:pt>
          <cx:pt idx="1702">590</cx:pt>
          <cx:pt idx="1703">751</cx:pt>
          <cx:pt idx="1704">1177</cx:pt>
          <cx:pt idx="1705">1258</cx:pt>
          <cx:pt idx="1706">1309</cx:pt>
          <cx:pt idx="1707">2159</cx:pt>
          <cx:pt idx="1708">2159</cx:pt>
          <cx:pt idx="1709">2316</cx:pt>
          <cx:pt idx="1710">3598</cx:pt>
          <cx:pt idx="1711">10638</cx:pt>
          <cx:pt idx="1712">13601</cx:pt>
          <cx:pt idx="1713">10</cx:pt>
          <cx:pt idx="1714">12</cx:pt>
          <cx:pt idx="1715">21</cx:pt>
          <cx:pt idx="1716">29</cx:pt>
          <cx:pt idx="1717">36</cx:pt>
          <cx:pt idx="1718">45</cx:pt>
          <cx:pt idx="1719">50</cx:pt>
          <cx:pt idx="1720">83</cx:pt>
          <cx:pt idx="1721">102</cx:pt>
          <cx:pt idx="1722">111</cx:pt>
          <cx:pt idx="1723">126</cx:pt>
          <cx:pt idx="1724">245</cx:pt>
          <cx:pt idx="1725">245</cx:pt>
          <cx:pt idx="1726">260</cx:pt>
          <cx:pt idx="1727">283</cx:pt>
          <cx:pt idx="1728">868</cx:pt>
          <cx:pt idx="1729">992</cx:pt>
          <cx:pt idx="1730">239</cx:pt>
          <cx:pt idx="1731">290</cx:pt>
          <cx:pt idx="1732">369</cx:pt>
          <cx:pt idx="1733">425</cx:pt>
          <cx:pt idx="1734">445</cx:pt>
          <cx:pt idx="1735">512</cx:pt>
          <cx:pt idx="1736">771</cx:pt>
          <cx:pt idx="1737">974</cx:pt>
          <cx:pt idx="1738">1103</cx:pt>
          <cx:pt idx="1739">1105</cx:pt>
          <cx:pt idx="1740">1344</cx:pt>
          <cx:pt idx="1741">2204</cx:pt>
          <cx:pt idx="1742">2211</cx:pt>
          <cx:pt idx="1743">2211</cx:pt>
          <cx:pt idx="1744">2998</cx:pt>
          <cx:pt idx="1745">9801</cx:pt>
          <cx:pt idx="1746">13207</cx:pt>
          <cx:pt idx="1747">15</cx:pt>
          <cx:pt idx="1748">19</cx:pt>
          <cx:pt idx="1749">24</cx:pt>
          <cx:pt idx="1750">25</cx:pt>
          <cx:pt idx="1751">36</cx:pt>
          <cx:pt idx="1752">38</cx:pt>
          <cx:pt idx="1753">44</cx:pt>
          <cx:pt idx="1754">57</cx:pt>
          <cx:pt idx="1755">80</cx:pt>
          <cx:pt idx="1756">102</cx:pt>
          <cx:pt idx="1757">147</cx:pt>
          <cx:pt idx="1758">158</cx:pt>
          <cx:pt idx="1759">345</cx:pt>
          <cx:pt idx="1760">345</cx:pt>
          <cx:pt idx="1761">603</cx:pt>
          <cx:pt idx="1762">689</cx:pt>
          <cx:pt idx="1763">0</cx:pt>
          <cx:pt idx="1764">288</cx:pt>
          <cx:pt idx="1765">304</cx:pt>
          <cx:pt idx="1766">370</cx:pt>
          <cx:pt idx="1767">383</cx:pt>
          <cx:pt idx="1768">494</cx:pt>
          <cx:pt idx="1769">644</cx:pt>
          <cx:pt idx="1770">661</cx:pt>
          <cx:pt idx="1771">767</cx:pt>
          <cx:pt idx="1772">1058</cx:pt>
          <cx:pt idx="1773">1108</cx:pt>
          <cx:pt idx="1774">1133</cx:pt>
          <cx:pt idx="1775">2475</cx:pt>
          <cx:pt idx="1776">2475</cx:pt>
          <cx:pt idx="1777">2480</cx:pt>
          <cx:pt idx="1778">2499</cx:pt>
          <cx:pt idx="1779">9143</cx:pt>
          <cx:pt idx="1780">10588</cx:pt>
          <cx:pt idx="1781">171</cx:pt>
          <cx:pt idx="1782">173</cx:pt>
          <cx:pt idx="1783">174</cx:pt>
          <cx:pt idx="1784">183</cx:pt>
          <cx:pt idx="1785">233</cx:pt>
          <cx:pt idx="1786">382</cx:pt>
          <cx:pt idx="1787">452</cx:pt>
          <cx:pt idx="1788">499</cx:pt>
          <cx:pt idx="1789">521</cx:pt>
          <cx:pt idx="1790">735</cx:pt>
          <cx:pt idx="1791">756</cx:pt>
          <cx:pt idx="1792">1277</cx:pt>
          <cx:pt idx="1793">1277</cx:pt>
          <cx:pt idx="1794">1368</cx:pt>
          <cx:pt idx="1795">2256</cx:pt>
          <cx:pt idx="1796">6092</cx:pt>
          <cx:pt idx="1797">8263</cx:pt>
          <cx:pt idx="1798">854</cx:pt>
          <cx:pt idx="1799">997</cx:pt>
          <cx:pt idx="1800">1512</cx:pt>
          <cx:pt idx="1801">1994</cx:pt>
          <cx:pt idx="1802">2223</cx:pt>
          <cx:pt idx="1803">2339</cx:pt>
          <cx:pt idx="1804">2831</cx:pt>
          <cx:pt idx="1805">3692</cx:pt>
          <cx:pt idx="1806">4935</cx:pt>
          <cx:pt idx="1807">6395</cx:pt>
          <cx:pt idx="1808">8129</cx:pt>
          <cx:pt idx="1809">8132</cx:pt>
          <cx:pt idx="1810">8132</cx:pt>
          <cx:pt idx="1811">12965</cx:pt>
          <cx:pt idx="1812">18088</cx:pt>
          <cx:pt idx="1813">53924</cx:pt>
          <cx:pt idx="1814">68234</cx:pt>
          <cx:pt idx="1815">159</cx:pt>
          <cx:pt idx="1816">169</cx:pt>
          <cx:pt idx="1817">218</cx:pt>
          <cx:pt idx="1818">241</cx:pt>
          <cx:pt idx="1819">297</cx:pt>
          <cx:pt idx="1820">391</cx:pt>
          <cx:pt idx="1821">420</cx:pt>
          <cx:pt idx="1822">650</cx:pt>
          <cx:pt idx="1823">667</cx:pt>
          <cx:pt idx="1824">722</cx:pt>
          <cx:pt idx="1825">852</cx:pt>
          <cx:pt idx="1826">1720</cx:pt>
          <cx:pt idx="1827">1720</cx:pt>
          <cx:pt idx="1828">1825</cx:pt>
          <cx:pt idx="1829">1836</cx:pt>
          <cx:pt idx="1830">6145</cx:pt>
          <cx:pt idx="1831">6293</cx:pt>
          <cx:pt idx="1832">172</cx:pt>
          <cx:pt idx="1833">214</cx:pt>
          <cx:pt idx="1834">252</cx:pt>
          <cx:pt idx="1835">283</cx:pt>
          <cx:pt idx="1836">294</cx:pt>
          <cx:pt idx="1837">392</cx:pt>
          <cx:pt idx="1838">552</cx:pt>
          <cx:pt idx="1839">573</cx:pt>
          <cx:pt idx="1840">585</cx:pt>
          <cx:pt idx="1841">759</cx:pt>
          <cx:pt idx="1842">854</cx:pt>
          <cx:pt idx="1843">1056</cx:pt>
          <cx:pt idx="1844">1056</cx:pt>
          <cx:pt idx="1845">1486</cx:pt>
          <cx:pt idx="1846">2003</cx:pt>
          <cx:pt idx="1847">7093</cx:pt>
          <cx:pt idx="1848">8582</cx:pt>
          <cx:pt idx="1849">33</cx:pt>
          <cx:pt idx="1850">46</cx:pt>
          <cx:pt idx="1851">47</cx:pt>
          <cx:pt idx="1852">75</cx:pt>
          <cx:pt idx="1853">84</cx:pt>
          <cx:pt idx="1854">108</cx:pt>
          <cx:pt idx="1855">108</cx:pt>
          <cx:pt idx="1856">128</cx:pt>
          <cx:pt idx="1857">135</cx:pt>
          <cx:pt idx="1858">181</cx:pt>
          <cx:pt idx="1859">218</cx:pt>
          <cx:pt idx="1860">290</cx:pt>
          <cx:pt idx="1861">290</cx:pt>
          <cx:pt idx="1862">306</cx:pt>
          <cx:pt idx="1863">383</cx:pt>
          <cx:pt idx="1864">1786</cx:pt>
          <cx:pt idx="1865">2033</cx:pt>
          <cx:pt idx="1866">34</cx:pt>
          <cx:pt idx="1867">37</cx:pt>
          <cx:pt idx="1868">40</cx:pt>
          <cx:pt idx="1869">47</cx:pt>
          <cx:pt idx="1870">63</cx:pt>
          <cx:pt idx="1871">79</cx:pt>
          <cx:pt idx="1872">86</cx:pt>
          <cx:pt idx="1873">99</cx:pt>
          <cx:pt idx="1874">100</cx:pt>
          <cx:pt idx="1875">150</cx:pt>
          <cx:pt idx="1876">197</cx:pt>
          <cx:pt idx="1877">209</cx:pt>
          <cx:pt idx="1878">223</cx:pt>
          <cx:pt idx="1879">223</cx:pt>
          <cx:pt idx="1880">265</cx:pt>
          <cx:pt idx="1881">1327</cx:pt>
          <cx:pt idx="1882">1761</cx:pt>
          <cx:pt idx="1883">969</cx:pt>
          <cx:pt idx="1884">1151</cx:pt>
          <cx:pt idx="1885">1277</cx:pt>
          <cx:pt idx="1886">1322</cx:pt>
          <cx:pt idx="1887">1729</cx:pt>
          <cx:pt idx="1888">2013</cx:pt>
          <cx:pt idx="1889">2172</cx:pt>
          <cx:pt idx="1890">2314</cx:pt>
          <cx:pt idx="1891">3317</cx:pt>
          <cx:pt idx="1892">3643</cx:pt>
          <cx:pt idx="1893">4631</cx:pt>
          <cx:pt idx="1894">6969</cx:pt>
          <cx:pt idx="1895">6969</cx:pt>
          <cx:pt idx="1896">8954</cx:pt>
          <cx:pt idx="1897">10414</cx:pt>
          <cx:pt idx="1898">39090</cx:pt>
          <cx:pt idx="1899">50629</cx:pt>
          <cx:pt idx="1900">327</cx:pt>
          <cx:pt idx="1901">451</cx:pt>
          <cx:pt idx="1902">654</cx:pt>
          <cx:pt idx="1903">660</cx:pt>
          <cx:pt idx="1904">681</cx:pt>
          <cx:pt idx="1905">935</cx:pt>
          <cx:pt idx="1906">1313</cx:pt>
          <cx:pt idx="1907">1362</cx:pt>
          <cx:pt idx="1908">1419</cx:pt>
          <cx:pt idx="1909">1475</cx:pt>
          <cx:pt idx="1910">1515</cx:pt>
          <cx:pt idx="1911">3097</cx:pt>
          <cx:pt idx="1912">3396</cx:pt>
          <cx:pt idx="1913">3396</cx:pt>
          <cx:pt idx="1914">4312</cx:pt>
          <cx:pt idx="1915">13818</cx:pt>
          <cx:pt idx="1916">17478</cx:pt>
          <cx:pt idx="1917">34</cx:pt>
          <cx:pt idx="1918">73</cx:pt>
          <cx:pt idx="1919">84</cx:pt>
          <cx:pt idx="1920">84</cx:pt>
          <cx:pt idx="1921">107</cx:pt>
          <cx:pt idx="1922">122</cx:pt>
          <cx:pt idx="1923">123</cx:pt>
          <cx:pt idx="1924">136</cx:pt>
          <cx:pt idx="1925">164</cx:pt>
          <cx:pt idx="1926">173</cx:pt>
          <cx:pt idx="1927">207</cx:pt>
          <cx:pt idx="1928">280</cx:pt>
          <cx:pt idx="1929">372</cx:pt>
          <cx:pt idx="1930">372</cx:pt>
          <cx:pt idx="1931">766</cx:pt>
          <cx:pt idx="1932">2024</cx:pt>
          <cx:pt idx="1933">2310</cx:pt>
          <cx:pt idx="1934">41</cx:pt>
          <cx:pt idx="1935">56</cx:pt>
          <cx:pt idx="1936">61</cx:pt>
          <cx:pt idx="1937">76</cx:pt>
          <cx:pt idx="1938">91</cx:pt>
          <cx:pt idx="1939">95</cx:pt>
          <cx:pt idx="1940">105</cx:pt>
          <cx:pt idx="1941">210</cx:pt>
          <cx:pt idx="1942">239</cx:pt>
          <cx:pt idx="1943">294</cx:pt>
          <cx:pt idx="1944">318</cx:pt>
          <cx:pt idx="1945">568</cx:pt>
          <cx:pt idx="1946">568</cx:pt>
          <cx:pt idx="1947">581</cx:pt>
          <cx:pt idx="1948">781</cx:pt>
          <cx:pt idx="1949">2093</cx:pt>
          <cx:pt idx="1950">2489</cx:pt>
          <cx:pt idx="1951">757</cx:pt>
          <cx:pt idx="1952">791</cx:pt>
          <cx:pt idx="1953">848</cx:pt>
          <cx:pt idx="1954">1087</cx:pt>
          <cx:pt idx="1955">1103</cx:pt>
          <cx:pt idx="1956">1139</cx:pt>
          <cx:pt idx="1957">1968</cx:pt>
          <cx:pt idx="1958">2163</cx:pt>
          <cx:pt idx="1959">2178</cx:pt>
          <cx:pt idx="1960">2659</cx:pt>
          <cx:pt idx="1961">3092</cx:pt>
          <cx:pt idx="1962">4077</cx:pt>
          <cx:pt idx="1963">4077</cx:pt>
          <cx:pt idx="1964">4776</cx:pt>
          <cx:pt idx="1965">7230</cx:pt>
          <cx:pt idx="1966">24778</cx:pt>
          <cx:pt idx="1967">30990</cx:pt>
          <cx:pt idx="1968">396</cx:pt>
          <cx:pt idx="1969">407</cx:pt>
          <cx:pt idx="1970">419</cx:pt>
          <cx:pt idx="1971">437</cx:pt>
          <cx:pt idx="1972">459</cx:pt>
          <cx:pt idx="1973">715</cx:pt>
          <cx:pt idx="1974">795</cx:pt>
          <cx:pt idx="1975">1149</cx:pt>
          <cx:pt idx="1976">1184</cx:pt>
          <cx:pt idx="1977">1231</cx:pt>
          <cx:pt idx="1978">1677</cx:pt>
          <cx:pt idx="1979">2185</cx:pt>
          <cx:pt idx="1980">2185</cx:pt>
          <cx:pt idx="1981">3136</cx:pt>
          <cx:pt idx="1982">3877</cx:pt>
          <cx:pt idx="1983">12831</cx:pt>
          <cx:pt idx="1984">15682</cx:pt>
          <cx:pt idx="1985">61</cx:pt>
          <cx:pt idx="1986">204</cx:pt>
          <cx:pt idx="1987">214</cx:pt>
          <cx:pt idx="1988">218</cx:pt>
          <cx:pt idx="1989">220</cx:pt>
          <cx:pt idx="1990">225</cx:pt>
          <cx:pt idx="1991">279</cx:pt>
          <cx:pt idx="1992">304</cx:pt>
          <cx:pt idx="1993">709</cx:pt>
          <cx:pt idx="1994">863</cx:pt>
          <cx:pt idx="1995">877</cx:pt>
          <cx:pt idx="1996">1051</cx:pt>
          <cx:pt idx="1997">1051</cx:pt>
          <cx:pt idx="1998">1552</cx:pt>
          <cx:pt idx="1999">2218</cx:pt>
          <cx:pt idx="2000">6404</cx:pt>
          <cx:pt idx="2001">8250</cx:pt>
          <cx:pt idx="2002">143</cx:pt>
          <cx:pt idx="2003">180</cx:pt>
          <cx:pt idx="2004">184</cx:pt>
          <cx:pt idx="2005">208</cx:pt>
          <cx:pt idx="2006">214</cx:pt>
          <cx:pt idx="2007">283</cx:pt>
          <cx:pt idx="2008">293</cx:pt>
          <cx:pt idx="2009">498</cx:pt>
          <cx:pt idx="2010">561</cx:pt>
          <cx:pt idx="2011">642</cx:pt>
          <cx:pt idx="2012">721</cx:pt>
          <cx:pt idx="2013">1156</cx:pt>
          <cx:pt idx="2014">1156</cx:pt>
          <cx:pt idx="2015">1444</cx:pt>
          <cx:pt idx="2016">1848</cx:pt>
          <cx:pt idx="2017">5448</cx:pt>
          <cx:pt idx="2018">6716</cx:pt>
          <cx:pt idx="2019">192</cx:pt>
          <cx:pt idx="2020">221</cx:pt>
          <cx:pt idx="2021">222</cx:pt>
          <cx:pt idx="2022">303</cx:pt>
          <cx:pt idx="2023">387</cx:pt>
          <cx:pt idx="2024">495</cx:pt>
          <cx:pt idx="2025">606</cx:pt>
          <cx:pt idx="2026">807</cx:pt>
          <cx:pt idx="2027">966</cx:pt>
          <cx:pt idx="2028">1099</cx:pt>
          <cx:pt idx="2029">1114</cx:pt>
          <cx:pt idx="2030">1990</cx:pt>
          <cx:pt idx="2031">1990</cx:pt>
          <cx:pt idx="2032">2265</cx:pt>
          <cx:pt idx="2033">2557</cx:pt>
          <cx:pt idx="2034">9358</cx:pt>
          <cx:pt idx="2035">11808</cx:pt>
          <cx:pt idx="2036">204</cx:pt>
          <cx:pt idx="2037">229</cx:pt>
          <cx:pt idx="2038">248</cx:pt>
          <cx:pt idx="2039">327</cx:pt>
          <cx:pt idx="2040">493</cx:pt>
          <cx:pt idx="2041">541</cx:pt>
          <cx:pt idx="2042">758</cx:pt>
          <cx:pt idx="2043">941</cx:pt>
          <cx:pt idx="2044">957</cx:pt>
          <cx:pt idx="2045">993</cx:pt>
          <cx:pt idx="2046">1734</cx:pt>
          <cx:pt idx="2047">1763</cx:pt>
          <cx:pt idx="2048">2029</cx:pt>
          <cx:pt idx="2049">2029</cx:pt>
          <cx:pt idx="2050">2638</cx:pt>
          <cx:pt idx="2051">9517</cx:pt>
          <cx:pt idx="2052">11474</cx:pt>
          <cx:pt idx="2053">21</cx:pt>
          <cx:pt idx="2054">84</cx:pt>
          <cx:pt idx="2055">85</cx:pt>
          <cx:pt idx="2056">103</cx:pt>
          <cx:pt idx="2057">111</cx:pt>
          <cx:pt idx="2058">122</cx:pt>
          <cx:pt idx="2059">161</cx:pt>
          <cx:pt idx="2060">208</cx:pt>
          <cx:pt idx="2061">269</cx:pt>
          <cx:pt idx="2062">398</cx:pt>
          <cx:pt idx="2063">471</cx:pt>
          <cx:pt idx="2064">490</cx:pt>
          <cx:pt idx="2065">490</cx:pt>
          <cx:pt idx="2066">800</cx:pt>
          <cx:pt idx="2067">822</cx:pt>
          <cx:pt idx="2068">3045</cx:pt>
          <cx:pt idx="2069">3272</cx:pt>
          <cx:pt idx="2070">334</cx:pt>
          <cx:pt idx="2071">342</cx:pt>
          <cx:pt idx="2072">418</cx:pt>
          <cx:pt idx="2073">454</cx:pt>
          <cx:pt idx="2074">481</cx:pt>
          <cx:pt idx="2075">555</cx:pt>
          <cx:pt idx="2076">593</cx:pt>
          <cx:pt idx="2077">928</cx:pt>
          <cx:pt idx="2078">948</cx:pt>
          <cx:pt idx="2079">986</cx:pt>
          <cx:pt idx="2080">1339</cx:pt>
          <cx:pt idx="2081">1339</cx:pt>
          <cx:pt idx="2082">1458</cx:pt>
          <cx:pt idx="2083">1907</cx:pt>
          <cx:pt idx="2084">2882</cx:pt>
          <cx:pt idx="2085">10322</cx:pt>
          <cx:pt idx="2086">12310</cx:pt>
          <cx:pt idx="2087">246</cx:pt>
          <cx:pt idx="2088">389</cx:pt>
          <cx:pt idx="2089">426</cx:pt>
          <cx:pt idx="2090">451</cx:pt>
          <cx:pt idx="2091">556</cx:pt>
          <cx:pt idx="2092">633</cx:pt>
          <cx:pt idx="2093">956</cx:pt>
          <cx:pt idx="2094">1207</cx:pt>
          <cx:pt idx="2095">1422</cx:pt>
          <cx:pt idx="2096">1506</cx:pt>
          <cx:pt idx="2097">1506</cx:pt>
          <cx:pt idx="2098">1533</cx:pt>
          <cx:pt idx="2099">1770</cx:pt>
          <cx:pt idx="2100">2810</cx:pt>
          <cx:pt idx="2101">3535</cx:pt>
          <cx:pt idx="2102">13750</cx:pt>
          <cx:pt idx="2103">15144</cx:pt>
          <cx:pt idx="2104">546</cx:pt>
          <cx:pt idx="2105">601</cx:pt>
          <cx:pt idx="2106">672</cx:pt>
          <cx:pt idx="2107">689</cx:pt>
          <cx:pt idx="2108">885</cx:pt>
          <cx:pt idx="2109">1051</cx:pt>
          <cx:pt idx="2110">1058</cx:pt>
          <cx:pt idx="2111">1533</cx:pt>
          <cx:pt idx="2112">1803</cx:pt>
          <cx:pt idx="2113">2076</cx:pt>
          <cx:pt idx="2114">2655</cx:pt>
          <cx:pt idx="2115">3291</cx:pt>
          <cx:pt idx="2116">3291</cx:pt>
          <cx:pt idx="2117">4148</cx:pt>
          <cx:pt idx="2118">5701</cx:pt>
          <cx:pt idx="2119">19689</cx:pt>
          <cx:pt idx="2120">26896</cx:pt>
          <cx:pt idx="2121">127</cx:pt>
          <cx:pt idx="2122">228</cx:pt>
          <cx:pt idx="2123">263</cx:pt>
          <cx:pt idx="2124">359</cx:pt>
          <cx:pt idx="2125">453</cx:pt>
          <cx:pt idx="2126">463</cx:pt>
          <cx:pt idx="2127">480</cx:pt>
          <cx:pt idx="2128">729</cx:pt>
          <cx:pt idx="2129">828</cx:pt>
          <cx:pt idx="2130">1173</cx:pt>
          <cx:pt idx="2131">1213</cx:pt>
          <cx:pt idx="2132">1797</cx:pt>
          <cx:pt idx="2133">1797</cx:pt>
          <cx:pt idx="2134">1909</cx:pt>
          <cx:pt idx="2135">2727</cx:pt>
          <cx:pt idx="2136">8760</cx:pt>
          <cx:pt idx="2137">8967</cx:pt>
          <cx:pt idx="2138">111</cx:pt>
          <cx:pt idx="2139">211</cx:pt>
          <cx:pt idx="2140">265</cx:pt>
          <cx:pt idx="2141">287</cx:pt>
          <cx:pt idx="2142">326</cx:pt>
          <cx:pt idx="2143">328</cx:pt>
          <cx:pt idx="2144">449</cx:pt>
          <cx:pt idx="2145">491</cx:pt>
          <cx:pt idx="2146">602</cx:pt>
          <cx:pt idx="2147">661</cx:pt>
          <cx:pt idx="2148">754</cx:pt>
          <cx:pt idx="2149">1333</cx:pt>
          <cx:pt idx="2150">1571</cx:pt>
          <cx:pt idx="2151">1571</cx:pt>
          <cx:pt idx="2152">1935</cx:pt>
          <cx:pt idx="2153">5958</cx:pt>
          <cx:pt idx="2154">9050</cx:pt>
          <cx:pt idx="2155">361</cx:pt>
          <cx:pt idx="2156">371</cx:pt>
          <cx:pt idx="2157">433</cx:pt>
          <cx:pt idx="2158">437</cx:pt>
          <cx:pt idx="2159">439</cx:pt>
          <cx:pt idx="2160">602</cx:pt>
          <cx:pt idx="2161">725</cx:pt>
          <cx:pt idx="2162">991</cx:pt>
          <cx:pt idx="2163">1106</cx:pt>
          <cx:pt idx="2164">1535</cx:pt>
          <cx:pt idx="2165">1604</cx:pt>
          <cx:pt idx="2166">2455</cx:pt>
          <cx:pt idx="2167">2455</cx:pt>
          <cx:pt idx="2168">2882</cx:pt>
          <cx:pt idx="2169">3796</cx:pt>
          <cx:pt idx="2170">12365</cx:pt>
          <cx:pt idx="2171">16633</cx:pt>
          <cx:pt idx="2172">32</cx:pt>
          <cx:pt idx="2173">47</cx:pt>
          <cx:pt idx="2174">62</cx:pt>
          <cx:pt idx="2175">69</cx:pt>
          <cx:pt idx="2176">71</cx:pt>
          <cx:pt idx="2177">104</cx:pt>
          <cx:pt idx="2178">128</cx:pt>
          <cx:pt idx="2179">175</cx:pt>
          <cx:pt idx="2180">193</cx:pt>
          <cx:pt idx="2181">229</cx:pt>
          <cx:pt idx="2182">249</cx:pt>
          <cx:pt idx="2183">468</cx:pt>
          <cx:pt idx="2184">468</cx:pt>
          <cx:pt idx="2185">578</cx:pt>
          <cx:pt idx="2186">583</cx:pt>
          <cx:pt idx="2187">1956</cx:pt>
          <cx:pt idx="2188">1970</cx:pt>
          <cx:pt idx="2189">44</cx:pt>
          <cx:pt idx="2190">103</cx:pt>
          <cx:pt idx="2191">126</cx:pt>
          <cx:pt idx="2192">132</cx:pt>
          <cx:pt idx="2193">137</cx:pt>
          <cx:pt idx="2194">140</cx:pt>
          <cx:pt idx="2195">187</cx:pt>
          <cx:pt idx="2196">289</cx:pt>
          <cx:pt idx="2197">296</cx:pt>
          <cx:pt idx="2198">400</cx:pt>
          <cx:pt idx="2199">430</cx:pt>
          <cx:pt idx="2200">633</cx:pt>
          <cx:pt idx="2201">633</cx:pt>
          <cx:pt idx="2202">882</cx:pt>
          <cx:pt idx="2203">1130</cx:pt>
          <cx:pt idx="2204">3389</cx:pt>
          <cx:pt idx="2205">4150</cx:pt>
          <cx:pt idx="2206">64</cx:pt>
          <cx:pt idx="2207">95</cx:pt>
          <cx:pt idx="2208">125</cx:pt>
          <cx:pt idx="2209">175</cx:pt>
          <cx:pt idx="2210">211</cx:pt>
          <cx:pt idx="2211">297</cx:pt>
          <cx:pt idx="2212">322</cx:pt>
          <cx:pt idx="2213">352</cx:pt>
          <cx:pt idx="2214">376</cx:pt>
          <cx:pt idx="2215">387</cx:pt>
          <cx:pt idx="2216">391</cx:pt>
          <cx:pt idx="2217">739</cx:pt>
          <cx:pt idx="2218">739</cx:pt>
          <cx:pt idx="2219">913</cx:pt>
          <cx:pt idx="2220">1136</cx:pt>
          <cx:pt idx="2221">3815</cx:pt>
          <cx:pt idx="2222">4393</cx:pt>
          <cx:pt idx="2223">28</cx:pt>
          <cx:pt idx="2224">46</cx:pt>
          <cx:pt idx="2225">66</cx:pt>
          <cx:pt idx="2226">67</cx:pt>
          <cx:pt idx="2227">79</cx:pt>
          <cx:pt idx="2228">121</cx:pt>
          <cx:pt idx="2229">136</cx:pt>
          <cx:pt idx="2230">167</cx:pt>
          <cx:pt idx="2231">216</cx:pt>
          <cx:pt idx="2232">291</cx:pt>
          <cx:pt idx="2233">305</cx:pt>
          <cx:pt idx="2234">374</cx:pt>
          <cx:pt idx="2235">374</cx:pt>
          <cx:pt idx="2236">616</cx:pt>
          <cx:pt idx="2237">633</cx:pt>
          <cx:pt idx="2238">2398</cx:pt>
          <cx:pt idx="2239">2835</cx:pt>
          <cx:pt idx="2240">516</cx:pt>
          <cx:pt idx="2241">524</cx:pt>
          <cx:pt idx="2242">569</cx:pt>
          <cx:pt idx="2243">588</cx:pt>
          <cx:pt idx="2244">778</cx:pt>
          <cx:pt idx="2245">1051</cx:pt>
          <cx:pt idx="2246">1376</cx:pt>
          <cx:pt idx="2247">1495</cx:pt>
          <cx:pt idx="2248">1830</cx:pt>
          <cx:pt idx="2249">1893</cx:pt>
          <cx:pt idx="2250">2405</cx:pt>
          <cx:pt idx="2251">2405</cx:pt>
          <cx:pt idx="2252">2556</cx:pt>
          <cx:pt idx="2253">2911</cx:pt>
          <cx:pt idx="2254">4007</cx:pt>
          <cx:pt idx="2255">18165</cx:pt>
          <cx:pt idx="2256">22704</cx:pt>
          <cx:pt idx="2257">59</cx:pt>
          <cx:pt idx="2258">74</cx:pt>
          <cx:pt idx="2259">110</cx:pt>
          <cx:pt idx="2260">126</cx:pt>
          <cx:pt idx="2261">130</cx:pt>
          <cx:pt idx="2262">172</cx:pt>
          <cx:pt idx="2263">297</cx:pt>
          <cx:pt idx="2264">302</cx:pt>
          <cx:pt idx="2265">362</cx:pt>
          <cx:pt idx="2266">398</cx:pt>
          <cx:pt idx="2267">538</cx:pt>
          <cx:pt idx="2268">775</cx:pt>
          <cx:pt idx="2269">824</cx:pt>
          <cx:pt idx="2270">1020</cx:pt>
          <cx:pt idx="2271">1020</cx:pt>
          <cx:pt idx="2272">2900</cx:pt>
          <cx:pt idx="2273">3423</cx:pt>
          <cx:pt idx="2274">653</cx:pt>
          <cx:pt idx="2275">671</cx:pt>
          <cx:pt idx="2276">1253</cx:pt>
          <cx:pt idx="2277">1488</cx:pt>
          <cx:pt idx="2278">1517</cx:pt>
          <cx:pt idx="2279">1705</cx:pt>
          <cx:pt idx="2280">2308</cx:pt>
          <cx:pt idx="2281">2421</cx:pt>
          <cx:pt idx="2282">2818</cx:pt>
          <cx:pt idx="2283">3844</cx:pt>
          <cx:pt idx="2284">4982</cx:pt>
          <cx:pt idx="2285">4982</cx:pt>
          <cx:pt idx="2286">5085</cx:pt>
          <cx:pt idx="2287">6906</cx:pt>
          <cx:pt idx="2288">7706</cx:pt>
          <cx:pt idx="2289">36975</cx:pt>
          <cx:pt idx="2290">56643</cx:pt>
          <cx:pt idx="2291">401</cx:pt>
          <cx:pt idx="2292">599</cx:pt>
          <cx:pt idx="2293">627</cx:pt>
          <cx:pt idx="2294">663</cx:pt>
          <cx:pt idx="2295">725</cx:pt>
          <cx:pt idx="2296">997</cx:pt>
          <cx:pt idx="2297">1075</cx:pt>
          <cx:pt idx="2298">1332</cx:pt>
          <cx:pt idx="2299">1780</cx:pt>
          <cx:pt idx="2300">1786</cx:pt>
          <cx:pt idx="2301">2181</cx:pt>
          <cx:pt idx="2302">3438</cx:pt>
          <cx:pt idx="2303">3438</cx:pt>
          <cx:pt idx="2304">3514</cx:pt>
          <cx:pt idx="2305">5401</cx:pt>
          <cx:pt idx="2306">16065</cx:pt>
          <cx:pt idx="2307">18792</cx:pt>
          <cx:pt idx="2308">42</cx:pt>
          <cx:pt idx="2309">43</cx:pt>
          <cx:pt idx="2310">44</cx:pt>
          <cx:pt idx="2311">50</cx:pt>
          <cx:pt idx="2312">62</cx:pt>
          <cx:pt idx="2313">67</cx:pt>
          <cx:pt idx="2314">79</cx:pt>
          <cx:pt idx="2315">162</cx:pt>
          <cx:pt idx="2316">196</cx:pt>
          <cx:pt idx="2317">224</cx:pt>
          <cx:pt idx="2318">238</cx:pt>
          <cx:pt idx="2319">238</cx:pt>
          <cx:pt idx="2320">308</cx:pt>
          <cx:pt idx="2321">507</cx:pt>
          <cx:pt idx="2322">1391</cx:pt>
          <cx:pt idx="2323">1700</cx:pt>
          <cx:pt idx="2324">0</cx:pt>
          <cx:pt idx="2325">524</cx:pt>
          <cx:pt idx="2326">679</cx:pt>
          <cx:pt idx="2327">693</cx:pt>
          <cx:pt idx="2328">903</cx:pt>
          <cx:pt idx="2329">1027</cx:pt>
          <cx:pt idx="2330">1219</cx:pt>
          <cx:pt idx="2331">1452</cx:pt>
          <cx:pt idx="2332">1912</cx:pt>
          <cx:pt idx="2333">2367</cx:pt>
          <cx:pt idx="2334">2401</cx:pt>
          <cx:pt idx="2335">3750</cx:pt>
          <cx:pt idx="2336">3857</cx:pt>
          <cx:pt idx="2337">3857</cx:pt>
          <cx:pt idx="2338">5881</cx:pt>
          <cx:pt idx="2339">6891</cx:pt>
          <cx:pt idx="2340">24804</cx:pt>
          <cx:pt idx="2341">32453</cx:pt>
          <cx:pt idx="2342">183</cx:pt>
          <cx:pt idx="2343">210</cx:pt>
          <cx:pt idx="2344">240</cx:pt>
          <cx:pt idx="2345">252</cx:pt>
          <cx:pt idx="2346">363</cx:pt>
          <cx:pt idx="2347">425</cx:pt>
          <cx:pt idx="2348">515</cx:pt>
          <cx:pt idx="2349">567</cx:pt>
          <cx:pt idx="2350">682</cx:pt>
          <cx:pt idx="2351">913</cx:pt>
          <cx:pt idx="2352">1065</cx:pt>
          <cx:pt idx="2353">1700</cx:pt>
          <cx:pt idx="2354">1700</cx:pt>
          <cx:pt idx="2355">1922</cx:pt>
          <cx:pt idx="2356">2384</cx:pt>
          <cx:pt idx="2357">7411</cx:pt>
          <cx:pt idx="2358">10840</cx:pt>
          <cx:pt idx="2359">100</cx:pt>
          <cx:pt idx="2360">158</cx:pt>
          <cx:pt idx="2361">207</cx:pt>
          <cx:pt idx="2362">291</cx:pt>
          <cx:pt idx="2363">297</cx:pt>
          <cx:pt idx="2364">331</cx:pt>
          <cx:pt idx="2365">339</cx:pt>
          <cx:pt idx="2366">505</cx:pt>
          <cx:pt idx="2367">575</cx:pt>
          <cx:pt idx="2368">1011</cx:pt>
          <cx:pt idx="2369">1030</cx:pt>
          <cx:pt idx="2370">1313</cx:pt>
          <cx:pt idx="2371">1313</cx:pt>
          <cx:pt idx="2372">1726</cx:pt>
          <cx:pt idx="2373">2588</cx:pt>
          <cx:pt idx="2374">7057</cx:pt>
          <cx:pt idx="2375">7075</cx:pt>
          <cx:pt idx="2376">1024</cx:pt>
          <cx:pt idx="2377">1028</cx:pt>
          <cx:pt idx="2378">1031</cx:pt>
          <cx:pt idx="2379">1046</cx:pt>
          <cx:pt idx="2380">1046</cx:pt>
          <cx:pt idx="2381">1057</cx:pt>
          <cx:pt idx="2382">1058</cx:pt>
          <cx:pt idx="2383">1058</cx:pt>
          <cx:pt idx="2384">1065</cx:pt>
          <cx:pt idx="2385">1078</cx:pt>
          <cx:pt idx="2386">1084</cx:pt>
          <cx:pt idx="2387">1087</cx:pt>
          <cx:pt idx="2388">1089</cx:pt>
          <cx:pt idx="2389">1101</cx:pt>
          <cx:pt idx="2390">1113</cx:pt>
          <cx:pt idx="2391">1129</cx:pt>
          <cx:pt idx="2392">1132</cx:pt>
          <cx:pt idx="2393">37</cx:pt>
          <cx:pt idx="2394">55</cx:pt>
          <cx:pt idx="2395">74</cx:pt>
          <cx:pt idx="2396">87</cx:pt>
          <cx:pt idx="2397">88</cx:pt>
          <cx:pt idx="2398">96</cx:pt>
          <cx:pt idx="2399">118</cx:pt>
          <cx:pt idx="2400">136</cx:pt>
          <cx:pt idx="2401">251</cx:pt>
          <cx:pt idx="2402">265</cx:pt>
          <cx:pt idx="2403">293</cx:pt>
          <cx:pt idx="2404">293</cx:pt>
          <cx:pt idx="2405">295</cx:pt>
          <cx:pt idx="2406">511</cx:pt>
          <cx:pt idx="2407">614</cx:pt>
          <cx:pt idx="2408">2398</cx:pt>
          <cx:pt idx="2409">3076</cx:pt>
          <cx:pt idx="2410">215</cx:pt>
          <cx:pt idx="2411">317</cx:pt>
          <cx:pt idx="2412">338</cx:pt>
          <cx:pt idx="2413">350</cx:pt>
          <cx:pt idx="2414">461</cx:pt>
          <cx:pt idx="2415">467</cx:pt>
          <cx:pt idx="2416">543</cx:pt>
          <cx:pt idx="2417">632</cx:pt>
          <cx:pt idx="2418">754</cx:pt>
          <cx:pt idx="2419">881</cx:pt>
          <cx:pt idx="2420">1088</cx:pt>
          <cx:pt idx="2421">1731</cx:pt>
          <cx:pt idx="2422">1960</cx:pt>
          <cx:pt idx="2423">1960</cx:pt>
          <cx:pt idx="2424">2832</cx:pt>
          <cx:pt idx="2425">8272</cx:pt>
          <cx:pt idx="2426">9471</cx:pt>
          <cx:pt idx="2427">18</cx:pt>
          <cx:pt idx="2428">29</cx:pt>
          <cx:pt idx="2429">41</cx:pt>
          <cx:pt idx="2430">55</cx:pt>
          <cx:pt idx="2431">70</cx:pt>
          <cx:pt idx="2432">77</cx:pt>
          <cx:pt idx="2433">103</cx:pt>
          <cx:pt idx="2434">105</cx:pt>
          <cx:pt idx="2435">156</cx:pt>
          <cx:pt idx="2436">188</cx:pt>
          <cx:pt idx="2437">212</cx:pt>
          <cx:pt idx="2438">362</cx:pt>
          <cx:pt idx="2439">382</cx:pt>
          <cx:pt idx="2440">382</cx:pt>
          <cx:pt idx="2441">490</cx:pt>
          <cx:pt idx="2442">1590</cx:pt>
          <cx:pt idx="2443">1985</cx:pt>
          <cx:pt idx="2444">287</cx:pt>
          <cx:pt idx="2445">431</cx:pt>
          <cx:pt idx="2446">454</cx:pt>
          <cx:pt idx="2447">495</cx:pt>
          <cx:pt idx="2448">539</cx:pt>
          <cx:pt idx="2449">613</cx:pt>
          <cx:pt idx="2450">624</cx:pt>
          <cx:pt idx="2451">711</cx:pt>
          <cx:pt idx="2452">1148</cx:pt>
          <cx:pt idx="2453">1617</cx:pt>
          <cx:pt idx="2454">1746</cx:pt>
          <cx:pt idx="2455">2709</cx:pt>
          <cx:pt idx="2456">2709</cx:pt>
          <cx:pt idx="2457">2941</cx:pt>
          <cx:pt idx="2458">4037</cx:pt>
          <cx:pt idx="2459">12229</cx:pt>
          <cx:pt idx="2460">15688</cx:pt>
          <cx:pt idx="2461">1014</cx:pt>
          <cx:pt idx="2462">1031</cx:pt>
          <cx:pt idx="2463">1173</cx:pt>
          <cx:pt idx="2464">1415</cx:pt>
          <cx:pt idx="2465">2003</cx:pt>
          <cx:pt idx="2466">2213</cx:pt>
          <cx:pt idx="2467">2225</cx:pt>
          <cx:pt idx="2468">2269</cx:pt>
          <cx:pt idx="2469">3439</cx:pt>
          <cx:pt idx="2470">3608</cx:pt>
          <cx:pt idx="2471">5456</cx:pt>
          <cx:pt idx="2472">7739</cx:pt>
          <cx:pt idx="2473">7920</cx:pt>
          <cx:pt idx="2474">7920</cx:pt>
          <cx:pt idx="2475">10612</cx:pt>
          <cx:pt idx="2476">33488</cx:pt>
          <cx:pt idx="2477">43199</cx:pt>
          <cx:pt idx="2478">77</cx:pt>
          <cx:pt idx="2479">80</cx:pt>
          <cx:pt idx="2480">92</cx:pt>
          <cx:pt idx="2481">112</cx:pt>
          <cx:pt idx="2482">134</cx:pt>
          <cx:pt idx="2483">138</cx:pt>
          <cx:pt idx="2484">178</cx:pt>
          <cx:pt idx="2485">314</cx:pt>
          <cx:pt idx="2486">321</cx:pt>
          <cx:pt idx="2487">411</cx:pt>
          <cx:pt idx="2488">509</cx:pt>
          <cx:pt idx="2489">525</cx:pt>
          <cx:pt idx="2490">870</cx:pt>
          <cx:pt idx="2491">2313</cx:pt>
          <cx:pt idx="2492">2896</cx:pt>
          <cx:pt idx="2493">14</cx:pt>
          <cx:pt idx="2494">32</cx:pt>
          <cx:pt idx="2495">37</cx:pt>
          <cx:pt idx="2496">37</cx:pt>
          <cx:pt idx="2497">49</cx:pt>
          <cx:pt idx="2498">64</cx:pt>
          <cx:pt idx="2499">72</cx:pt>
          <cx:pt idx="2500">86</cx:pt>
          <cx:pt idx="2501">133</cx:pt>
          <cx:pt idx="2502">149</cx:pt>
          <cx:pt idx="2503">155</cx:pt>
          <cx:pt idx="2504">230</cx:pt>
          <cx:pt idx="2505">230</cx:pt>
          <cx:pt idx="2506">305</cx:pt>
          <cx:pt idx="2507">323</cx:pt>
          <cx:pt idx="2508">1249</cx:pt>
          <cx:pt idx="2509">1429</cx:pt>
          <cx:pt idx="2510">373</cx:pt>
          <cx:pt idx="2511">399</cx:pt>
          <cx:pt idx="2512">509</cx:pt>
          <cx:pt idx="2513">531</cx:pt>
          <cx:pt idx="2514">590</cx:pt>
          <cx:pt idx="2515">797</cx:pt>
          <cx:pt idx="2516">1098</cx:pt>
          <cx:pt idx="2517">1128</cx:pt>
          <cx:pt idx="2518">1184</cx:pt>
          <cx:pt idx="2519">1481</cx:pt>
          <cx:pt idx="2520">1613</cx:pt>
          <cx:pt idx="2521">2432</cx:pt>
          <cx:pt idx="2522">2432</cx:pt>
          <cx:pt idx="2523">2744</cx:pt>
          <cx:pt idx="2524">4129</cx:pt>
          <cx:pt idx="2525">13345</cx:pt>
          <cx:pt idx="2526">14913</cx:pt>
          <cx:pt idx="2527">195</cx:pt>
          <cx:pt idx="2528">272</cx:pt>
          <cx:pt idx="2529">279</cx:pt>
          <cx:pt idx="2530">350</cx:pt>
          <cx:pt idx="2531">434</cx:pt>
          <cx:pt idx="2532">448</cx:pt>
          <cx:pt idx="2533">571</cx:pt>
          <cx:pt idx="2534">712</cx:pt>
          <cx:pt idx="2535">965</cx:pt>
          <cx:pt idx="2536">1403</cx:pt>
          <cx:pt idx="2537">2050</cx:pt>
          <cx:pt idx="2538">2072</cx:pt>
          <cx:pt idx="2539">2072</cx:pt>
          <cx:pt idx="2540">2634</cx:pt>
          <cx:pt idx="2541">3765</cx:pt>
          <cx:pt idx="2542">10802</cx:pt>
          <cx:pt idx="2543">11281</cx:pt>
          <cx:pt idx="2544">68</cx:pt>
          <cx:pt idx="2545">91</cx:pt>
          <cx:pt idx="2546">137</cx:pt>
          <cx:pt idx="2547">164</cx:pt>
          <cx:pt idx="2548">212</cx:pt>
          <cx:pt idx="2549">286</cx:pt>
          <cx:pt idx="2550">334</cx:pt>
          <cx:pt idx="2551">391</cx:pt>
          <cx:pt idx="2552">398</cx:pt>
          <cx:pt idx="2553">483</cx:pt>
          <cx:pt idx="2554">802</cx:pt>
          <cx:pt idx="2555">834</cx:pt>
          <cx:pt idx="2556">834</cx:pt>
          <cx:pt idx="2557">1272</cx:pt>
          <cx:pt idx="2558">1273</cx:pt>
          <cx:pt idx="2559">4685</cx:pt>
          <cx:pt idx="2560">6325</cx:pt>
          <cx:pt idx="2561">214</cx:pt>
          <cx:pt idx="2562">303</cx:pt>
          <cx:pt idx="2563">312</cx:pt>
          <cx:pt idx="2564">383</cx:pt>
          <cx:pt idx="2565">416</cx:pt>
          <cx:pt idx="2566">431</cx:pt>
          <cx:pt idx="2567">639</cx:pt>
          <cx:pt idx="2568">791</cx:pt>
          <cx:pt idx="2569">1236</cx:pt>
          <cx:pt idx="2570">1269</cx:pt>
          <cx:pt idx="2571">1337</cx:pt>
          <cx:pt idx="2572">2100</cx:pt>
          <cx:pt idx="2573">2100</cx:pt>
          <cx:pt idx="2574">2375</cx:pt>
          <cx:pt idx="2575">3658</cx:pt>
          <cx:pt idx="2576">10777</cx:pt>
          <cx:pt idx="2577">13023</cx:pt>
          <cx:pt idx="2578">16</cx:pt>
          <cx:pt idx="2579">20</cx:pt>
          <cx:pt idx="2580">22</cx:pt>
          <cx:pt idx="2581">26</cx:pt>
          <cx:pt idx="2582">39</cx:pt>
          <cx:pt idx="2583">49</cx:pt>
          <cx:pt idx="2584">54</cx:pt>
          <cx:pt idx="2585">83</cx:pt>
          <cx:pt idx="2586">112</cx:pt>
          <cx:pt idx="2587">114</cx:pt>
          <cx:pt idx="2588">120</cx:pt>
          <cx:pt idx="2589">260</cx:pt>
          <cx:pt idx="2590">270</cx:pt>
          <cx:pt idx="2591">272</cx:pt>
          <cx:pt idx="2592">272</cx:pt>
          <cx:pt idx="2593">923</cx:pt>
          <cx:pt idx="2594">985</cx:pt>
          <cx:pt idx="2595">232</cx:pt>
          <cx:pt idx="2596">323</cx:pt>
          <cx:pt idx="2597">343</cx:pt>
          <cx:pt idx="2598">416</cx:pt>
          <cx:pt idx="2599">425</cx:pt>
          <cx:pt idx="2600">514</cx:pt>
          <cx:pt idx="2601">765</cx:pt>
          <cx:pt idx="2602">1032</cx:pt>
          <cx:pt idx="2603">1189</cx:pt>
          <cx:pt idx="2604">1218</cx:pt>
          <cx:pt idx="2605">1486</cx:pt>
          <cx:pt idx="2606">2228</cx:pt>
          <cx:pt idx="2607">2228</cx:pt>
          <cx:pt idx="2608">2328</cx:pt>
          <cx:pt idx="2609">3201</cx:pt>
          <cx:pt idx="2610">9698</cx:pt>
          <cx:pt idx="2611">13197</cx:pt>
          <cx:pt idx="2612">11</cx:pt>
          <cx:pt idx="2613">18</cx:pt>
          <cx:pt idx="2614">21</cx:pt>
          <cx:pt idx="2615">25</cx:pt>
          <cx:pt idx="2616">40</cx:pt>
          <cx:pt idx="2617">51</cx:pt>
          <cx:pt idx="2618">55</cx:pt>
          <cx:pt idx="2619">61</cx:pt>
          <cx:pt idx="2620">86</cx:pt>
          <cx:pt idx="2621">132</cx:pt>
          <cx:pt idx="2622">142</cx:pt>
          <cx:pt idx="2623">158</cx:pt>
          <cx:pt idx="2624">346</cx:pt>
          <cx:pt idx="2625">346</cx:pt>
          <cx:pt idx="2626">567</cx:pt>
          <cx:pt idx="2627">715</cx:pt>
          <cx:pt idx="2628">0</cx:pt>
          <cx:pt idx="2629">269</cx:pt>
          <cx:pt idx="2630">303</cx:pt>
          <cx:pt idx="2631">398</cx:pt>
          <cx:pt idx="2632">461</cx:pt>
          <cx:pt idx="2633">504</cx:pt>
          <cx:pt idx="2634">622</cx:pt>
          <cx:pt idx="2635">671</cx:pt>
          <cx:pt idx="2636">886</cx:pt>
          <cx:pt idx="2637">1231</cx:pt>
          <cx:pt idx="2638">1319</cx:pt>
          <cx:pt idx="2639">1433</cx:pt>
          <cx:pt idx="2640">2535</cx:pt>
          <cx:pt idx="2641">2575</cx:pt>
          <cx:pt idx="2642">2577</cx:pt>
          <cx:pt idx="2643">2577</cx:pt>
          <cx:pt idx="2644">9359</cx:pt>
          <cx:pt idx="2645">10852</cx:pt>
          <cx:pt idx="2646">171</cx:pt>
          <cx:pt idx="2647">178</cx:pt>
          <cx:pt idx="2648">194</cx:pt>
          <cx:pt idx="2649">222</cx:pt>
          <cx:pt idx="2650">224</cx:pt>
          <cx:pt idx="2651">377</cx:pt>
          <cx:pt idx="2652">502</cx:pt>
          <cx:pt idx="2653">551</cx:pt>
          <cx:pt idx="2654">601</cx:pt>
          <cx:pt idx="2655">776</cx:pt>
          <cx:pt idx="2656">793</cx:pt>
          <cx:pt idx="2657">1311</cx:pt>
          <cx:pt idx="2658">1311</cx:pt>
          <cx:pt idx="2659">1441</cx:pt>
          <cx:pt idx="2660">2232</cx:pt>
          <cx:pt idx="2661">6282</cx:pt>
          <cx:pt idx="2662">8330</cx:pt>
          <cx:pt idx="2663">941</cx:pt>
          <cx:pt idx="2664">987</cx:pt>
          <cx:pt idx="2665">1582</cx:pt>
          <cx:pt idx="2666">2164</cx:pt>
          <cx:pt idx="2667">2337</cx:pt>
          <cx:pt idx="2668">2485</cx:pt>
          <cx:pt idx="2669">3228</cx:pt>
          <cx:pt idx="2670">3747</cx:pt>
          <cx:pt idx="2671">5421</cx:pt>
          <cx:pt idx="2672">6807</cx:pt>
          <cx:pt idx="2673">8128</cx:pt>
          <cx:pt idx="2674">10107</cx:pt>
          <cx:pt idx="2675">10107</cx:pt>
          <cx:pt idx="2676">12684</cx:pt>
          <cx:pt idx="2677">17626</cx:pt>
          <cx:pt idx="2678">54143</cx:pt>
          <cx:pt idx="2679">68797</cx:pt>
          <cx:pt idx="2680">172</cx:pt>
          <cx:pt idx="2681">184</cx:pt>
          <cx:pt idx="2682">250</cx:pt>
          <cx:pt idx="2683">251</cx:pt>
          <cx:pt idx="2684">279</cx:pt>
          <cx:pt idx="2685">415</cx:pt>
          <cx:pt idx="2686">417</cx:pt>
          <cx:pt idx="2687">659</cx:pt>
          <cx:pt idx="2688">727</cx:pt>
          <cx:pt idx="2689">752</cx:pt>
          <cx:pt idx="2690">954</cx:pt>
          <cx:pt idx="2691">1812</cx:pt>
          <cx:pt idx="2692">1812</cx:pt>
          <cx:pt idx="2693">1848</cx:pt>
          <cx:pt idx="2694">1915</cx:pt>
          <cx:pt idx="2695">6384</cx:pt>
          <cx:pt idx="2696">6425</cx:pt>
          <cx:pt idx="2697">98</cx:pt>
          <cx:pt idx="2698">200</cx:pt>
          <cx:pt idx="2699">256</cx:pt>
          <cx:pt idx="2700">260</cx:pt>
          <cx:pt idx="2701">318</cx:pt>
          <cx:pt idx="2702">374</cx:pt>
          <cx:pt idx="2703">527</cx:pt>
          <cx:pt idx="2704">554</cx:pt>
          <cx:pt idx="2705">570</cx:pt>
          <cx:pt idx="2706">675</cx:pt>
          <cx:pt idx="2707">888</cx:pt>
          <cx:pt idx="2708">1182</cx:pt>
          <cx:pt idx="2709">1182</cx:pt>
          <cx:pt idx="2710">1453</cx:pt>
          <cx:pt idx="2711">1861</cx:pt>
          <cx:pt idx="2712">7163</cx:pt>
          <cx:pt idx="2713">8815</cx:pt>
          <cx:pt idx="2714">38</cx:pt>
          <cx:pt idx="2715">40</cx:pt>
          <cx:pt idx="2716">55</cx:pt>
          <cx:pt idx="2717">74</cx:pt>
          <cx:pt idx="2718">74</cx:pt>
          <cx:pt idx="2719">88</cx:pt>
          <cx:pt idx="2720">117</cx:pt>
          <cx:pt idx="2721">128</cx:pt>
          <cx:pt idx="2722">133</cx:pt>
          <cx:pt idx="2723">168</cx:pt>
          <cx:pt idx="2724">215</cx:pt>
          <cx:pt idx="2725">292</cx:pt>
          <cx:pt idx="2726">292</cx:pt>
          <cx:pt idx="2727">350</cx:pt>
          <cx:pt idx="2728">405</cx:pt>
          <cx:pt idx="2729">1621</cx:pt>
          <cx:pt idx="2730">1918</cx:pt>
          <cx:pt idx="2731">20</cx:pt>
          <cx:pt idx="2732">31</cx:pt>
          <cx:pt idx="2733">36</cx:pt>
          <cx:pt idx="2734">39</cx:pt>
          <cx:pt idx="2735">70</cx:pt>
          <cx:pt idx="2736">81</cx:pt>
          <cx:pt idx="2737">88</cx:pt>
          <cx:pt idx="2738">107</cx:pt>
          <cx:pt idx="2739">130</cx:pt>
          <cx:pt idx="2740">133</cx:pt>
          <cx:pt idx="2741">191</cx:pt>
          <cx:pt idx="2742">200</cx:pt>
          <cx:pt idx="2743">200</cx:pt>
          <cx:pt idx="2744">229</cx:pt>
          <cx:pt idx="2745">279</cx:pt>
          <cx:pt idx="2746">1298</cx:pt>
          <cx:pt idx="2747">1666</cx:pt>
          <cx:pt idx="2748">1008</cx:pt>
          <cx:pt idx="2749">1155</cx:pt>
          <cx:pt idx="2750">1284</cx:pt>
          <cx:pt idx="2751">1448</cx:pt>
          <cx:pt idx="2752">1858</cx:pt>
          <cx:pt idx="2753">2151</cx:pt>
          <cx:pt idx="2754">2201</cx:pt>
          <cx:pt idx="2755">2338</cx:pt>
          <cx:pt idx="2756">3290</cx:pt>
          <cx:pt idx="2757">4052</cx:pt>
          <cx:pt idx="2758">4583</cx:pt>
          <cx:pt idx="2759">7396</cx:pt>
          <cx:pt idx="2760">7396</cx:pt>
          <cx:pt idx="2761">9062</cx:pt>
          <cx:pt idx="2762">10269</cx:pt>
          <cx:pt idx="2763">39140</cx:pt>
          <cx:pt idx="2764">49235</cx:pt>
          <cx:pt idx="2765">345</cx:pt>
          <cx:pt idx="2766">467</cx:pt>
          <cx:pt idx="2767">672</cx:pt>
          <cx:pt idx="2768">696</cx:pt>
          <cx:pt idx="2769">712</cx:pt>
          <cx:pt idx="2770">909</cx:pt>
          <cx:pt idx="2771">1293</cx:pt>
          <cx:pt idx="2772">1335</cx:pt>
          <cx:pt idx="2773">1525</cx:pt>
          <cx:pt idx="2774">1576</cx:pt>
          <cx:pt idx="2775">1791</cx:pt>
          <cx:pt idx="2776">3163</cx:pt>
          <cx:pt idx="2777">3333</cx:pt>
          <cx:pt idx="2778">3333</cx:pt>
          <cx:pt idx="2779">4261</cx:pt>
          <cx:pt idx="2780">13975</cx:pt>
          <cx:pt idx="2781">17529</cx:pt>
          <cx:pt idx="2782">38</cx:pt>
          <cx:pt idx="2783">74</cx:pt>
          <cx:pt idx="2784">79</cx:pt>
          <cx:pt idx="2785">89</cx:pt>
          <cx:pt idx="2786">120</cx:pt>
          <cx:pt idx="2787">129</cx:pt>
          <cx:pt idx="2788">136</cx:pt>
          <cx:pt idx="2789">141</cx:pt>
          <cx:pt idx="2790">145</cx:pt>
          <cx:pt idx="2791">204</cx:pt>
          <cx:pt idx="2792">246</cx:pt>
          <cx:pt idx="2793">265</cx:pt>
          <cx:pt idx="2794">393</cx:pt>
          <cx:pt idx="2795">393</cx:pt>
          <cx:pt idx="2796">812</cx:pt>
          <cx:pt idx="2797">1945</cx:pt>
          <cx:pt idx="2798">2512</cx:pt>
          <cx:pt idx="2799">32</cx:pt>
          <cx:pt idx="2800">60</cx:pt>
          <cx:pt idx="2801">83</cx:pt>
          <cx:pt idx="2802">86</cx:pt>
          <cx:pt idx="2803">89</cx:pt>
          <cx:pt idx="2804">103</cx:pt>
          <cx:pt idx="2805">105</cx:pt>
          <cx:pt idx="2806">202</cx:pt>
          <cx:pt idx="2807">265</cx:pt>
          <cx:pt idx="2808">318</cx:pt>
          <cx:pt idx="2809">322</cx:pt>
          <cx:pt idx="2810">595</cx:pt>
          <cx:pt idx="2811">611</cx:pt>
          <cx:pt idx="2812">611</cx:pt>
          <cx:pt idx="2813">736</cx:pt>
          <cx:pt idx="2814">2138</cx:pt>
          <cx:pt idx="2815">2532</cx:pt>
          <cx:pt idx="2816">783</cx:pt>
          <cx:pt idx="2817">856</cx:pt>
          <cx:pt idx="2818">908</cx:pt>
          <cx:pt idx="2819">1016</cx:pt>
          <cx:pt idx="2820">1068</cx:pt>
          <cx:pt idx="2821">1145</cx:pt>
          <cx:pt idx="2822">2057</cx:pt>
          <cx:pt idx="2823">2328</cx:pt>
          <cx:pt idx="2824">2398</cx:pt>
          <cx:pt idx="2825">2940</cx:pt>
          <cx:pt idx="2826">3011</cx:pt>
          <cx:pt idx="2827">4222</cx:pt>
          <cx:pt idx="2828">4222</cx:pt>
          <cx:pt idx="2829">4827</cx:pt>
          <cx:pt idx="2830">7183</cx:pt>
          <cx:pt idx="2831">24737</cx:pt>
          <cx:pt idx="2832">30821</cx:pt>
          <cx:pt idx="2833">369</cx:pt>
          <cx:pt idx="2834">385</cx:pt>
          <cx:pt idx="2835">414</cx:pt>
          <cx:pt idx="2836">424</cx:pt>
          <cx:pt idx="2837">514</cx:pt>
          <cx:pt idx="2838">743</cx:pt>
          <cx:pt idx="2839">831</cx:pt>
          <cx:pt idx="2840">1222</cx:pt>
          <cx:pt idx="2841">1360</cx:pt>
          <cx:pt idx="2842">1475</cx:pt>
          <cx:pt idx="2843">1688</cx:pt>
          <cx:pt idx="2844">2148</cx:pt>
          <cx:pt idx="2845">2148</cx:pt>
          <cx:pt idx="2846">3138</cx:pt>
          <cx:pt idx="2847">3717</cx:pt>
          <cx:pt idx="2848">12865</cx:pt>
          <cx:pt idx="2849">15321</cx:pt>
          <cx:pt idx="2850">56</cx:pt>
          <cx:pt idx="2851">178</cx:pt>
          <cx:pt idx="2852">220</cx:pt>
          <cx:pt idx="2853">231</cx:pt>
          <cx:pt idx="2854">250</cx:pt>
          <cx:pt idx="2855">261</cx:pt>
          <cx:pt idx="2856">261</cx:pt>
          <cx:pt idx="2857">314</cx:pt>
          <cx:pt idx="2858">734</cx:pt>
          <cx:pt idx="2859">899</cx:pt>
          <cx:pt idx="2860">942</cx:pt>
          <cx:pt idx="2861">1093</cx:pt>
          <cx:pt idx="2862">1093</cx:pt>
          <cx:pt idx="2863">1580</cx:pt>
          <cx:pt idx="2864">2226</cx:pt>
          <cx:pt idx="2865">6473</cx:pt>
          <cx:pt idx="2866">8181</cx:pt>
          <cx:pt idx="2867">129</cx:pt>
          <cx:pt idx="2868">179</cx:pt>
          <cx:pt idx="2869">187</cx:pt>
          <cx:pt idx="2870">195</cx:pt>
          <cx:pt idx="2871">218</cx:pt>
          <cx:pt idx="2872">297</cx:pt>
          <cx:pt idx="2873">345</cx:pt>
          <cx:pt idx="2874">517</cx:pt>
          <cx:pt idx="2875">698</cx:pt>
          <cx:pt idx="2876">755</cx:pt>
          <cx:pt idx="2877">765</cx:pt>
          <cx:pt idx="2878">1139</cx:pt>
          <cx:pt idx="2879">1139</cx:pt>
          <cx:pt idx="2880">1367</cx:pt>
          <cx:pt idx="2881">1845</cx:pt>
          <cx:pt idx="2882">5362</cx:pt>
          <cx:pt idx="2883">6680</cx:pt>
          <cx:pt idx="2884">195</cx:pt>
          <cx:pt idx="2885">221</cx:pt>
          <cx:pt idx="2886">224</cx:pt>
          <cx:pt idx="2887">320</cx:pt>
          <cx:pt idx="2888">377</cx:pt>
          <cx:pt idx="2889">540</cx:pt>
          <cx:pt idx="2890">606</cx:pt>
          <cx:pt idx="2891">813</cx:pt>
          <cx:pt idx="2892">1013</cx:pt>
          <cx:pt idx="2893">1236</cx:pt>
          <cx:pt idx="2894">1265</cx:pt>
          <cx:pt idx="2895">2090</cx:pt>
          <cx:pt idx="2896">2090</cx:pt>
          <cx:pt idx="2897">2401</cx:pt>
          <cx:pt idx="2898">2554</cx:pt>
          <cx:pt idx="2899">9438</cx:pt>
          <cx:pt idx="2900">11696</cx:pt>
          <cx:pt idx="2901">204</cx:pt>
          <cx:pt idx="2902">246</cx:pt>
          <cx:pt idx="2903">300</cx:pt>
          <cx:pt idx="2904">365</cx:pt>
          <cx:pt idx="2905">499</cx:pt>
          <cx:pt idx="2906">607</cx:pt>
          <cx:pt idx="2907">820</cx:pt>
          <cx:pt idx="2908">956</cx:pt>
          <cx:pt idx="2909">983</cx:pt>
          <cx:pt idx="2910">1111</cx:pt>
          <cx:pt idx="2911">1696</cx:pt>
          <cx:pt idx="2912">1774</cx:pt>
          <cx:pt idx="2913">2115</cx:pt>
          <cx:pt idx="2914">2115</cx:pt>
          <cx:pt idx="2915">2595</cx:pt>
          <cx:pt idx="2916">9441</cx:pt>
          <cx:pt idx="2917">11185</cx:pt>
          <cx:pt idx="2918">11</cx:pt>
          <cx:pt idx="2919">74</cx:pt>
          <cx:pt idx="2920">88</cx:pt>
          <cx:pt idx="2921">103</cx:pt>
          <cx:pt idx="2922">116</cx:pt>
          <cx:pt idx="2923">128</cx:pt>
          <cx:pt idx="2924">166</cx:pt>
          <cx:pt idx="2925">232</cx:pt>
          <cx:pt idx="2926">317</cx:pt>
          <cx:pt idx="2927">404</cx:pt>
          <cx:pt idx="2928">511</cx:pt>
          <cx:pt idx="2929">511</cx:pt>
          <cx:pt idx="2930">513</cx:pt>
          <cx:pt idx="2931">791</cx:pt>
          <cx:pt idx="2932">823</cx:pt>
          <cx:pt idx="2933">3170</cx:pt>
          <cx:pt idx="2934">3206</cx:pt>
          <cx:pt idx="2935">285</cx:pt>
          <cx:pt idx="2936">379</cx:pt>
          <cx:pt idx="2937">412</cx:pt>
          <cx:pt idx="2938">443</cx:pt>
          <cx:pt idx="2939">477</cx:pt>
          <cx:pt idx="2940">540</cx:pt>
          <cx:pt idx="2941">630</cx:pt>
          <cx:pt idx="2942">866</cx:pt>
          <cx:pt idx="2943">1023</cx:pt>
          <cx:pt idx="2944">1121</cx:pt>
          <cx:pt idx="2945">1332</cx:pt>
          <cx:pt idx="2946">1332</cx:pt>
          <cx:pt idx="2947">1519</cx:pt>
          <cx:pt idx="2948">1944</cx:pt>
          <cx:pt idx="2949">2811</cx:pt>
          <cx:pt idx="2950">10395</cx:pt>
          <cx:pt idx="2951">12008</cx:pt>
          <cx:pt idx="2952">185</cx:pt>
          <cx:pt idx="2953">436</cx:pt>
          <cx:pt idx="2954">450</cx:pt>
          <cx:pt idx="2955">460</cx:pt>
          <cx:pt idx="2956">583</cx:pt>
          <cx:pt idx="2957">602</cx:pt>
          <cx:pt idx="2958">1019</cx:pt>
          <cx:pt idx="2959">1297</cx:pt>
          <cx:pt idx="2960">1413</cx:pt>
          <cx:pt idx="2961">1413</cx:pt>
          <cx:pt idx="2962">1423</cx:pt>
          <cx:pt idx="2963">1570</cx:pt>
          <cx:pt idx="2964">2087</cx:pt>
          <cx:pt idx="2965">2745</cx:pt>
          <cx:pt idx="2966">3559</cx:pt>
          <cx:pt idx="2967">13914</cx:pt>
          <cx:pt idx="2968">14736</cx:pt>
          <cx:pt idx="2969">513</cx:pt>
          <cx:pt idx="2970">637</cx:pt>
          <cx:pt idx="2971">696</cx:pt>
          <cx:pt idx="2972">723</cx:pt>
          <cx:pt idx="2973">924</cx:pt>
          <cx:pt idx="2974">993</cx:pt>
          <cx:pt idx="2975">1106</cx:pt>
          <cx:pt idx="2976">1618</cx:pt>
          <cx:pt idx="2977">1958</cx:pt>
          <cx:pt idx="2978">2029</cx:pt>
          <cx:pt idx="2979">2785</cx:pt>
          <cx:pt idx="2980">3285</cx:pt>
          <cx:pt idx="2981">3285</cx:pt>
          <cx:pt idx="2982">4431</cx:pt>
          <cx:pt idx="2983">5814</cx:pt>
          <cx:pt idx="2984">19985</cx:pt>
          <cx:pt idx="2985">26659</cx:pt>
          <cx:pt idx="2986">127</cx:pt>
          <cx:pt idx="2987">249</cx:pt>
          <cx:pt idx="2988">278</cx:pt>
          <cx:pt idx="2989">320</cx:pt>
          <cx:pt idx="2990">434</cx:pt>
          <cx:pt idx="2991">440</cx:pt>
          <cx:pt idx="2992">497</cx:pt>
          <cx:pt idx="2993">649</cx:pt>
          <cx:pt idx="2994">900</cx:pt>
          <cx:pt idx="2995">1192</cx:pt>
          <cx:pt idx="2996">1317</cx:pt>
          <cx:pt idx="2997">1928</cx:pt>
          <cx:pt idx="2998">1928</cx:pt>
          <cx:pt idx="2999">1971</cx:pt>
          <cx:pt idx="3000">2706</cx:pt>
          <cx:pt idx="3001">8602</cx:pt>
          <cx:pt idx="3002">9210</cx:pt>
          <cx:pt idx="3003">124</cx:pt>
          <cx:pt idx="3004">204</cx:pt>
          <cx:pt idx="3005">229</cx:pt>
          <cx:pt idx="3006">305</cx:pt>
          <cx:pt idx="3007">313</cx:pt>
          <cx:pt idx="3008">343</cx:pt>
          <cx:pt idx="3009">521</cx:pt>
          <cx:pt idx="3010">574</cx:pt>
          <cx:pt idx="3011">580</cx:pt>
          <cx:pt idx="3012">671</cx:pt>
          <cx:pt idx="3013">801</cx:pt>
          <cx:pt idx="3014">1378</cx:pt>
          <cx:pt idx="3015">1642</cx:pt>
          <cx:pt idx="3016">1642</cx:pt>
          <cx:pt idx="3017">1926</cx:pt>
          <cx:pt idx="3018">6069</cx:pt>
          <cx:pt idx="3019">9061</cx:pt>
          <cx:pt idx="3020">366</cx:pt>
          <cx:pt idx="3021">371</cx:pt>
          <cx:pt idx="3022">433</cx:pt>
          <cx:pt idx="3023">437</cx:pt>
          <cx:pt idx="3024">458</cx:pt>
          <cx:pt idx="3025">693</cx:pt>
          <cx:pt idx="3026">791</cx:pt>
          <cx:pt idx="3027">1076</cx:pt>
          <cx:pt idx="3028">1187</cx:pt>
          <cx:pt idx="3029">1619</cx:pt>
          <cx:pt idx="3030">1625</cx:pt>
          <cx:pt idx="3031">2641</cx:pt>
          <cx:pt idx="3032">2641</cx:pt>
          <cx:pt idx="3033">2867</cx:pt>
          <cx:pt idx="3034">3885</cx:pt>
          <cx:pt idx="3035">12322</cx:pt>
          <cx:pt idx="3036">16708</cx:pt>
          <cx:pt idx="3037">23</cx:pt>
          <cx:pt idx="3038">57</cx:pt>
          <cx:pt idx="3039">61</cx:pt>
          <cx:pt idx="3040">66</cx:pt>
          <cx:pt idx="3041">79</cx:pt>
          <cx:pt idx="3042">105</cx:pt>
          <cx:pt idx="3043">127</cx:pt>
          <cx:pt idx="3044">184</cx:pt>
          <cx:pt idx="3045">210</cx:pt>
          <cx:pt idx="3046">255</cx:pt>
          <cx:pt idx="3047">285</cx:pt>
          <cx:pt idx="3048">524</cx:pt>
          <cx:pt idx="3049">524</cx:pt>
          <cx:pt idx="3050">576</cx:pt>
          <cx:pt idx="3051">639</cx:pt>
          <cx:pt idx="3052">1911</cx:pt>
          <cx:pt idx="3053">1944</cx:pt>
          <cx:pt idx="3054">50</cx:pt>
          <cx:pt idx="3055">127</cx:pt>
          <cx:pt idx="3056">140</cx:pt>
          <cx:pt idx="3057">142</cx:pt>
          <cx:pt idx="3058">142</cx:pt>
          <cx:pt idx="3059">147</cx:pt>
          <cx:pt idx="3060">201</cx:pt>
          <cx:pt idx="3061">277</cx:pt>
          <cx:pt idx="3062">393</cx:pt>
          <cx:pt idx="3063">418</cx:pt>
          <cx:pt idx="3064">460</cx:pt>
          <cx:pt idx="3065">762</cx:pt>
          <cx:pt idx="3066">762</cx:pt>
          <cx:pt idx="3067">934</cx:pt>
          <cx:pt idx="3068">1103</cx:pt>
          <cx:pt idx="3069">3433</cx:pt>
          <cx:pt idx="3070">4242</cx:pt>
          <cx:pt idx="3071">82</cx:pt>
          <cx:pt idx="3072">89</cx:pt>
          <cx:pt idx="3073">122</cx:pt>
          <cx:pt idx="3074">175</cx:pt>
          <cx:pt idx="3075">253</cx:pt>
          <cx:pt idx="3076">268</cx:pt>
          <cx:pt idx="3077">336</cx:pt>
          <cx:pt idx="3078">343</cx:pt>
          <cx:pt idx="3079">368</cx:pt>
          <cx:pt idx="3080">372</cx:pt>
          <cx:pt idx="3081">423</cx:pt>
          <cx:pt idx="3082">860</cx:pt>
          <cx:pt idx="3083">860</cx:pt>
          <cx:pt idx="3084">976</cx:pt>
          <cx:pt idx="3085">1174</cx:pt>
          <cx:pt idx="3086">3937</cx:pt>
          <cx:pt idx="3087">4421</cx:pt>
          <cx:pt idx="3088">57</cx:pt>
          <cx:pt idx="3089">66</cx:pt>
          <cx:pt idx="3090">69</cx:pt>
          <cx:pt idx="3091">80</cx:pt>
          <cx:pt idx="3092">105</cx:pt>
          <cx:pt idx="3093">132</cx:pt>
          <cx:pt idx="3094">141</cx:pt>
          <cx:pt idx="3095">237</cx:pt>
          <cx:pt idx="3096">311</cx:pt>
          <cx:pt idx="3097">311</cx:pt>
          <cx:pt idx="3098">357</cx:pt>
          <cx:pt idx="3099">357</cx:pt>
          <cx:pt idx="3100">577</cx:pt>
          <cx:pt idx="3101">627</cx:pt>
          <cx:pt idx="3102">2529</cx:pt>
          <cx:pt idx="3103">2776</cx:pt>
          <cx:pt idx="3104">0</cx:pt>
          <cx:pt idx="3105">333</cx:pt>
          <cx:pt idx="3106">512</cx:pt>
          <cx:pt idx="3107">524</cx:pt>
          <cx:pt idx="3108">553</cx:pt>
          <cx:pt idx="3109">628</cx:pt>
          <cx:pt idx="3110">730</cx:pt>
          <cx:pt idx="3111">1522</cx:pt>
          <cx:pt idx="3112">1662</cx:pt>
          <cx:pt idx="3113">1973</cx:pt>
          <cx:pt idx="3114">1986</cx:pt>
          <cx:pt idx="3115">2532</cx:pt>
          <cx:pt idx="3116">2599</cx:pt>
          <cx:pt idx="3117">2599</cx:pt>
          <cx:pt idx="3118">2885</cx:pt>
          <cx:pt idx="3119">4016</cx:pt>
          <cx:pt idx="3120">17827</cx:pt>
          <cx:pt idx="3121">22510</cx:pt>
          <cx:pt idx="3122">66</cx:pt>
          <cx:pt idx="3123">107</cx:pt>
          <cx:pt idx="3124">117</cx:pt>
          <cx:pt idx="3125">126</cx:pt>
          <cx:pt idx="3126">161</cx:pt>
          <cx:pt idx="3127">220</cx:pt>
          <cx:pt idx="3128">317</cx:pt>
          <cx:pt idx="3129">325</cx:pt>
          <cx:pt idx="3130">349</cx:pt>
          <cx:pt idx="3131">372</cx:pt>
          <cx:pt idx="3132">582</cx:pt>
          <cx:pt idx="3133">715</cx:pt>
          <cx:pt idx="3134">857</cx:pt>
          <cx:pt idx="3135">1105</cx:pt>
          <cx:pt idx="3136">1105</cx:pt>
          <cx:pt idx="3137">3067</cx:pt>
          <cx:pt idx="3138">3360</cx:pt>
          <cx:pt idx="3139">670</cx:pt>
          <cx:pt idx="3140">753</cx:pt>
          <cx:pt idx="3141">929</cx:pt>
          <cx:pt idx="3142">1228</cx:pt>
          <cx:pt idx="3143">1338</cx:pt>
          <cx:pt idx="3144">1416</cx:pt>
          <cx:pt idx="3145">1803</cx:pt>
          <cx:pt idx="3146">2319</cx:pt>
          <cx:pt idx="3147">2465</cx:pt>
          <cx:pt idx="3148">3934</cx:pt>
          <cx:pt idx="3149">4663</cx:pt>
          <cx:pt idx="3150">4663</cx:pt>
          <cx:pt idx="3151">5368</cx:pt>
          <cx:pt idx="3152">6966</cx:pt>
          <cx:pt idx="3153">7625</cx:pt>
          <cx:pt idx="3154">36661</cx:pt>
          <cx:pt idx="3155">56672</cx:pt>
          <cx:pt idx="3156">422</cx:pt>
          <cx:pt idx="3157">644</cx:pt>
          <cx:pt idx="3158">652</cx:pt>
          <cx:pt idx="3159">722</cx:pt>
          <cx:pt idx="3160">735</cx:pt>
          <cx:pt idx="3161">986</cx:pt>
          <cx:pt idx="3162">1161</cx:pt>
          <cx:pt idx="3163">1437</cx:pt>
          <cx:pt idx="3164">1898</cx:pt>
          <cx:pt idx="3165">1962</cx:pt>
          <cx:pt idx="3166">2205</cx:pt>
          <cx:pt idx="3167">3674</cx:pt>
          <cx:pt idx="3168">3700</cx:pt>
          <cx:pt idx="3169">3700</cx:pt>
          <cx:pt idx="3170">5259</cx:pt>
          <cx:pt idx="3171">16210</cx:pt>
          <cx:pt idx="3172">18524</cx:pt>
          <cx:pt idx="3173">44</cx:pt>
          <cx:pt idx="3174">50</cx:pt>
          <cx:pt idx="3175">50</cx:pt>
          <cx:pt idx="3176">53</cx:pt>
          <cx:pt idx="3177">57</cx:pt>
          <cx:pt idx="3178">63</cx:pt>
          <cx:pt idx="3179">91</cx:pt>
          <cx:pt idx="3180">162</cx:pt>
          <cx:pt idx="3181">214</cx:pt>
          <cx:pt idx="3182">246</cx:pt>
          <cx:pt idx="3183">246</cx:pt>
          <cx:pt idx="3184">294</cx:pt>
          <cx:pt idx="3185">322</cx:pt>
          <cx:pt idx="3186">469</cx:pt>
          <cx:pt idx="3187">1293</cx:pt>
          <cx:pt idx="3188">1623</cx:pt>
          <cx:pt idx="3189">0</cx:pt>
          <cx:pt idx="3190">549</cx:pt>
          <cx:pt idx="3191">695</cx:pt>
          <cx:pt idx="3192">802</cx:pt>
          <cx:pt idx="3193">944</cx:pt>
          <cx:pt idx="3194">1047</cx:pt>
          <cx:pt idx="3195">1287</cx:pt>
          <cx:pt idx="3196">1627</cx:pt>
          <cx:pt idx="3197">2027</cx:pt>
          <cx:pt idx="3198">2487</cx:pt>
          <cx:pt idx="3199">2599</cx:pt>
          <cx:pt idx="3200">3846</cx:pt>
          <cx:pt idx="3201">4146</cx:pt>
          <cx:pt idx="3202">4146</cx:pt>
          <cx:pt idx="3203">6063</cx:pt>
          <cx:pt idx="3204">7252</cx:pt>
          <cx:pt idx="3205">25173</cx:pt>
          <cx:pt idx="3206">31388</cx:pt>
          <cx:pt idx="3207">196</cx:pt>
          <cx:pt idx="3208">211</cx:pt>
          <cx:pt idx="3209">221</cx:pt>
          <cx:pt idx="3210">222</cx:pt>
          <cx:pt idx="3211">428</cx:pt>
          <cx:pt idx="3212">430</cx:pt>
          <cx:pt idx="3213">500</cx:pt>
          <cx:pt idx="3214">501</cx:pt>
          <cx:pt idx="3215">754</cx:pt>
          <cx:pt idx="3216">914</cx:pt>
          <cx:pt idx="3217">1064</cx:pt>
          <cx:pt idx="3218">1580</cx:pt>
          <cx:pt idx="3219">1580</cx:pt>
          <cx:pt idx="3220">1988</cx:pt>
          <cx:pt idx="3221">2427</cx:pt>
          <cx:pt idx="3222">7474</cx:pt>
          <cx:pt idx="3223">11230</cx:pt>
          <cx:pt idx="3224">106</cx:pt>
          <cx:pt idx="3225">157</cx:pt>
          <cx:pt idx="3226">187</cx:pt>
          <cx:pt idx="3227">266</cx:pt>
          <cx:pt idx="3228">304</cx:pt>
          <cx:pt idx="3229">364</cx:pt>
          <cx:pt idx="3230">367</cx:pt>
          <cx:pt idx="3231">518</cx:pt>
          <cx:pt idx="3232">666</cx:pt>
          <cx:pt idx="3233">1041</cx:pt>
          <cx:pt idx="3234">1124</cx:pt>
          <cx:pt idx="3235">1397</cx:pt>
          <cx:pt idx="3236">1397</cx:pt>
          <cx:pt idx="3237">1845</cx:pt>
          <cx:pt idx="3238">2645</cx:pt>
          <cx:pt idx="3239">7249</cx:pt>
          <cx:pt idx="3240">7262</cx:pt>
          <cx:pt idx="3241">1134</cx:pt>
          <cx:pt idx="3242">1150</cx:pt>
          <cx:pt idx="3243">1156</cx:pt>
          <cx:pt idx="3244">1162</cx:pt>
          <cx:pt idx="3245">1163</cx:pt>
          <cx:pt idx="3246">1165</cx:pt>
          <cx:pt idx="3247">1169</cx:pt>
          <cx:pt idx="3248">1169</cx:pt>
          <cx:pt idx="3249">1184</cx:pt>
          <cx:pt idx="3250">1184</cx:pt>
          <cx:pt idx="3251">1200</cx:pt>
          <cx:pt idx="3252">1202</cx:pt>
          <cx:pt idx="3253">1204</cx:pt>
          <cx:pt idx="3254">1216</cx:pt>
          <cx:pt idx="3255">1218</cx:pt>
          <cx:pt idx="3256">1240</cx:pt>
          <cx:pt idx="3257">1259</cx:pt>
          <cx:pt idx="3258">43</cx:pt>
          <cx:pt idx="3259">51</cx:pt>
          <cx:pt idx="3260">65</cx:pt>
          <cx:pt idx="3261">86</cx:pt>
          <cx:pt idx="3262">87</cx:pt>
          <cx:pt idx="3263">128</cx:pt>
          <cx:pt idx="3264">134</cx:pt>
          <cx:pt idx="3265">142</cx:pt>
          <cx:pt idx="3266">263</cx:pt>
          <cx:pt idx="3267">264</cx:pt>
          <cx:pt idx="3268">277</cx:pt>
          <cx:pt idx="3269">277</cx:pt>
          <cx:pt idx="3270">319</cx:pt>
          <cx:pt idx="3271">521</cx:pt>
          <cx:pt idx="3272">605</cx:pt>
          <cx:pt idx="3273">2404</cx:pt>
          <cx:pt idx="3274">3109</cx:pt>
          <cx:pt idx="3275">239</cx:pt>
          <cx:pt idx="3276">309</cx:pt>
          <cx:pt idx="3277">326</cx:pt>
          <cx:pt idx="3278">362</cx:pt>
          <cx:pt idx="3279">386</cx:pt>
          <cx:pt idx="3280">440</cx:pt>
          <cx:pt idx="3281">655</cx:pt>
          <cx:pt idx="3282">781</cx:pt>
          <cx:pt idx="3283">910</cx:pt>
          <cx:pt idx="3284">967</cx:pt>
          <cx:pt idx="3285">1112</cx:pt>
          <cx:pt idx="3286">1889</cx:pt>
          <cx:pt idx="3287">1972</cx:pt>
          <cx:pt idx="3288">1972</cx:pt>
          <cx:pt idx="3289">2822</cx:pt>
          <cx:pt idx="3290">8333</cx:pt>
          <cx:pt idx="3291">9659</cx:pt>
          <cx:pt idx="3292">22</cx:pt>
          <cx:pt idx="3293">26</cx:pt>
          <cx:pt idx="3294">42</cx:pt>
          <cx:pt idx="3295">58</cx:pt>
          <cx:pt idx="3296">69</cx:pt>
          <cx:pt idx="3297">75</cx:pt>
          <cx:pt idx="3298">94</cx:pt>
          <cx:pt idx="3299">128</cx:pt>
          <cx:pt idx="3300">167</cx:pt>
          <cx:pt idx="3301">195</cx:pt>
          <cx:pt idx="3302">240</cx:pt>
          <cx:pt idx="3303">348</cx:pt>
          <cx:pt idx="3304">348</cx:pt>
          <cx:pt idx="3305">383</cx:pt>
          <cx:pt idx="3306">518</cx:pt>
          <cx:pt idx="3307">1562</cx:pt>
          <cx:pt idx="3308">1937</cx:pt>
          <cx:pt idx="3309">302</cx:pt>
          <cx:pt idx="3310">467</cx:pt>
          <cx:pt idx="3311">485</cx:pt>
          <cx:pt idx="3312">530</cx:pt>
          <cx:pt idx="3313">586</cx:pt>
          <cx:pt idx="3314">605</cx:pt>
          <cx:pt idx="3315">611</cx:pt>
          <cx:pt idx="3316">778</cx:pt>
          <cx:pt idx="3317">1299</cx:pt>
          <cx:pt idx="3318">1710</cx:pt>
          <cx:pt idx="3319">1749</cx:pt>
          <cx:pt idx="3320">2744</cx:pt>
          <cx:pt idx="3321">2744</cx:pt>
          <cx:pt idx="3322">3011</cx:pt>
          <cx:pt idx="3323">3980</cx:pt>
          <cx:pt idx="3324">12518</cx:pt>
          <cx:pt idx="3325">16226</cx:pt>
          <cx:pt idx="3326">987</cx:pt>
          <cx:pt idx="3327">1020</cx:pt>
          <cx:pt idx="3328">1255</cx:pt>
          <cx:pt idx="3329">1421</cx:pt>
          <cx:pt idx="3330">2166</cx:pt>
          <cx:pt idx="3331">2284</cx:pt>
          <cx:pt idx="3332">2286</cx:pt>
          <cx:pt idx="3333">2311</cx:pt>
          <cx:pt idx="3334">3673</cx:pt>
          <cx:pt idx="3335">3793</cx:pt>
          <cx:pt idx="3336">5654</cx:pt>
          <cx:pt idx="3337">7720</cx:pt>
          <cx:pt idx="3338">8232</cx:pt>
          <cx:pt idx="3339">8232</cx:pt>
          <cx:pt idx="3340">10548</cx:pt>
          <cx:pt idx="3341">34164</cx:pt>
          <cx:pt idx="3342">43452</cx:pt>
          <cx:pt idx="3343">54</cx:pt>
          <cx:pt idx="3344">88</cx:pt>
          <cx:pt idx="3345">102</cx:pt>
          <cx:pt idx="3346">109</cx:pt>
          <cx:pt idx="3347">133</cx:pt>
          <cx:pt idx="3348">144</cx:pt>
          <cx:pt idx="3349">184</cx:pt>
          <cx:pt idx="3350">303</cx:pt>
          <cx:pt idx="3351">340</cx:pt>
          <cx:pt idx="3352">424</cx:pt>
          <cx:pt idx="3353">514</cx:pt>
          <cx:pt idx="3354">603</cx:pt>
          <cx:pt idx="3355">903</cx:pt>
          <cx:pt idx="3356">2376</cx:pt>
          <cx:pt idx="3357">2977</cx:pt>
          <cx:pt idx="3358">34</cx:pt>
          <cx:pt idx="3359">36</cx:pt>
          <cx:pt idx="3360">37</cx:pt>
          <cx:pt idx="3361">47</cx:pt>
          <cx:pt idx="3362">53</cx:pt>
          <cx:pt idx="3363">66</cx:pt>
          <cx:pt idx="3364">92</cx:pt>
          <cx:pt idx="3365">111</cx:pt>
          <cx:pt idx="3366">163</cx:pt>
          <cx:pt idx="3367">174</cx:pt>
          <cx:pt idx="3368">240</cx:pt>
          <cx:pt idx="3369">240</cx:pt>
          <cx:pt idx="3370">276</cx:pt>
          <cx:pt idx="3371">335</cx:pt>
          <cx:pt idx="3372">1224</cx:pt>
          <cx:pt idx="3373">1370</cx:pt>
          <cx:pt idx="3374">0</cx:pt>
          <cx:pt idx="3375">371</cx:pt>
          <cx:pt idx="3376">397</cx:pt>
          <cx:pt idx="3377">479</cx:pt>
          <cx:pt idx="3378">589</cx:pt>
          <cx:pt idx="3379">598</cx:pt>
          <cx:pt idx="3380">799</cx:pt>
          <cx:pt idx="3381">1156</cx:pt>
          <cx:pt idx="3382">1236</cx:pt>
          <cx:pt idx="3383">1368</cx:pt>
          <cx:pt idx="3384">1480</cx:pt>
          <cx:pt idx="3385">1558</cx:pt>
          <cx:pt idx="3386">2479</cx:pt>
          <cx:pt idx="3387">2479</cx:pt>
          <cx:pt idx="3388">2752</cx:pt>
          <cx:pt idx="3389">3960</cx:pt>
          <cx:pt idx="3390">13602</cx:pt>
          <cx:pt idx="3391">14952</cx:pt>
          <cx:pt idx="3392">213</cx:pt>
          <cx:pt idx="3393">306</cx:pt>
          <cx:pt idx="3394">306</cx:pt>
          <cx:pt idx="3395">352</cx:pt>
          <cx:pt idx="3396">407</cx:pt>
          <cx:pt idx="3397">432</cx:pt>
          <cx:pt idx="3398">525</cx:pt>
          <cx:pt idx="3399">811</cx:pt>
          <cx:pt idx="3400">907</cx:pt>
          <cx:pt idx="3401">1494</cx:pt>
          <cx:pt idx="3402">2195</cx:pt>
          <cx:pt idx="3403">2203</cx:pt>
          <cx:pt idx="3404">2203</cx:pt>
          <cx:pt idx="3405">2721</cx:pt>
          <cx:pt idx="3406">3753</cx:pt>
          <cx:pt idx="3407">10858</cx:pt>
          <cx:pt idx="3408">11141</cx:pt>
          <cx:pt idx="3409">95</cx:pt>
          <cx:pt idx="3410">119</cx:pt>
          <cx:pt idx="3411">139</cx:pt>
          <cx:pt idx="3412">175</cx:pt>
          <cx:pt idx="3413">209</cx:pt>
          <cx:pt idx="3414">276</cx:pt>
          <cx:pt idx="3415">295</cx:pt>
          <cx:pt idx="3416">405</cx:pt>
          <cx:pt idx="3417">427</cx:pt>
          <cx:pt idx="3418">462</cx:pt>
          <cx:pt idx="3419">846</cx:pt>
          <cx:pt idx="3420">956</cx:pt>
          <cx:pt idx="3421">956</cx:pt>
          <cx:pt idx="3422">1228</cx:pt>
          <cx:pt idx="3423">1260</cx:pt>
          <cx:pt idx="3424">4652</cx:pt>
          <cx:pt idx="3425">6189</cx:pt>
          <cx:pt idx="3426">191</cx:pt>
          <cx:pt idx="3427">316</cx:pt>
          <cx:pt idx="3428">396</cx:pt>
          <cx:pt idx="3429">404</cx:pt>
          <cx:pt idx="3430">426</cx:pt>
          <cx:pt idx="3431">437</cx:pt>
          <cx:pt idx="3432">627</cx:pt>
          <cx:pt idx="3433">852</cx:pt>
          <cx:pt idx="3434">1291</cx:pt>
          <cx:pt idx="3435">1344</cx:pt>
          <cx:pt idx="3436">1353</cx:pt>
          <cx:pt idx="3437">2274</cx:pt>
          <cx:pt idx="3438">2274</cx:pt>
          <cx:pt idx="3439">2335</cx:pt>
          <cx:pt idx="3440">3479</cx:pt>
          <cx:pt idx="3441">10828</cx:pt>
          <cx:pt idx="3442">12923</cx:pt>
          <cx:pt idx="3443">11</cx:pt>
          <cx:pt idx="3444">12</cx:pt>
          <cx:pt idx="3445">23</cx:pt>
          <cx:pt idx="3446">23</cx:pt>
          <cx:pt idx="3447">41</cx:pt>
          <cx:pt idx="3448">43</cx:pt>
          <cx:pt idx="3449">70</cx:pt>
          <cx:pt idx="3450">105</cx:pt>
          <cx:pt idx="3451">122</cx:pt>
          <cx:pt idx="3452">135</cx:pt>
          <cx:pt idx="3453">145</cx:pt>
          <cx:pt idx="3454">243</cx:pt>
          <cx:pt idx="3455">289</cx:pt>
          <cx:pt idx="3456">289</cx:pt>
          <cx:pt idx="3457">324</cx:pt>
          <cx:pt idx="3458">859</cx:pt>
          <cx:pt idx="3459">1005</cx:pt>
          <cx:pt idx="3460">265</cx:pt>
          <cx:pt idx="3461">309</cx:pt>
          <cx:pt idx="3462">402</cx:pt>
          <cx:pt idx="3463">434</cx:pt>
          <cx:pt idx="3464">440</cx:pt>
          <cx:pt idx="3465">521</cx:pt>
          <cx:pt idx="3466">854</cx:pt>
          <cx:pt idx="3467">1062</cx:pt>
          <cx:pt idx="3468">1157</cx:pt>
          <cx:pt idx="3469">1268</cx:pt>
          <cx:pt idx="3470">1414</cx:pt>
          <cx:pt idx="3471">2179</cx:pt>
          <cx:pt idx="3472">2179</cx:pt>
          <cx:pt idx="3473">2434</cx:pt>
          <cx:pt idx="3474">3028</cx:pt>
          <cx:pt idx="3475">9812</cx:pt>
          <cx:pt idx="3476">13150</cx:pt>
          <cx:pt idx="3477">16</cx:pt>
          <cx:pt idx="3478">16</cx:pt>
          <cx:pt idx="3479">19</cx:pt>
          <cx:pt idx="3480">22</cx:pt>
          <cx:pt idx="3481">28</cx:pt>
          <cx:pt idx="3482">47</cx:pt>
          <cx:pt idx="3483">56</cx:pt>
          <cx:pt idx="3484">58</cx:pt>
          <cx:pt idx="3485">60</cx:pt>
          <cx:pt idx="3486">102</cx:pt>
          <cx:pt idx="3487">124</cx:pt>
          <cx:pt idx="3488">147</cx:pt>
          <cx:pt idx="3489">185</cx:pt>
          <cx:pt idx="3490">321</cx:pt>
          <cx:pt idx="3491">321</cx:pt>
          <cx:pt idx="3492">626</cx:pt>
          <cx:pt idx="3493">735</cx:pt>
          <cx:pt idx="3494">263</cx:pt>
          <cx:pt idx="3495">346</cx:pt>
          <cx:pt idx="3496">408</cx:pt>
          <cx:pt idx="3497">472</cx:pt>
          <cx:pt idx="3498">498</cx:pt>
          <cx:pt idx="3499">563</cx:pt>
          <cx:pt idx="3500">643</cx:pt>
          <cx:pt idx="3501">840</cx:pt>
          <cx:pt idx="3502">1153</cx:pt>
          <cx:pt idx="3503">1286</cx:pt>
          <cx:pt idx="3504">1703</cx:pt>
          <cx:pt idx="3505">2428</cx:pt>
          <cx:pt idx="3506">2560</cx:pt>
          <cx:pt idx="3507">2697</cx:pt>
          <cx:pt idx="3508">2697</cx:pt>
          <cx:pt idx="3509">9627</cx:pt>
          <cx:pt idx="3510">10887</cx:pt>
          <cx:pt idx="3511">150</cx:pt>
          <cx:pt idx="3512">195</cx:pt>
          <cx:pt idx="3513">209</cx:pt>
          <cx:pt idx="3514">220</cx:pt>
          <cx:pt idx="3515">223</cx:pt>
          <cx:pt idx="3516">374</cx:pt>
          <cx:pt idx="3517">501</cx:pt>
          <cx:pt idx="3518">526</cx:pt>
          <cx:pt idx="3519">552</cx:pt>
          <cx:pt idx="3520">884</cx:pt>
          <cx:pt idx="3521">921</cx:pt>
          <cx:pt idx="3522">1304</cx:pt>
          <cx:pt idx="3523">1304</cx:pt>
          <cx:pt idx="3524">1500</cx:pt>
          <cx:pt idx="3525">2107</cx:pt>
          <cx:pt idx="3526">6119</cx:pt>
          <cx:pt idx="3527">7786</cx:pt>
          <cx:pt idx="3528">934</cx:pt>
          <cx:pt idx="3529">978</cx:pt>
          <cx:pt idx="3530">1803</cx:pt>
          <cx:pt idx="3531">2334</cx:pt>
          <cx:pt idx="3532">2487</cx:pt>
          <cx:pt idx="3533">2586</cx:pt>
          <cx:pt idx="3534">3397</cx:pt>
          <cx:pt idx="3535">3833</cx:pt>
          <cx:pt idx="3536">6585</cx:pt>
          <cx:pt idx="3537">7093</cx:pt>
          <cx:pt idx="3538">8185</cx:pt>
          <cx:pt idx="3539">10471</cx:pt>
          <cx:pt idx="3540">10471</cx:pt>
          <cx:pt idx="3541">13448</cx:pt>
          <cx:pt idx="3542">17692</cx:pt>
          <cx:pt idx="3543">54319</cx:pt>
          <cx:pt idx="3544">68864</cx:pt>
          <cx:pt idx="3545">175</cx:pt>
          <cx:pt idx="3546">192</cx:pt>
          <cx:pt idx="3547">245</cx:pt>
          <cx:pt idx="3548">279</cx:pt>
          <cx:pt idx="3549">319</cx:pt>
          <cx:pt idx="3550">408</cx:pt>
          <cx:pt idx="3551">409</cx:pt>
          <cx:pt idx="3552">708</cx:pt>
          <cx:pt idx="3553">728</cx:pt>
          <cx:pt idx="3554">810</cx:pt>
          <cx:pt idx="3555">899</cx:pt>
          <cx:pt idx="3556">1806</cx:pt>
          <cx:pt idx="3557">1806</cx:pt>
          <cx:pt idx="3558">1813</cx:pt>
          <cx:pt idx="3559">1931</cx:pt>
          <cx:pt idx="3560">6417</cx:pt>
          <cx:pt idx="3561">6499</cx:pt>
          <cx:pt idx="3562">107</cx:pt>
          <cx:pt idx="3563">225</cx:pt>
          <cx:pt idx="3564">272</cx:pt>
          <cx:pt idx="3565">291</cx:pt>
          <cx:pt idx="3566">319</cx:pt>
          <cx:pt idx="3567">349</cx:pt>
          <cx:pt idx="3568">567</cx:pt>
          <cx:pt idx="3569">612</cx:pt>
          <cx:pt idx="3570">630</cx:pt>
          <cx:pt idx="3571">665</cx:pt>
          <cx:pt idx="3572">860</cx:pt>
          <cx:pt idx="3573">1112</cx:pt>
          <cx:pt idx="3574">1112</cx:pt>
          <cx:pt idx="3575">1445</cx:pt>
          <cx:pt idx="3576">1828</cx:pt>
          <cx:pt idx="3577">7131</cx:pt>
          <cx:pt idx="3578">8389</cx:pt>
          <cx:pt idx="3579">25</cx:pt>
          <cx:pt idx="3580">40</cx:pt>
          <cx:pt idx="3581">54</cx:pt>
          <cx:pt idx="3582">78</cx:pt>
          <cx:pt idx="3583">94</cx:pt>
          <cx:pt idx="3584">102</cx:pt>
          <cx:pt idx="3585">127</cx:pt>
          <cx:pt idx="3586">130</cx:pt>
          <cx:pt idx="3587">130</cx:pt>
          <cx:pt idx="3588">147</cx:pt>
          <cx:pt idx="3589">239</cx:pt>
          <cx:pt idx="3590">287</cx:pt>
          <cx:pt idx="3591">287</cx:pt>
          <cx:pt idx="3592">339</cx:pt>
          <cx:pt idx="3593">407</cx:pt>
          <cx:pt idx="3594">1719</cx:pt>
          <cx:pt idx="3595">2027</cx:pt>
          <cx:pt idx="3596">24</cx:pt>
          <cx:pt idx="3597">36</cx:pt>
          <cx:pt idx="3598">37</cx:pt>
          <cx:pt idx="3599">44</cx:pt>
          <cx:pt idx="3600">50</cx:pt>
          <cx:pt idx="3601">81</cx:pt>
          <cx:pt idx="3602">87</cx:pt>
          <cx:pt idx="3603">95</cx:pt>
          <cx:pt idx="3604">109</cx:pt>
          <cx:pt idx="3605">137</cx:pt>
          <cx:pt idx="3606">179</cx:pt>
          <cx:pt idx="3607">194</cx:pt>
          <cx:pt idx="3608">233</cx:pt>
          <cx:pt idx="3609">233</cx:pt>
          <cx:pt idx="3610">257</cx:pt>
          <cx:pt idx="3611">1122</cx:pt>
          <cx:pt idx="3612">1630</cx:pt>
          <cx:pt idx="3613">1004</cx:pt>
          <cx:pt idx="3614">1121</cx:pt>
          <cx:pt idx="3615">1382</cx:pt>
          <cx:pt idx="3616">1560</cx:pt>
          <cx:pt idx="3617">1906</cx:pt>
          <cx:pt idx="3618">2245</cx:pt>
          <cx:pt idx="3619">2265</cx:pt>
          <cx:pt idx="3620">2297</cx:pt>
          <cx:pt idx="3621">2996</cx:pt>
          <cx:pt idx="3622">4316</cx:pt>
          <cx:pt idx="3623">4762</cx:pt>
          <cx:pt idx="3624">7919</cx:pt>
          <cx:pt idx="3625">7919</cx:pt>
          <cx:pt idx="3626">9087</cx:pt>
          <cx:pt idx="3627">9899</cx:pt>
          <cx:pt idx="3628">39404</cx:pt>
          <cx:pt idx="3629">48141</cx:pt>
          <cx:pt idx="3630">346</cx:pt>
          <cx:pt idx="3631">502</cx:pt>
          <cx:pt idx="3632">680</cx:pt>
          <cx:pt idx="3633">736</cx:pt>
          <cx:pt idx="3634">898</cx:pt>
          <cx:pt idx="3635">972</cx:pt>
          <cx:pt idx="3636">1342</cx:pt>
          <cx:pt idx="3637">1471</cx:pt>
          <cx:pt idx="3638">1630</cx:pt>
          <cx:pt idx="3639">1687</cx:pt>
          <cx:pt idx="3640">1717</cx:pt>
          <cx:pt idx="3641">3254</cx:pt>
          <cx:pt idx="3642">3528</cx:pt>
          <cx:pt idx="3643">3528</cx:pt>
          <cx:pt idx="3644">4301</cx:pt>
          <cx:pt idx="3645">14032</cx:pt>
          <cx:pt idx="3646">17188</cx:pt>
          <cx:pt idx="3647">20</cx:pt>
          <cx:pt idx="3648">78</cx:pt>
          <cx:pt idx="3649">85</cx:pt>
          <cx:pt idx="3650">103</cx:pt>
          <cx:pt idx="3651">117</cx:pt>
          <cx:pt idx="3652">123</cx:pt>
          <cx:pt idx="3653">131</cx:pt>
          <cx:pt idx="3654">146</cx:pt>
          <cx:pt idx="3655">161</cx:pt>
          <cx:pt idx="3656">202</cx:pt>
          <cx:pt idx="3657">237</cx:pt>
          <cx:pt idx="3658">287</cx:pt>
          <cx:pt idx="3659">415</cx:pt>
          <cx:pt idx="3660">415</cx:pt>
          <cx:pt idx="3661">752</cx:pt>
          <cx:pt idx="3662">2133</cx:pt>
          <cx:pt idx="3663">2461</cx:pt>
          <cx:pt idx="3664">33</cx:pt>
          <cx:pt idx="3665">60</cx:pt>
          <cx:pt idx="3666">63</cx:pt>
          <cx:pt idx="3667">84</cx:pt>
          <cx:pt idx="3668">97</cx:pt>
          <cx:pt idx="3669">99</cx:pt>
          <cx:pt idx="3670">127</cx:pt>
          <cx:pt idx="3671">217</cx:pt>
          <cx:pt idx="3672">334</cx:pt>
          <cx:pt idx="3673">355</cx:pt>
          <cx:pt idx="3674">358</cx:pt>
          <cx:pt idx="3675">601</cx:pt>
          <cx:pt idx="3676">605</cx:pt>
          <cx:pt idx="3677">605</cx:pt>
          <cx:pt idx="3678">762</cx:pt>
          <cx:pt idx="3679">2321</cx:pt>
          <cx:pt idx="3680">2566</cx:pt>
          <cx:pt idx="3681">790</cx:pt>
          <cx:pt idx="3682">842</cx:pt>
          <cx:pt idx="3683">906</cx:pt>
          <cx:pt idx="3684">966</cx:pt>
          <cx:pt idx="3685">1011</cx:pt>
          <cx:pt idx="3686">1041</cx:pt>
          <cx:pt idx="3687">2057</cx:pt>
          <cx:pt idx="3688">2297</cx:pt>
          <cx:pt idx="3689">2626</cx:pt>
          <cx:pt idx="3690">2875</cx:pt>
          <cx:pt idx="3691">3044</cx:pt>
          <cx:pt idx="3692">3942</cx:pt>
          <cx:pt idx="3693">3942</cx:pt>
          <cx:pt idx="3694">4858</cx:pt>
          <cx:pt idx="3695">6909</cx:pt>
          <cx:pt idx="3696">24464</cx:pt>
          <cx:pt idx="3697">29816</cx:pt>
          <cx:pt idx="3698">347</cx:pt>
          <cx:pt idx="3699">407</cx:pt>
          <cx:pt idx="3700">451</cx:pt>
          <cx:pt idx="3701">469</cx:pt>
          <cx:pt idx="3702">479</cx:pt>
          <cx:pt idx="3703">736</cx:pt>
          <cx:pt idx="3704">851</cx:pt>
          <cx:pt idx="3705">1235</cx:pt>
          <cx:pt idx="3706">1365</cx:pt>
          <cx:pt idx="3707">1515</cx:pt>
          <cx:pt idx="3708">1731</cx:pt>
          <cx:pt idx="3709">2196</cx:pt>
          <cx:pt idx="3710">2196</cx:pt>
          <cx:pt idx="3711">3264</cx:pt>
          <cx:pt idx="3712">3627</cx:pt>
          <cx:pt idx="3713">12933</cx:pt>
          <cx:pt idx="3714">15467</cx:pt>
          <cx:pt idx="3715">50</cx:pt>
          <cx:pt idx="3716">200</cx:pt>
          <cx:pt idx="3717">210</cx:pt>
          <cx:pt idx="3718">234</cx:pt>
          <cx:pt idx="3719">237</cx:pt>
          <cx:pt idx="3720">241</cx:pt>
          <cx:pt idx="3721">259</cx:pt>
          <cx:pt idx="3722">352</cx:pt>
          <cx:pt idx="3723">727</cx:pt>
          <cx:pt idx="3724">887</cx:pt>
          <cx:pt idx="3725">1032</cx:pt>
          <cx:pt idx="3726">1164</cx:pt>
          <cx:pt idx="3727">1164</cx:pt>
          <cx:pt idx="3728">1674</cx:pt>
          <cx:pt idx="3729">2081</cx:pt>
          <cx:pt idx="3730">6469</cx:pt>
          <cx:pt idx="3731">7840</cx:pt>
          <cx:pt idx="3732">121</cx:pt>
          <cx:pt idx="3733">179</cx:pt>
          <cx:pt idx="3734">195</cx:pt>
          <cx:pt idx="3735">204</cx:pt>
          <cx:pt idx="3736">239</cx:pt>
          <cx:pt idx="3737">302</cx:pt>
          <cx:pt idx="3738">347</cx:pt>
          <cx:pt idx="3739">531</cx:pt>
          <cx:pt idx="3740">676</cx:pt>
          <cx:pt idx="3741">694</cx:pt>
          <cx:pt idx="3742">781</cx:pt>
          <cx:pt idx="3743">1089</cx:pt>
          <cx:pt idx="3744">1089</cx:pt>
          <cx:pt idx="3745">1443</cx:pt>
          <cx:pt idx="3746">1758</cx:pt>
          <cx:pt idx="3747">5332</cx:pt>
          <cx:pt idx="3748">6491</cx:pt>
          <cx:pt idx="3749">193</cx:pt>
          <cx:pt idx="3750">263</cx:pt>
          <cx:pt idx="3751">266</cx:pt>
          <cx:pt idx="3752">300</cx:pt>
          <cx:pt idx="3753">353</cx:pt>
          <cx:pt idx="3754">565</cx:pt>
          <cx:pt idx="3755">567</cx:pt>
          <cx:pt idx="3756">838</cx:pt>
          <cx:pt idx="3757">1033</cx:pt>
          <cx:pt idx="3758">1072</cx:pt>
          <cx:pt idx="3759">1296</cx:pt>
          <cx:pt idx="3760">2270</cx:pt>
          <cx:pt idx="3761">2270</cx:pt>
          <cx:pt idx="3762">2391</cx:pt>
          <cx:pt idx="3763">2442</cx:pt>
          <cx:pt idx="3764">9378</cx:pt>
          <cx:pt idx="3765">11319</cx:pt>
          <cx:pt idx="3766">236</cx:pt>
          <cx:pt idx="3767">272</cx:pt>
          <cx:pt idx="3768">356</cx:pt>
          <cx:pt idx="3769">356</cx:pt>
          <cx:pt idx="3770">461</cx:pt>
          <cx:pt idx="3771">602</cx:pt>
          <cx:pt idx="3772">816</cx:pt>
          <cx:pt idx="3773">915</cx:pt>
          <cx:pt idx="3774">1065</cx:pt>
          <cx:pt idx="3775">1184</cx:pt>
          <cx:pt idx="3776">1731</cx:pt>
          <cx:pt idx="3777">1740</cx:pt>
          <cx:pt idx="3778">2208</cx:pt>
          <cx:pt idx="3779">2208</cx:pt>
          <cx:pt idx="3780">2526</cx:pt>
          <cx:pt idx="3781">9533</cx:pt>
          <cx:pt idx="3782">11540</cx:pt>
          <cx:pt idx="3783">17</cx:pt>
          <cx:pt idx="3784">87</cx:pt>
          <cx:pt idx="3785">97</cx:pt>
          <cx:pt idx="3786">98</cx:pt>
          <cx:pt idx="3787">126</cx:pt>
          <cx:pt idx="3788">136</cx:pt>
          <cx:pt idx="3789">137</cx:pt>
          <cx:pt idx="3790">265</cx:pt>
          <cx:pt idx="3791">327</cx:pt>
          <cx:pt idx="3792">398</cx:pt>
          <cx:pt idx="3793">467</cx:pt>
          <cx:pt idx="3794">516</cx:pt>
          <cx:pt idx="3795">516</cx:pt>
          <cx:pt idx="3796">782</cx:pt>
          <cx:pt idx="3797">802</cx:pt>
          <cx:pt idx="3798">3106</cx:pt>
          <cx:pt idx="3799">3120</cx:pt>
          <cx:pt idx="3800">323</cx:pt>
          <cx:pt idx="3801">378</cx:pt>
          <cx:pt idx="3802">417</cx:pt>
          <cx:pt idx="3803">436</cx:pt>
          <cx:pt idx="3804">491</cx:pt>
          <cx:pt idx="3805">557</cx:pt>
          <cx:pt idx="3806">583</cx:pt>
          <cx:pt idx="3807">865</cx:pt>
          <cx:pt idx="3808">1098</cx:pt>
          <cx:pt idx="3809">1175</cx:pt>
          <cx:pt idx="3810">1432</cx:pt>
          <cx:pt idx="3811">1432</cx:pt>
          <cx:pt idx="3812">1454</cx:pt>
          <cx:pt idx="3813">1986</cx:pt>
          <cx:pt idx="3814">2734</cx:pt>
          <cx:pt idx="3815">10292</cx:pt>
          <cx:pt idx="3816">12164</cx:pt>
          <cx:pt idx="3817">140</cx:pt>
          <cx:pt idx="3818">420</cx:pt>
          <cx:pt idx="3819">433</cx:pt>
          <cx:pt idx="3820">475</cx:pt>
          <cx:pt idx="3821">568</cx:pt>
          <cx:pt idx="3822">569</cx:pt>
          <cx:pt idx="3823">989</cx:pt>
          <cx:pt idx="3824">1286</cx:pt>
          <cx:pt idx="3825">1421</cx:pt>
          <cx:pt idx="3826">1421</cx:pt>
          <cx:pt idx="3827">1424</cx:pt>
          <cx:pt idx="3828">1609</cx:pt>
          <cx:pt idx="3829">2019</cx:pt>
          <cx:pt idx="3830">2765</cx:pt>
          <cx:pt idx="3831">3407</cx:pt>
          <cx:pt idx="3832">13551</cx:pt>
          <cx:pt idx="3833">14634</cx:pt>
          <cx:pt idx="3834">516</cx:pt>
          <cx:pt idx="3835">650</cx:pt>
          <cx:pt idx="3836">673</cx:pt>
          <cx:pt idx="3837">780</cx:pt>
          <cx:pt idx="3838">929</cx:pt>
          <cx:pt idx="3839">998</cx:pt>
          <cx:pt idx="3840">1029</cx:pt>
          <cx:pt idx="3841">1665</cx:pt>
          <cx:pt idx="3842">1941</cx:pt>
          <cx:pt idx="3843">2133</cx:pt>
          <cx:pt idx="3844">2640</cx:pt>
          <cx:pt idx="3845">3324</cx:pt>
          <cx:pt idx="3846">3324</cx:pt>
          <cx:pt idx="3847">4472</cx:pt>
          <cx:pt idx="3848">5470</cx:pt>
          <cx:pt idx="3849">19713</cx:pt>
          <cx:pt idx="3850">26010</cx:pt>
          <cx:pt idx="3851">130</cx:pt>
          <cx:pt idx="3852">200</cx:pt>
          <cx:pt idx="3853">287</cx:pt>
          <cx:pt idx="3854">341</cx:pt>
          <cx:pt idx="3855">399</cx:pt>
          <cx:pt idx="3856">486</cx:pt>
          <cx:pt idx="3857">497</cx:pt>
          <cx:pt idx="3858">654</cx:pt>
          <cx:pt idx="3859">858</cx:pt>
          <cx:pt idx="3860">1243</cx:pt>
          <cx:pt idx="3861">1276</cx:pt>
          <cx:pt idx="3862">1832</cx:pt>
          <cx:pt idx="3863">1912</cx:pt>
          <cx:pt idx="3864">1912</cx:pt>
          <cx:pt idx="3865">2550</cx:pt>
          <cx:pt idx="3866">8144</cx:pt>
          <cx:pt idx="3867">9183</cx:pt>
          <cx:pt idx="3868">127</cx:pt>
          <cx:pt idx="3869">217</cx:pt>
          <cx:pt idx="3870">220</cx:pt>
          <cx:pt idx="3871">304</cx:pt>
          <cx:pt idx="3872">336</cx:pt>
          <cx:pt idx="3873">372</cx:pt>
          <cx:pt idx="3874">537</cx:pt>
          <cx:pt idx="3875">583</cx:pt>
          <cx:pt idx="3876">676</cx:pt>
          <cx:pt idx="3877">680</cx:pt>
          <cx:pt idx="3878">758</cx:pt>
          <cx:pt idx="3879">1394</cx:pt>
          <cx:pt idx="3880">1656</cx:pt>
          <cx:pt idx="3881">1656</cx:pt>
          <cx:pt idx="3882">1736</cx:pt>
          <cx:pt idx="3883">5960</cx:pt>
          <cx:pt idx="3884">8683</cx:pt>
          <cx:pt idx="3885">323</cx:pt>
          <cx:pt idx="3886">384</cx:pt>
          <cx:pt idx="3887">424</cx:pt>
          <cx:pt idx="3888">429</cx:pt>
          <cx:pt idx="3889">465</cx:pt>
          <cx:pt idx="3890">679</cx:pt>
          <cx:pt idx="3891">723</cx:pt>
          <cx:pt idx="3892">1099</cx:pt>
          <cx:pt idx="3893">1293</cx:pt>
          <cx:pt idx="3894">1604</cx:pt>
          <cx:pt idx="3895">1666</cx:pt>
          <cx:pt idx="3896">2786</cx:pt>
          <cx:pt idx="3897">2786</cx:pt>
          <cx:pt idx="3898">2939</cx:pt>
          <cx:pt idx="3899">3580</cx:pt>
          <cx:pt idx="3900">12354</cx:pt>
          <cx:pt idx="3901">16410</cx:pt>
          <cx:pt idx="3902">37</cx:pt>
          <cx:pt idx="3903">45</cx:pt>
          <cx:pt idx="3904">64</cx:pt>
          <cx:pt idx="3905">76</cx:pt>
          <cx:pt idx="3906">87</cx:pt>
          <cx:pt idx="3907">101</cx:pt>
          <cx:pt idx="3908">111</cx:pt>
          <cx:pt idx="3909">180</cx:pt>
          <cx:pt idx="3910">235</cx:pt>
          <cx:pt idx="3911">256</cx:pt>
          <cx:pt idx="3912">261</cx:pt>
          <cx:pt idx="3913">518</cx:pt>
          <cx:pt idx="3914">518</cx:pt>
          <cx:pt idx="3915">576</cx:pt>
          <cx:pt idx="3916">588</cx:pt>
          <cx:pt idx="3917">1847</cx:pt>
          <cx:pt idx="3918">1984</cx:pt>
          <cx:pt idx="3919">63</cx:pt>
          <cx:pt idx="3920">102</cx:pt>
          <cx:pt idx="3921">126</cx:pt>
          <cx:pt idx="3922">146</cx:pt>
          <cx:pt idx="3923">151</cx:pt>
          <cx:pt idx="3924">176</cx:pt>
          <cx:pt idx="3925">189</cx:pt>
          <cx:pt idx="3926">302</cx:pt>
          <cx:pt idx="3927">407</cx:pt>
          <cx:pt idx="3928">435</cx:pt>
          <cx:pt idx="3929">461</cx:pt>
          <cx:pt idx="3930">696</cx:pt>
          <cx:pt idx="3931">696</cx:pt>
          <cx:pt idx="3932">894</cx:pt>
          <cx:pt idx="3933">1094</cx:pt>
          <cx:pt idx="3934">3339</cx:pt>
          <cx:pt idx="3935">3954</cx:pt>
          <cx:pt idx="3936">81</cx:pt>
          <cx:pt idx="3937">99</cx:pt>
          <cx:pt idx="3938">131</cx:pt>
          <cx:pt idx="3939">183</cx:pt>
          <cx:pt idx="3940">272</cx:pt>
          <cx:pt idx="3941">301</cx:pt>
          <cx:pt idx="3942">309</cx:pt>
          <cx:pt idx="3943">410</cx:pt>
          <cx:pt idx="3944">423</cx:pt>
          <cx:pt idx="3945">434</cx:pt>
          <cx:pt idx="3946">439</cx:pt>
          <cx:pt idx="3947">911</cx:pt>
          <cx:pt idx="3948">911</cx:pt>
          <cx:pt idx="3949">1028</cx:pt>
          <cx:pt idx="3950">1173</cx:pt>
          <cx:pt idx="3951">4138</cx:pt>
          <cx:pt idx="3952">4599</cx:pt>
          <cx:pt idx="3953">20</cx:pt>
          <cx:pt idx="3954">41</cx:pt>
          <cx:pt idx="3955">76</cx:pt>
          <cx:pt idx="3956">83</cx:pt>
          <cx:pt idx="3957">93</cx:pt>
          <cx:pt idx="3958">106</cx:pt>
          <cx:pt idx="3959">150</cx:pt>
          <cx:pt idx="3960">158</cx:pt>
          <cx:pt idx="3961">204</cx:pt>
          <cx:pt idx="3962">286</cx:pt>
          <cx:pt idx="3963">300</cx:pt>
          <cx:pt idx="3964">405</cx:pt>
          <cx:pt idx="3965">405</cx:pt>
          <cx:pt idx="3966">531</cx:pt>
          <cx:pt idx="3967">536</cx:pt>
          <cx:pt idx="3968">2485</cx:pt>
          <cx:pt idx="3969">2725</cx:pt>
          <cx:pt idx="3970">423</cx:pt>
          <cx:pt idx="3971">501</cx:pt>
          <cx:pt idx="3972">526</cx:pt>
          <cx:pt idx="3973">564</cx:pt>
          <cx:pt idx="3974">588</cx:pt>
          <cx:pt idx="3975">774</cx:pt>
          <cx:pt idx="3976">1636</cx:pt>
          <cx:pt idx="3977">1696</cx:pt>
          <cx:pt idx="3978">1823</cx:pt>
          <cx:pt idx="3979">1904</cx:pt>
          <cx:pt idx="3980">2371</cx:pt>
          <cx:pt idx="3981">2371</cx:pt>
          <cx:pt idx="3982">2484</cx:pt>
          <cx:pt idx="3983">2910</cx:pt>
          <cx:pt idx="3984">3966</cx:pt>
          <cx:pt idx="3985">17957</cx:pt>
          <cx:pt idx="3986">22043</cx:pt>
          <cx:pt idx="3987">54</cx:pt>
          <cx:pt idx="3988">99</cx:pt>
          <cx:pt idx="3989">140</cx:pt>
          <cx:pt idx="3990">152</cx:pt>
          <cx:pt idx="3991">164</cx:pt>
          <cx:pt idx="3992">217</cx:pt>
          <cx:pt idx="3993">326</cx:pt>
          <cx:pt idx="3994">343</cx:pt>
          <cx:pt idx="3995">360</cx:pt>
          <cx:pt idx="3996">369</cx:pt>
          <cx:pt idx="3997">599</cx:pt>
          <cx:pt idx="3998">770</cx:pt>
          <cx:pt idx="3999">936</cx:pt>
          <cx:pt idx="4000">1227</cx:pt>
          <cx:pt idx="4001">1227</cx:pt>
          <cx:pt idx="4002">3103</cx:pt>
          <cx:pt idx="4003">3402</cx:pt>
          <cx:pt idx="4004">669</cx:pt>
          <cx:pt idx="4005">734</cx:pt>
          <cx:pt idx="4006">963</cx:pt>
          <cx:pt idx="4007">1169</cx:pt>
          <cx:pt idx="4008">1374</cx:pt>
          <cx:pt idx="4009">1472</cx:pt>
          <cx:pt idx="4010">1866</cx:pt>
          <cx:pt idx="4011">2114</cx:pt>
          <cx:pt idx="4012">2415</cx:pt>
          <cx:pt idx="4013">4227</cx:pt>
          <cx:pt idx="4014">4708</cx:pt>
          <cx:pt idx="4015">4708</cx:pt>
          <cx:pt idx="4016">5335</cx:pt>
          <cx:pt idx="4017">6709</cx:pt>
          <cx:pt idx="4018">7281</cx:pt>
          <cx:pt idx="4019">36238</cx:pt>
          <cx:pt idx="4020">55276</cx:pt>
          <cx:pt idx="4021">458</cx:pt>
          <cx:pt idx="4022">598</cx:pt>
          <cx:pt idx="4023">702</cx:pt>
          <cx:pt idx="4024">723</cx:pt>
          <cx:pt idx="4025">749</cx:pt>
          <cx:pt idx="4026">955</cx:pt>
          <cx:pt idx="4027">1216</cx:pt>
          <cx:pt idx="4028">1387</cx:pt>
          <cx:pt idx="4029">1990</cx:pt>
          <cx:pt idx="4030">2145</cx:pt>
          <cx:pt idx="4031">2388</cx:pt>
          <cx:pt idx="4032">3835</cx:pt>
          <cx:pt idx="4033">3835</cx:pt>
          <cx:pt idx="4034">3887</cx:pt>
          <cx:pt idx="4035">5203</cx:pt>
          <cx:pt idx="4036">16145</cx:pt>
          <cx:pt idx="4037">18674</cx:pt>
          <cx:pt idx="4038">12</cx:pt>
          <cx:pt idx="4039">35</cx:pt>
          <cx:pt idx="4040">49</cx:pt>
          <cx:pt idx="4041">53</cx:pt>
          <cx:pt idx="4042">56</cx:pt>
          <cx:pt idx="4043">78</cx:pt>
          <cx:pt idx="4044">80</cx:pt>
          <cx:pt idx="4045">81</cx:pt>
          <cx:pt idx="4046">189</cx:pt>
          <cx:pt idx="4047">211</cx:pt>
          <cx:pt idx="4048">282</cx:pt>
          <cx:pt idx="4049">282</cx:pt>
          <cx:pt idx="4050">302</cx:pt>
          <cx:pt idx="4051">336</cx:pt>
          <cx:pt idx="4052">476</cx:pt>
          <cx:pt idx="4053">1334</cx:pt>
          <cx:pt idx="4054">1632</cx:pt>
          <cx:pt idx="4055">520</cx:pt>
          <cx:pt idx="4056">778</cx:pt>
          <cx:pt idx="4057">826</cx:pt>
          <cx:pt idx="4058">1025</cx:pt>
          <cx:pt idx="4059">1043</cx:pt>
          <cx:pt idx="4060">1074</cx:pt>
          <cx:pt idx="4061">1595</cx:pt>
          <cx:pt idx="4062">2093</cx:pt>
          <cx:pt idx="4063">2330</cx:pt>
          <cx:pt idx="4064">2902</cx:pt>
          <cx:pt idx="4065">3731</cx:pt>
          <cx:pt idx="4066">3757</cx:pt>
          <cx:pt idx="4067">3757</cx:pt>
          <cx:pt idx="4068">5927</cx:pt>
          <cx:pt idx="4069">6910</cx:pt>
          <cx:pt idx="4070">25076</cx:pt>
          <cx:pt idx="4071">30667</cx:pt>
          <cx:pt idx="4072">224</cx:pt>
          <cx:pt idx="4073">225</cx:pt>
          <cx:pt idx="4074">269</cx:pt>
          <cx:pt idx="4075">270</cx:pt>
          <cx:pt idx="4076">341</cx:pt>
          <cx:pt idx="4077">456</cx:pt>
          <cx:pt idx="4078">476</cx:pt>
          <cx:pt idx="4079">566</cx:pt>
          <cx:pt idx="4080">794</cx:pt>
          <cx:pt idx="4081">949</cx:pt>
          <cx:pt idx="4082">1104</cx:pt>
          <cx:pt idx="4083">1748</cx:pt>
          <cx:pt idx="4084">1748</cx:pt>
          <cx:pt idx="4085">2160</cx:pt>
          <cx:pt idx="4086">2485</cx:pt>
          <cx:pt idx="4087">7338</cx:pt>
          <cx:pt idx="4088">11061</cx:pt>
          <cx:pt idx="4089">93</cx:pt>
          <cx:pt idx="4090">163</cx:pt>
          <cx:pt idx="4091">176</cx:pt>
          <cx:pt idx="4092">306</cx:pt>
          <cx:pt idx="4093">310</cx:pt>
          <cx:pt idx="4094">351</cx:pt>
          <cx:pt idx="4095">375</cx:pt>
          <cx:pt idx="4096">592</cx:pt>
          <cx:pt idx="4097">632</cx:pt>
          <cx:pt idx="4098">1032</cx:pt>
          <cx:pt idx="4099">1157</cx:pt>
          <cx:pt idx="4100">1401</cx:pt>
          <cx:pt idx="4101">1401</cx:pt>
          <cx:pt idx="4102">1819</cx:pt>
          <cx:pt idx="4103">2554</cx:pt>
          <cx:pt idx="4104">7049</cx:pt>
          <cx:pt idx="4105">7232</cx:pt>
          <cx:pt idx="4106">1265</cx:pt>
          <cx:pt idx="4107">1265</cx:pt>
          <cx:pt idx="4108">1271</cx:pt>
          <cx:pt idx="4109">1272</cx:pt>
          <cx:pt idx="4110">1276</cx:pt>
          <cx:pt idx="4111">1280</cx:pt>
          <cx:pt idx="4112">1284</cx:pt>
          <cx:pt idx="4113">1295</cx:pt>
          <cx:pt idx="4114">1298</cx:pt>
          <cx:pt idx="4115">1340</cx:pt>
          <cx:pt idx="4116">1341</cx:pt>
          <cx:pt idx="4117">1356</cx:pt>
          <cx:pt idx="4118">1396</cx:pt>
          <cx:pt idx="4119">1410</cx:pt>
          <cx:pt idx="4120">1430</cx:pt>
          <cx:pt idx="4121">1441</cx:pt>
          <cx:pt idx="4122">1539</cx:pt>
          <cx:pt idx="4123">29</cx:pt>
          <cx:pt idx="4124">51</cx:pt>
          <cx:pt idx="4125">69</cx:pt>
          <cx:pt idx="4126">76</cx:pt>
          <cx:pt idx="4127">84</cx:pt>
          <cx:pt idx="4128">94</cx:pt>
          <cx:pt idx="4129">126</cx:pt>
          <cx:pt idx="4130">149</cx:pt>
          <cx:pt idx="4131">252</cx:pt>
          <cx:pt idx="4132">267</cx:pt>
          <cx:pt idx="4133">303</cx:pt>
          <cx:pt idx="4134">393</cx:pt>
          <cx:pt idx="4135">393</cx:pt>
          <cx:pt idx="4136">495</cx:pt>
          <cx:pt idx="4137">565</cx:pt>
          <cx:pt idx="4138">2328</cx:pt>
          <cx:pt idx="4139">3011</cx:pt>
          <cx:pt idx="4140">232</cx:pt>
          <cx:pt idx="4141">325</cx:pt>
          <cx:pt idx="4142">326</cx:pt>
          <cx:pt idx="4143">400</cx:pt>
          <cx:pt idx="4144">463</cx:pt>
          <cx:pt idx="4145">476</cx:pt>
          <cx:pt idx="4146">652</cx:pt>
          <cx:pt idx="4147">797</cx:pt>
          <cx:pt idx="4148">907</cx:pt>
          <cx:pt idx="4149">1051</cx:pt>
          <cx:pt idx="4150">1161</cx:pt>
          <cx:pt idx="4151">1913</cx:pt>
          <cx:pt idx="4152">1941</cx:pt>
          <cx:pt idx="4153">1941</cx:pt>
          <cx:pt idx="4154">2748</cx:pt>
          <cx:pt idx="4155">8512</cx:pt>
          <cx:pt idx="4156">9510</cx:pt>
          <cx:pt idx="4157">16</cx:pt>
          <cx:pt idx="4158">41</cx:pt>
          <cx:pt idx="4159">44</cx:pt>
          <cx:pt idx="4160">56</cx:pt>
          <cx:pt idx="4161">71</cx:pt>
          <cx:pt idx="4162">80</cx:pt>
          <cx:pt idx="4163">102</cx:pt>
          <cx:pt idx="4164">124</cx:pt>
          <cx:pt idx="4165">174</cx:pt>
          <cx:pt idx="4166">203</cx:pt>
          <cx:pt idx="4167">227</cx:pt>
          <cx:pt idx="4168">379</cx:pt>
          <cx:pt idx="4169">406</cx:pt>
          <cx:pt idx="4170">406</cx:pt>
          <cx:pt idx="4171">476</cx:pt>
          <cx:pt idx="4172">1636</cx:pt>
          <cx:pt idx="4173">1943</cx:pt>
          <cx:pt idx="4174">321</cx:pt>
          <cx:pt idx="4175">438</cx:pt>
          <cx:pt idx="4176">474</cx:pt>
          <cx:pt idx="4177">573</cx:pt>
          <cx:pt idx="4178">625</cx:pt>
          <cx:pt idx="4179">677</cx:pt>
          <cx:pt idx="4180">703</cx:pt>
          <cx:pt idx="4181">762</cx:pt>
          <cx:pt idx="4182">1466</cx:pt>
          <cx:pt idx="4183">1814</cx:pt>
          <cx:pt idx="4184">1855</cx:pt>
          <cx:pt idx="4185">3004</cx:pt>
          <cx:pt idx="4186">3004</cx:pt>
          <cx:pt idx="4187">3067</cx:pt>
          <cx:pt idx="4188">3883</cx:pt>
          <cx:pt idx="4189">12613</cx:pt>
          <cx:pt idx="4190">15919</cx:pt>
          <cx:pt idx="4191">997</cx:pt>
          <cx:pt idx="4192">1111</cx:pt>
          <cx:pt idx="4193">1324</cx:pt>
          <cx:pt idx="4194">1525</cx:pt>
          <cx:pt idx="4195">2259</cx:pt>
          <cx:pt idx="4196">2309</cx:pt>
          <cx:pt idx="4197">2363</cx:pt>
          <cx:pt idx="4198">2678</cx:pt>
          <cx:pt idx="4199">3613</cx:pt>
          <cx:pt idx="4200">4015</cx:pt>
          <cx:pt idx="4201">5668</cx:pt>
          <cx:pt idx="4202">7567</cx:pt>
          <cx:pt idx="4203">8425</cx:pt>
          <cx:pt idx="4204">8425</cx:pt>
          <cx:pt idx="4205">10303</cx:pt>
          <cx:pt idx="4206">33867</cx:pt>
          <cx:pt idx="4207">41779</cx:pt>
          <cx:pt idx="4208">58</cx:pt>
          <cx:pt idx="4209">89</cx:pt>
          <cx:pt idx="4210">93</cx:pt>
          <cx:pt idx="4211">120</cx:pt>
          <cx:pt idx="4212">121</cx:pt>
          <cx:pt idx="4213">186</cx:pt>
          <cx:pt idx="4214">207</cx:pt>
          <cx:pt idx="4215">332</cx:pt>
          <cx:pt idx="4216">336</cx:pt>
          <cx:pt idx="4217">453</cx:pt>
          <cx:pt idx="4218">520</cx:pt>
          <cx:pt idx="4219">569</cx:pt>
          <cx:pt idx="4220">702</cx:pt>
          <cx:pt idx="4221">702</cx:pt>
          <cx:pt idx="4222">876</cx:pt>
          <cx:pt idx="4223">2444</cx:pt>
          <cx:pt idx="4224">3018</cx:pt>
          <cx:pt idx="4225">12</cx:pt>
          <cx:pt idx="4226">23</cx:pt>
          <cx:pt idx="4227">28</cx:pt>
          <cx:pt idx="4228">36</cx:pt>
          <cx:pt idx="4229">51</cx:pt>
          <cx:pt idx="4230">53</cx:pt>
          <cx:pt idx="4231">58</cx:pt>
          <cx:pt idx="4232">83</cx:pt>
          <cx:pt idx="4233">116</cx:pt>
          <cx:pt idx="4234">171</cx:pt>
          <cx:pt idx="4235">183</cx:pt>
          <cx:pt idx="4236">235</cx:pt>
          <cx:pt idx="4237">235</cx:pt>
          <cx:pt idx="4238">301</cx:pt>
          <cx:pt idx="4239">306</cx:pt>
          <cx:pt idx="4240">1210</cx:pt>
          <cx:pt idx="4241">1349</cx:pt>
          <cx:pt idx="4242">408</cx:pt>
          <cx:pt idx="4243">462</cx:pt>
          <cx:pt idx="4244">488</cx:pt>
          <cx:pt idx="4245">547</cx:pt>
          <cx:pt idx="4246">606</cx:pt>
          <cx:pt idx="4247">808</cx:pt>
          <cx:pt idx="4248">1244</cx:pt>
          <cx:pt idx="4249">1273</cx:pt>
          <cx:pt idx="4250">1466</cx:pt>
          <cx:pt idx="4251">1559</cx:pt>
          <cx:pt idx="4252">1587</cx:pt>
          <cx:pt idx="4253">2644</cx:pt>
          <cx:pt idx="4254">2644</cx:pt>
          <cx:pt idx="4255">2983</cx:pt>
          <cx:pt idx="4256">3938</cx:pt>
          <cx:pt idx="4257">13781</cx:pt>
          <cx:pt idx="4258">14756</cx:pt>
          <cx:pt idx="4259">219</cx:pt>
          <cx:pt idx="4260">304</cx:pt>
          <cx:pt idx="4261">339</cx:pt>
          <cx:pt idx="4262">356</cx:pt>
          <cx:pt idx="4263">414</cx:pt>
          <cx:pt idx="4264">482</cx:pt>
          <cx:pt idx="4265">568</cx:pt>
          <cx:pt idx="4266">803</cx:pt>
          <cx:pt idx="4267">1086</cx:pt>
          <cx:pt idx="4268">1509</cx:pt>
          <cx:pt idx="4269">2239</cx:pt>
          <cx:pt idx="4270">2239</cx:pt>
          <cx:pt idx="4271">2380</cx:pt>
          <cx:pt idx="4272">2652</cx:pt>
          <cx:pt idx="4273">3595</cx:pt>
          <cx:pt idx="4274">11064</cx:pt>
          <cx:pt idx="4275">11185</cx:pt>
          <cx:pt idx="4276">89</cx:pt>
          <cx:pt idx="4277">110</cx:pt>
          <cx:pt idx="4278">122</cx:pt>
          <cx:pt idx="4279">192</cx:pt>
          <cx:pt idx="4280">236</cx:pt>
          <cx:pt idx="4281">266</cx:pt>
          <cx:pt idx="4282">292</cx:pt>
          <cx:pt idx="4283">458</cx:pt>
          <cx:pt idx="4284">470</cx:pt>
          <cx:pt idx="4285">536</cx:pt>
          <cx:pt idx="4286">807</cx:pt>
          <cx:pt idx="4287">1004</cx:pt>
          <cx:pt idx="4288">1004</cx:pt>
          <cx:pt idx="4289">1296</cx:pt>
          <cx:pt idx="4290">1309</cx:pt>
          <cx:pt idx="4291">4610</cx:pt>
          <cx:pt idx="4292">6186</cx:pt>
          <cx:pt idx="4293">195</cx:pt>
          <cx:pt idx="4294">318</cx:pt>
          <cx:pt idx="4295">380</cx:pt>
          <cx:pt idx="4296">405</cx:pt>
          <cx:pt idx="4297">435</cx:pt>
          <cx:pt idx="4298">435</cx:pt>
          <cx:pt idx="4299">647</cx:pt>
          <cx:pt idx="4300">873</cx:pt>
          <cx:pt idx="4301">1165</cx:pt>
          <cx:pt idx="4302">1331</cx:pt>
          <cx:pt idx="4303">1411</cx:pt>
          <cx:pt idx="4304">2299</cx:pt>
          <cx:pt idx="4305">2345</cx:pt>
          <cx:pt idx="4306">2345</cx:pt>
          <cx:pt idx="4307">3216</cx:pt>
          <cx:pt idx="4308">10648</cx:pt>
          <cx:pt idx="4309">12479</cx:pt>
          <cx:pt idx="4310">13</cx:pt>
          <cx:pt idx="4311">16</cx:pt>
          <cx:pt idx="4312">21</cx:pt>
          <cx:pt idx="4313">24</cx:pt>
          <cx:pt idx="4314">41</cx:pt>
          <cx:pt idx="4315">55</cx:pt>
          <cx:pt idx="4316">57</cx:pt>
          <cx:pt idx="4317">109</cx:pt>
          <cx:pt idx="4318">138</cx:pt>
          <cx:pt idx="4319">142</cx:pt>
          <cx:pt idx="4320">145</cx:pt>
          <cx:pt idx="4321">253</cx:pt>
          <cx:pt idx="4322">273</cx:pt>
          <cx:pt idx="4323">273</cx:pt>
          <cx:pt idx="4324">278</cx:pt>
          <cx:pt idx="4325">943</cx:pt>
          <cx:pt idx="4326">975</cx:pt>
          <cx:pt idx="4327">256</cx:pt>
          <cx:pt idx="4328">287</cx:pt>
          <cx:pt idx="4329">369</cx:pt>
          <cx:pt idx="4330">413</cx:pt>
          <cx:pt idx="4331">477</cx:pt>
          <cx:pt idx="4332">541</cx:pt>
          <cx:pt idx="4333">756</cx:pt>
          <cx:pt idx="4334">994</cx:pt>
          <cx:pt idx="4335">1049</cx:pt>
          <cx:pt idx="4336">1385</cx:pt>
          <cx:pt idx="4337">1449</cx:pt>
          <cx:pt idx="4338">2361</cx:pt>
          <cx:pt idx="4339">2403</cx:pt>
          <cx:pt idx="4340">2403</cx:pt>
          <cx:pt idx="4341">2986</cx:pt>
          <cx:pt idx="4342">9756</cx:pt>
          <cx:pt idx="4343">12774</cx:pt>
          <cx:pt idx="4344">14</cx:pt>
          <cx:pt idx="4345">14</cx:pt>
          <cx:pt idx="4346">17</cx:pt>
          <cx:pt idx="4347">19</cx:pt>
          <cx:pt idx="4348">23</cx:pt>
          <cx:pt idx="4349">41</cx:pt>
          <cx:pt idx="4350">42</cx:pt>
          <cx:pt idx="4351">47</cx:pt>
          <cx:pt idx="4352">48</cx:pt>
          <cx:pt idx="4353">93</cx:pt>
          <cx:pt idx="4354">139</cx:pt>
          <cx:pt idx="4355">155</cx:pt>
          <cx:pt idx="4356">172</cx:pt>
          <cx:pt idx="4357">326</cx:pt>
          <cx:pt idx="4358">326</cx:pt>
          <cx:pt idx="4359">589</cx:pt>
          <cx:pt idx="4360">728</cx:pt>
          <cx:pt idx="4361">246</cx:pt>
          <cx:pt idx="4362">390</cx:pt>
          <cx:pt idx="4363">408</cx:pt>
          <cx:pt idx="4364">456</cx:pt>
          <cx:pt idx="4365">509</cx:pt>
          <cx:pt idx="4366">634</cx:pt>
          <cx:pt idx="4367">655</cx:pt>
          <cx:pt idx="4368">880</cx:pt>
          <cx:pt idx="4369">1111</cx:pt>
          <cx:pt idx="4370">1196</cx:pt>
          <cx:pt idx="4371">1675</cx:pt>
          <cx:pt idx="4372">2416</cx:pt>
          <cx:pt idx="4373">2446</cx:pt>
          <cx:pt idx="4374">2770</cx:pt>
          <cx:pt idx="4375">2770</cx:pt>
          <cx:pt idx="4376">9618</cx:pt>
          <cx:pt idx="4377">10539</cx:pt>
          <cx:pt idx="4378">157</cx:pt>
          <cx:pt idx="4379">195</cx:pt>
          <cx:pt idx="4380">211</cx:pt>
          <cx:pt idx="4381">231</cx:pt>
          <cx:pt idx="4382">239</cx:pt>
          <cx:pt idx="4383">361</cx:pt>
          <cx:pt idx="4384">470</cx:pt>
          <cx:pt idx="4385">562</cx:pt>
          <cx:pt idx="4386">622</cx:pt>
          <cx:pt idx="4387">759</cx:pt>
          <cx:pt idx="4388">838</cx:pt>
          <cx:pt idx="4389">1406</cx:pt>
          <cx:pt idx="4390">1406</cx:pt>
          <cx:pt idx="4391">1428</cx:pt>
          <cx:pt idx="4392">1948</cx:pt>
          <cx:pt idx="4393">6304</cx:pt>
          <cx:pt idx="4394">7534</cx:pt>
          <cx:pt idx="4395">931</cx:pt>
          <cx:pt idx="4396">951</cx:pt>
          <cx:pt idx="4397">1832</cx:pt>
          <cx:pt idx="4398">2373</cx:pt>
          <cx:pt idx="4399">2490</cx:pt>
          <cx:pt idx="4400">2859</cx:pt>
          <cx:pt idx="4401">3368</cx:pt>
          <cx:pt idx="4402">3703</cx:pt>
          <cx:pt idx="4403">6964</cx:pt>
          <cx:pt idx="4404">7117</cx:pt>
          <cx:pt idx="4405">7323</cx:pt>
          <cx:pt idx="4406">10633</cx:pt>
          <cx:pt idx="4407">10633</cx:pt>
          <cx:pt idx="4408">12522</cx:pt>
          <cx:pt idx="4409">16882</cx:pt>
          <cx:pt idx="4410">53700</cx:pt>
          <cx:pt idx="4411">64999</cx:pt>
          <cx:pt idx="4412">215</cx:pt>
          <cx:pt idx="4413">219</cx:pt>
          <cx:pt idx="4414">255</cx:pt>
          <cx:pt idx="4415">256</cx:pt>
          <cx:pt idx="4416">301</cx:pt>
          <cx:pt idx="4417">406</cx:pt>
          <cx:pt idx="4418">427</cx:pt>
          <cx:pt idx="4419">637</cx:pt>
          <cx:pt idx="4420">696</cx:pt>
          <cx:pt idx="4421">797</cx:pt>
          <cx:pt idx="4422">912</cx:pt>
          <cx:pt idx="4423">1638</cx:pt>
          <cx:pt idx="4424">1810</cx:pt>
          <cx:pt idx="4425">1810</cx:pt>
          <cx:pt idx="4426">1899</cx:pt>
          <cx:pt idx="4427">6079</cx:pt>
          <cx:pt idx="4428">6196</cx:pt>
          <cx:pt idx="4429">110</cx:pt>
          <cx:pt idx="4430">236</cx:pt>
          <cx:pt idx="4431">293</cx:pt>
          <cx:pt idx="4432">294</cx:pt>
          <cx:pt idx="4433">313</cx:pt>
          <cx:pt idx="4434">337</cx:pt>
          <cx:pt idx="4435">516</cx:pt>
          <cx:pt idx="4436">604</cx:pt>
          <cx:pt idx="4437">684</cx:pt>
          <cx:pt idx="4438">767</cx:pt>
          <cx:pt idx="4439">868</cx:pt>
          <cx:pt idx="4440">1261</cx:pt>
          <cx:pt idx="4441">1261</cx:pt>
          <cx:pt idx="4442">1432</cx:pt>
          <cx:pt idx="4443">1635</cx:pt>
          <cx:pt idx="4444">7175</cx:pt>
          <cx:pt idx="4445">7868</cx:pt>
          <cx:pt idx="4446">35</cx:pt>
          <cx:pt idx="4447">46</cx:pt>
          <cx:pt idx="4448">55</cx:pt>
          <cx:pt idx="4449">75</cx:pt>
          <cx:pt idx="4450">78</cx:pt>
          <cx:pt idx="4451">93</cx:pt>
          <cx:pt idx="4452">121</cx:pt>
          <cx:pt idx="4453">128</cx:pt>
          <cx:pt idx="4454">145</cx:pt>
          <cx:pt idx="4455">155</cx:pt>
          <cx:pt idx="4456">210</cx:pt>
          <cx:pt idx="4457">294</cx:pt>
          <cx:pt idx="4458">294</cx:pt>
          <cx:pt idx="4459">345</cx:pt>
          <cx:pt idx="4460">350</cx:pt>
          <cx:pt idx="4461">1827</cx:pt>
          <cx:pt idx="4462">2015</cx:pt>
          <cx:pt idx="4463">22</cx:pt>
          <cx:pt idx="4464">33</cx:pt>
          <cx:pt idx="4465">42</cx:pt>
          <cx:pt idx="4466">53</cx:pt>
          <cx:pt idx="4467">71</cx:pt>
          <cx:pt idx="4468">79</cx:pt>
          <cx:pt idx="4469">91</cx:pt>
          <cx:pt idx="4470">106</cx:pt>
          <cx:pt idx="4471">119</cx:pt>
          <cx:pt idx="4472">165</cx:pt>
          <cx:pt idx="4473">174</cx:pt>
          <cx:pt idx="4474">218</cx:pt>
          <cx:pt idx="4475">219</cx:pt>
          <cx:pt idx="4476">219</cx:pt>
          <cx:pt idx="4477">224</cx:pt>
          <cx:pt idx="4478">1152</cx:pt>
          <cx:pt idx="4479">1544</cx:pt>
          <cx:pt idx="4480">1022</cx:pt>
          <cx:pt idx="4481">1032</cx:pt>
          <cx:pt idx="4482">1339</cx:pt>
          <cx:pt idx="4483">1703</cx:pt>
          <cx:pt idx="4484">1981</cx:pt>
          <cx:pt idx="4485">2122</cx:pt>
          <cx:pt idx="4486">2252</cx:pt>
          <cx:pt idx="4487">2389</cx:pt>
          <cx:pt idx="4488">3044</cx:pt>
          <cx:pt idx="4489">4307</cx:pt>
          <cx:pt idx="4490">4809</cx:pt>
          <cx:pt idx="4491">8229</cx:pt>
          <cx:pt idx="4492">8229</cx:pt>
          <cx:pt idx="4493">8971</cx:pt>
          <cx:pt idx="4494">9715</cx:pt>
          <cx:pt idx="4495">39840</cx:pt>
          <cx:pt idx="4496">47160</cx:pt>
          <cx:pt idx="4497">345</cx:pt>
          <cx:pt idx="4498">440</cx:pt>
          <cx:pt idx="4499">659</cx:pt>
          <cx:pt idx="4500">676</cx:pt>
          <cx:pt idx="4501">864</cx:pt>
          <cx:pt idx="4502">973</cx:pt>
          <cx:pt idx="4503">1305</cx:pt>
          <cx:pt idx="4504">1458</cx:pt>
          <cx:pt idx="4505">1547</cx:pt>
          <cx:pt idx="4506">1623</cx:pt>
          <cx:pt idx="4507">1710</cx:pt>
          <cx:pt idx="4508">3125</cx:pt>
          <cx:pt idx="4509">3667</cx:pt>
          <cx:pt idx="4510">3667</cx:pt>
          <cx:pt idx="4511">4063</cx:pt>
          <cx:pt idx="4512">14313</cx:pt>
          <cx:pt idx="4513">16557</cx:pt>
          <cx:pt idx="4514">31</cx:pt>
          <cx:pt idx="4515">87</cx:pt>
          <cx:pt idx="4516">87</cx:pt>
          <cx:pt idx="4517">105</cx:pt>
          <cx:pt idx="4518">113</cx:pt>
          <cx:pt idx="4519">116</cx:pt>
          <cx:pt idx="4520">164</cx:pt>
          <cx:pt idx="4521">171</cx:pt>
          <cx:pt idx="4522">188</cx:pt>
          <cx:pt idx="4523">194</cx:pt>
          <cx:pt idx="4524">236</cx:pt>
          <cx:pt idx="4525">307</cx:pt>
          <cx:pt idx="4526">390</cx:pt>
          <cx:pt idx="4527">390</cx:pt>
          <cx:pt idx="4528">714</cx:pt>
          <cx:pt idx="4529">2088</cx:pt>
          <cx:pt idx="4530">2457</cx:pt>
          <cx:pt idx="4531">31</cx:pt>
          <cx:pt idx="4532">55</cx:pt>
          <cx:pt idx="4533">71</cx:pt>
          <cx:pt idx="4534">73</cx:pt>
          <cx:pt idx="4535">109</cx:pt>
          <cx:pt idx="4536">110</cx:pt>
          <cx:pt idx="4537">111</cx:pt>
          <cx:pt idx="4538">219</cx:pt>
          <cx:pt idx="4539">236</cx:pt>
          <cx:pt idx="4540">343</cx:pt>
          <cx:pt idx="4541">344</cx:pt>
          <cx:pt idx="4542">572</cx:pt>
          <cx:pt idx="4543">593</cx:pt>
          <cx:pt idx="4544">593</cx:pt>
          <cx:pt idx="4545">712</cx:pt>
          <cx:pt idx="4546">2227</cx:pt>
          <cx:pt idx="4547">2450</cx:pt>
          <cx:pt idx="4548">812</cx:pt>
          <cx:pt idx="4549">841</cx:pt>
          <cx:pt idx="4550">871</cx:pt>
          <cx:pt idx="4551">932</cx:pt>
          <cx:pt idx="4552">1028</cx:pt>
          <cx:pt idx="4553">1058</cx:pt>
          <cx:pt idx="4554">1997</cx:pt>
          <cx:pt idx="4555">2339</cx:pt>
          <cx:pt idx="4556">2595</cx:pt>
          <cx:pt idx="4557">2779</cx:pt>
          <cx:pt idx="4558">3069</cx:pt>
          <cx:pt idx="4559">4133</cx:pt>
          <cx:pt idx="4560">4133</cx:pt>
          <cx:pt idx="4561">4723</cx:pt>
          <cx:pt idx="4562">6489</cx:pt>
          <cx:pt idx="4563">24289</cx:pt>
          <cx:pt idx="4564">28284</cx:pt>
          <cx:pt idx="4565">332</cx:pt>
          <cx:pt idx="4566">404</cx:pt>
          <cx:pt idx="4567">413</cx:pt>
          <cx:pt idx="4568">509</cx:pt>
          <cx:pt idx="4569">523</cx:pt>
          <cx:pt idx="4570">704</cx:pt>
          <cx:pt idx="4571">820</cx:pt>
          <cx:pt idx="4572">1136</cx:pt>
          <cx:pt idx="4573">1244</cx:pt>
          <cx:pt idx="4574">1552</cx:pt>
          <cx:pt idx="4575">1673</cx:pt>
          <cx:pt idx="4576">2395</cx:pt>
          <cx:pt idx="4577">2395</cx:pt>
          <cx:pt idx="4578">3145</cx:pt>
          <cx:pt idx="4579">3454</cx:pt>
          <cx:pt idx="4580">12552</cx:pt>
          <cx:pt idx="4581">14636</cx:pt>
          <cx:pt idx="4582">57</cx:pt>
          <cx:pt idx="4583">188</cx:pt>
          <cx:pt idx="4584">225</cx:pt>
          <cx:pt idx="4585">228</cx:pt>
          <cx:pt idx="4586">239</cx:pt>
          <cx:pt idx="4587">266</cx:pt>
          <cx:pt idx="4588">269</cx:pt>
          <cx:pt idx="4589">343</cx:pt>
          <cx:pt idx="4590">700</cx:pt>
          <cx:pt idx="4591">890</cx:pt>
          <cx:pt idx="4592">968</cx:pt>
          <cx:pt idx="4593">1108</cx:pt>
          <cx:pt idx="4594">1108</cx:pt>
          <cx:pt idx="4595">1547</cx:pt>
          <cx:pt idx="4596">1960</cx:pt>
          <cx:pt idx="4597">6340</cx:pt>
          <cx:pt idx="4598">7299</cx:pt>
          <cx:pt idx="4599">117</cx:pt>
          <cx:pt idx="4600">184</cx:pt>
          <cx:pt idx="4601">186</cx:pt>
          <cx:pt idx="4602">206</cx:pt>
          <cx:pt idx="4603">249</cx:pt>
          <cx:pt idx="4604">280</cx:pt>
          <cx:pt idx="4605">370</cx:pt>
          <cx:pt idx="4606">554</cx:pt>
          <cx:pt idx="4607">562</cx:pt>
          <cx:pt idx="4608">690</cx:pt>
          <cx:pt idx="4609">769</cx:pt>
          <cx:pt idx="4610">1144</cx:pt>
          <cx:pt idx="4611">1144</cx:pt>
          <cx:pt idx="4612">1316</cx:pt>
          <cx:pt idx="4613">1611</cx:pt>
          <cx:pt idx="4614">5312</cx:pt>
          <cx:pt idx="4615">6048</cx:pt>
          <cx:pt idx="4616">228</cx:pt>
          <cx:pt idx="4617">254</cx:pt>
          <cx:pt idx="4618">303</cx:pt>
          <cx:pt idx="4619">310</cx:pt>
          <cx:pt idx="4620">355</cx:pt>
          <cx:pt idx="4621">560</cx:pt>
          <cx:pt idx="4622">573</cx:pt>
          <cx:pt idx="4623">827</cx:pt>
          <cx:pt idx="4624">965</cx:pt>
          <cx:pt idx="4625">982</cx:pt>
          <cx:pt idx="4626">1195</cx:pt>
          <cx:pt idx="4627">2260</cx:pt>
          <cx:pt idx="4628">2260</cx:pt>
          <cx:pt idx="4629">2265</cx:pt>
          <cx:pt idx="4630">2339</cx:pt>
          <cx:pt idx="4631">9159</cx:pt>
          <cx:pt idx="4632">10465</cx:pt>
          <cx:pt idx="4633">215</cx:pt>
          <cx:pt idx="4634">281</cx:pt>
          <cx:pt idx="4635">351</cx:pt>
          <cx:pt idx="4636">363</cx:pt>
          <cx:pt idx="4637">537</cx:pt>
          <cx:pt idx="4638">602</cx:pt>
          <cx:pt idx="4639">837</cx:pt>
          <cx:pt idx="4640">913</cx:pt>
          <cx:pt idx="4641">1110</cx:pt>
          <cx:pt idx="4642">1267</cx:pt>
          <cx:pt idx="4643">1615</cx:pt>
          <cx:pt idx="4644">1717</cx:pt>
          <cx:pt idx="4645">2300</cx:pt>
          <cx:pt idx="4646">2300</cx:pt>
          <cx:pt idx="4647">2489</cx:pt>
          <cx:pt idx="4648">9434</cx:pt>
          <cx:pt idx="4649">10852</cx:pt>
          <cx:pt idx="4650">21</cx:pt>
          <cx:pt idx="4651">81</cx:pt>
          <cx:pt idx="4652">89</cx:pt>
          <cx:pt idx="4653">116</cx:pt>
          <cx:pt idx="4654">121</cx:pt>
          <cx:pt idx="4655">139</cx:pt>
          <cx:pt idx="4656">171</cx:pt>
          <cx:pt idx="4657">264</cx:pt>
          <cx:pt idx="4658">308</cx:pt>
          <cx:pt idx="4659">382</cx:pt>
          <cx:pt idx="4660">480</cx:pt>
          <cx:pt idx="4661">480</cx:pt>
          <cx:pt idx="4662">512</cx:pt>
          <cx:pt idx="4663">766</cx:pt>
          <cx:pt idx="4664">801</cx:pt>
          <cx:pt idx="4665">2948</cx:pt>
          <cx:pt idx="4666">3124</cx:pt>
          <cx:pt idx="4667">323</cx:pt>
          <cx:pt idx="4668">373</cx:pt>
          <cx:pt idx="4669">419</cx:pt>
          <cx:pt idx="4670">443</cx:pt>
          <cx:pt idx="4671">500</cx:pt>
          <cx:pt idx="4672">533</cx:pt>
          <cx:pt idx="4673">699</cx:pt>
          <cx:pt idx="4674">905</cx:pt>
          <cx:pt idx="4675">1063</cx:pt>
          <cx:pt idx="4676">1111</cx:pt>
          <cx:pt idx="4677">1412</cx:pt>
          <cx:pt idx="4678">1412</cx:pt>
          <cx:pt idx="4679">1417</cx:pt>
          <cx:pt idx="4680">1910</cx:pt>
          <cx:pt idx="4681">2718</cx:pt>
          <cx:pt idx="4682">10168</cx:pt>
          <cx:pt idx="4683">11346</cx:pt>
          <cx:pt idx="4684">175</cx:pt>
          <cx:pt idx="4685">419</cx:pt>
          <cx:pt idx="4686">425</cx:pt>
          <cx:pt idx="4687">455</cx:pt>
          <cx:pt idx="4688">536</cx:pt>
          <cx:pt idx="4689">562</cx:pt>
          <cx:pt idx="4690">963</cx:pt>
          <cx:pt idx="4691">1250</cx:pt>
          <cx:pt idx="4692">1329</cx:pt>
          <cx:pt idx="4693">1366</cx:pt>
          <cx:pt idx="4694">1366</cx:pt>
          <cx:pt idx="4695">1673</cx:pt>
          <cx:pt idx="4696">1959</cx:pt>
          <cx:pt idx="4697">2574</cx:pt>
          <cx:pt idx="4698">3254</cx:pt>
          <cx:pt idx="4699">13337</cx:pt>
          <cx:pt idx="4700">13824</cx:pt>
          <cx:pt idx="4701">501</cx:pt>
          <cx:pt idx="4702">673</cx:pt>
          <cx:pt idx="4703">691</cx:pt>
          <cx:pt idx="4704">740</cx:pt>
          <cx:pt idx="4705">852</cx:pt>
          <cx:pt idx="4706">983</cx:pt>
          <cx:pt idx="4707">1098</cx:pt>
          <cx:pt idx="4708">1507</cx:pt>
          <cx:pt idx="4709">1957</cx:pt>
          <cx:pt idx="4710">2232</cx:pt>
          <cx:pt idx="4711">2953</cx:pt>
          <cx:pt idx="4712">3312</cx:pt>
          <cx:pt idx="4713">3312</cx:pt>
          <cx:pt idx="4714">4252</cx:pt>
          <cx:pt idx="4715">5290</cx:pt>
          <cx:pt idx="4716">19653</cx:pt>
          <cx:pt idx="4717">24825</cx:pt>
          <cx:pt idx="4718">134</cx:pt>
          <cx:pt idx="4719">230</cx:pt>
          <cx:pt idx="4720">269</cx:pt>
          <cx:pt idx="4721">333</cx:pt>
          <cx:pt idx="4722">403</cx:pt>
          <cx:pt idx="4723">477</cx:pt>
          <cx:pt idx="4724">524</cx:pt>
          <cx:pt idx="4725">669</cx:pt>
          <cx:pt idx="4726">750</cx:pt>
          <cx:pt idx="4727">1130</cx:pt>
          <cx:pt idx="4728">1231</cx:pt>
          <cx:pt idx="4729">1839</cx:pt>
          <cx:pt idx="4730">1867</cx:pt>
          <cx:pt idx="4731">1867</cx:pt>
          <cx:pt idx="4732">2542</cx:pt>
          <cx:pt idx="4733">7891</cx:pt>
          <cx:pt idx="4734">9093</cx:pt>
          <cx:pt idx="4735">143</cx:pt>
          <cx:pt idx="4736">183</cx:pt>
          <cx:pt idx="4737">267</cx:pt>
          <cx:pt idx="4738">283</cx:pt>
          <cx:pt idx="4739">350</cx:pt>
          <cx:pt idx="4740">353</cx:pt>
          <cx:pt idx="4741">500</cx:pt>
          <cx:pt idx="4742">630</cx:pt>
          <cx:pt idx="4743">637</cx:pt>
          <cx:pt idx="4744">662</cx:pt>
          <cx:pt idx="4745">665</cx:pt>
          <cx:pt idx="4746">1350</cx:pt>
          <cx:pt idx="4747">1651</cx:pt>
          <cx:pt idx="4748">1703</cx:pt>
          <cx:pt idx="4749">1703</cx:pt>
          <cx:pt idx="4750">5983</cx:pt>
          <cx:pt idx="4751">8282</cx:pt>
          <cx:pt idx="4752">369</cx:pt>
          <cx:pt idx="4753">401</cx:pt>
          <cx:pt idx="4754">432</cx:pt>
          <cx:pt idx="4755">432</cx:pt>
          <cx:pt idx="4756">439</cx:pt>
          <cx:pt idx="4757">669</cx:pt>
          <cx:pt idx="4758">715</cx:pt>
          <cx:pt idx="4759">1083</cx:pt>
          <cx:pt idx="4760">1381</cx:pt>
          <cx:pt idx="4761">1389</cx:pt>
          <cx:pt idx="4762">1461</cx:pt>
          <cx:pt idx="4763">2728</cx:pt>
          <cx:pt idx="4764">2728</cx:pt>
          <cx:pt idx="4765">2731</cx:pt>
          <cx:pt idx="4766">3503</cx:pt>
          <cx:pt idx="4767">12450</cx:pt>
          <cx:pt idx="4768">15500</cx:pt>
          <cx:pt idx="4769">25</cx:pt>
          <cx:pt idx="4770">46</cx:pt>
          <cx:pt idx="4771">59</cx:pt>
          <cx:pt idx="4772">67</cx:pt>
          <cx:pt idx="4773">70</cx:pt>
          <cx:pt idx="4774">95</cx:pt>
          <cx:pt idx="4775">108</cx:pt>
          <cx:pt idx="4776">165</cx:pt>
          <cx:pt idx="4777">175</cx:pt>
          <cx:pt idx="4778">228</cx:pt>
          <cx:pt idx="4779">237</cx:pt>
          <cx:pt idx="4780">484</cx:pt>
          <cx:pt idx="4781">535</cx:pt>
          <cx:pt idx="4782">535</cx:pt>
          <cx:pt idx="4783">578</cx:pt>
          <cx:pt idx="4784">1838</cx:pt>
          <cx:pt idx="4785">1867</cx:pt>
          <cx:pt idx="4786">39</cx:pt>
          <cx:pt idx="4787">116</cx:pt>
          <cx:pt idx="4788">132</cx:pt>
          <cx:pt idx="4789">133</cx:pt>
          <cx:pt idx="4790">136</cx:pt>
          <cx:pt idx="4791">166</cx:pt>
          <cx:pt idx="4792">175</cx:pt>
          <cx:pt idx="4793">283</cx:pt>
          <cx:pt idx="4794">347</cx:pt>
          <cx:pt idx="4795">395</cx:pt>
          <cx:pt idx="4796">459</cx:pt>
          <cx:pt idx="4797">743</cx:pt>
          <cx:pt idx="4798">743</cx:pt>
          <cx:pt idx="4799">815</cx:pt>
          <cx:pt idx="4800">978</cx:pt>
          <cx:pt idx="4801">3270</cx:pt>
          <cx:pt idx="4802">3738</cx:pt>
          <cx:pt idx="4803">99</cx:pt>
          <cx:pt idx="4804">108</cx:pt>
          <cx:pt idx="4805">131</cx:pt>
          <cx:pt idx="4806">186</cx:pt>
          <cx:pt idx="4807">286</cx:pt>
          <cx:pt idx="4808">290</cx:pt>
          <cx:pt idx="4809">292</cx:pt>
          <cx:pt idx="4810">395</cx:pt>
          <cx:pt idx="4811">402</cx:pt>
          <cx:pt idx="4812">425</cx:pt>
          <cx:pt idx="4813">440</cx:pt>
          <cx:pt idx="4814">1021</cx:pt>
          <cx:pt idx="4815">1021</cx:pt>
          <cx:pt idx="4816">1030</cx:pt>
          <cx:pt idx="4817">1124</cx:pt>
          <cx:pt idx="4818">4119</cx:pt>
          <cx:pt idx="4819">4693</cx:pt>
          <cx:pt idx="4820">23</cx:pt>
          <cx:pt idx="4821">68</cx:pt>
          <cx:pt idx="4822">77</cx:pt>
          <cx:pt idx="4823">87</cx:pt>
          <cx:pt idx="4824">91</cx:pt>
          <cx:pt idx="4825">100</cx:pt>
          <cx:pt idx="4826">133</cx:pt>
          <cx:pt idx="4827">163</cx:pt>
          <cx:pt idx="4828">271</cx:pt>
          <cx:pt idx="4829">313</cx:pt>
          <cx:pt idx="4830">331</cx:pt>
          <cx:pt idx="4831">445</cx:pt>
          <cx:pt idx="4832">445</cx:pt>
          <cx:pt idx="4833">586</cx:pt>
          <cx:pt idx="4834">600</cx:pt>
          <cx:pt idx="4835">2554</cx:pt>
          <cx:pt idx="4836">2639</cx:pt>
          <cx:pt idx="4837">405</cx:pt>
          <cx:pt idx="4838">526</cx:pt>
          <cx:pt idx="4839">529</cx:pt>
          <cx:pt idx="4840">542</cx:pt>
          <cx:pt idx="4841">597</cx:pt>
          <cx:pt idx="4842">704</cx:pt>
          <cx:pt idx="4843">1586</cx:pt>
          <cx:pt idx="4844">1624</cx:pt>
          <cx:pt idx="4845">1711</cx:pt>
          <cx:pt idx="4846">1903</cx:pt>
          <cx:pt idx="4847">2324</cx:pt>
          <cx:pt idx="4848">2324</cx:pt>
          <cx:pt idx="4849">2595</cx:pt>
          <cx:pt idx="4850">3031</cx:pt>
          <cx:pt idx="4851">3781</cx:pt>
          <cx:pt idx="4852">17208</cx:pt>
          <cx:pt idx="4853">20560</cx:pt>
          <cx:pt idx="4854">48</cx:pt>
          <cx:pt idx="4855">102</cx:pt>
          <cx:pt idx="4856">138</cx:pt>
          <cx:pt idx="4857">144</cx:pt>
          <cx:pt idx="4858">173</cx:pt>
          <cx:pt idx="4859">227</cx:pt>
          <cx:pt idx="4860">289</cx:pt>
          <cx:pt idx="4861">308</cx:pt>
          <cx:pt idx="4862">328</cx:pt>
          <cx:pt idx="4863">356</cx:pt>
          <cx:pt idx="4864">590</cx:pt>
          <cx:pt idx="4865">721</cx:pt>
          <cx:pt idx="4866">753</cx:pt>
          <cx:pt idx="4867">1223</cx:pt>
          <cx:pt idx="4868">1223</cx:pt>
          <cx:pt idx="4869">3036</cx:pt>
          <cx:pt idx="4870">3264</cx:pt>
          <cx:pt idx="4871">692</cx:pt>
          <cx:pt idx="4872">735</cx:pt>
          <cx:pt idx="4873">860</cx:pt>
          <cx:pt idx="4874">1187</cx:pt>
          <cx:pt idx="4875">1296</cx:pt>
          <cx:pt idx="4876">1616</cx:pt>
          <cx:pt idx="4877">1989</cx:pt>
          <cx:pt idx="4878">2278</cx:pt>
          <cx:pt idx="4879">2383</cx:pt>
          <cx:pt idx="4880">3913</cx:pt>
          <cx:pt idx="4881">4530</cx:pt>
          <cx:pt idx="4882">4530</cx:pt>
          <cx:pt idx="4883">5499</cx:pt>
          <cx:pt idx="4884">6786</cx:pt>
          <cx:pt idx="4885">6927</cx:pt>
          <cx:pt idx="4886">36100</cx:pt>
          <cx:pt idx="4887">52480</cx:pt>
          <cx:pt idx="4888">458</cx:pt>
          <cx:pt idx="4889">613</cx:pt>
          <cx:pt idx="4890">734</cx:pt>
          <cx:pt idx="4891">750</cx:pt>
          <cx:pt idx="4892">781</cx:pt>
          <cx:pt idx="4893">1027</cx:pt>
          <cx:pt idx="4894">1200</cx:pt>
          <cx:pt idx="4895">1470</cx:pt>
          <cx:pt idx="4896">1686</cx:pt>
          <cx:pt idx="4897">2188</cx:pt>
          <cx:pt idx="4898">2253</cx:pt>
          <cx:pt idx="4899">3625</cx:pt>
          <cx:pt idx="4900">4019</cx:pt>
          <cx:pt idx="4901">4019</cx:pt>
          <cx:pt idx="4902">4955</cx:pt>
          <cx:pt idx="4903">16477</cx:pt>
          <cx:pt idx="4904">17607</cx:pt>
          <cx:pt idx="4905">11</cx:pt>
          <cx:pt idx="4906">32</cx:pt>
          <cx:pt idx="4907">33</cx:pt>
          <cx:pt idx="4908">52</cx:pt>
          <cx:pt idx="4909">55</cx:pt>
          <cx:pt idx="4910">55</cx:pt>
          <cx:pt idx="4911">58</cx:pt>
          <cx:pt idx="4912">73</cx:pt>
          <cx:pt idx="4913">148</cx:pt>
          <cx:pt idx="4914">209</cx:pt>
          <cx:pt idx="4915">273</cx:pt>
          <cx:pt idx="4916">274</cx:pt>
          <cx:pt idx="4917">274</cx:pt>
          <cx:pt idx="4918">313</cx:pt>
          <cx:pt idx="4919">475</cx:pt>
          <cx:pt idx="4920">1265</cx:pt>
          <cx:pt idx="4921">1470</cx:pt>
          <cx:pt idx="4922">563</cx:pt>
          <cx:pt idx="4923">740</cx:pt>
          <cx:pt idx="4924">776</cx:pt>
          <cx:pt idx="4925">1063</cx:pt>
          <cx:pt idx="4926">1143</cx:pt>
          <cx:pt idx="4927">1319</cx:pt>
          <cx:pt idx="4928">1488</cx:pt>
          <cx:pt idx="4929">1896</cx:pt>
          <cx:pt idx="4930">2204</cx:pt>
          <cx:pt idx="4931">2927</cx:pt>
          <cx:pt idx="4932">3615</cx:pt>
          <cx:pt idx="4933">4234</cx:pt>
          <cx:pt idx="4934">4234</cx:pt>
          <cx:pt idx="4935">5896</cx:pt>
          <cx:pt idx="4936">6501</cx:pt>
          <cx:pt idx="4937">24940</cx:pt>
          <cx:pt idx="4938">29078</cx:pt>
          <cx:pt idx="4939">216</cx:pt>
          <cx:pt idx="4940">221</cx:pt>
          <cx:pt idx="4941">236</cx:pt>
          <cx:pt idx="4942">248</cx:pt>
          <cx:pt idx="4943">386</cx:pt>
          <cx:pt idx="4944">414</cx:pt>
          <cx:pt idx="4945">506</cx:pt>
          <cx:pt idx="4946">565</cx:pt>
          <cx:pt idx="4947">810</cx:pt>
          <cx:pt idx="4948">867</cx:pt>
          <cx:pt idx="4949">1139</cx:pt>
          <cx:pt idx="4950">1947</cx:pt>
          <cx:pt idx="4951">1947</cx:pt>
          <cx:pt idx="4952">1985</cx:pt>
          <cx:pt idx="4953">2183</cx:pt>
          <cx:pt idx="4954">7269</cx:pt>
          <cx:pt idx="4955">10335</cx:pt>
          <cx:pt idx="4956">112</cx:pt>
          <cx:pt idx="4957">171</cx:pt>
          <cx:pt idx="4958">198</cx:pt>
          <cx:pt idx="4959">308</cx:pt>
          <cx:pt idx="4960">320</cx:pt>
          <cx:pt idx="4961">358</cx:pt>
          <cx:pt idx="4962">390</cx:pt>
          <cx:pt idx="4963">555</cx:pt>
          <cx:pt idx="4964">558</cx:pt>
          <cx:pt idx="4965">1073</cx:pt>
          <cx:pt idx="4966">1262</cx:pt>
          <cx:pt idx="4967">1444</cx:pt>
          <cx:pt idx="4968">1444</cx:pt>
          <cx:pt idx="4969">1778</cx:pt>
          <cx:pt idx="4970">2328</cx:pt>
          <cx:pt idx="4971">6725</cx:pt>
          <cx:pt idx="4972">7236</cx:pt>
          <cx:pt idx="4973">1576</cx:pt>
          <cx:pt idx="4974">1631</cx:pt>
          <cx:pt idx="4975">1647</cx:pt>
          <cx:pt idx="4976">1747</cx:pt>
          <cx:pt idx="4977">1788</cx:pt>
          <cx:pt idx="4978">2067</cx:pt>
          <cx:pt idx="4979">2192</cx:pt>
          <cx:pt idx="4980">2229</cx:pt>
          <cx:pt idx="4981">2232</cx:pt>
          <cx:pt idx="4982">2234</cx:pt>
          <cx:pt idx="4983">2310</cx:pt>
          <cx:pt idx="4984">2324</cx:pt>
          <cx:pt idx="4985">2360</cx:pt>
          <cx:pt idx="4986">2438</cx:pt>
          <cx:pt idx="4987">2466</cx:pt>
          <cx:pt idx="4988">2471</cx:pt>
          <cx:pt idx="4989">2479</cx:pt>
          <cx:pt idx="4990">29</cx:pt>
          <cx:pt idx="4991">52</cx:pt>
          <cx:pt idx="4992">55</cx:pt>
          <cx:pt idx="4993">74</cx:pt>
          <cx:pt idx="4994">83</cx:pt>
          <cx:pt idx="4995">85</cx:pt>
          <cx:pt idx="4996">129</cx:pt>
          <cx:pt idx="4997">131</cx:pt>
          <cx:pt idx="4998">260</cx:pt>
          <cx:pt idx="4999">280</cx:pt>
          <cx:pt idx="5000">283</cx:pt>
          <cx:pt idx="5001">298</cx:pt>
          <cx:pt idx="5002">298</cx:pt>
          <cx:pt idx="5003">463</cx:pt>
          <cx:pt idx="5004">522</cx:pt>
          <cx:pt idx="5005">2418</cx:pt>
          <cx:pt idx="5006">2969</cx:pt>
          <cx:pt idx="5007">235</cx:pt>
          <cx:pt idx="5008">323</cx:pt>
          <cx:pt idx="5009">339</cx:pt>
          <cx:pt idx="5010">387</cx:pt>
          <cx:pt idx="5011">457</cx:pt>
          <cx:pt idx="5012">482</cx:pt>
          <cx:pt idx="5013">625</cx:pt>
          <cx:pt idx="5014">770</cx:pt>
          <cx:pt idx="5015">818</cx:pt>
          <cx:pt idx="5016">1165</cx:pt>
          <cx:pt idx="5017">1245</cx:pt>
          <cx:pt idx="5018">1792</cx:pt>
          <cx:pt idx="5019">2094</cx:pt>
          <cx:pt idx="5020">2094</cx:pt>
          <cx:pt idx="5021">2643</cx:pt>
          <cx:pt idx="5022">8348</cx:pt>
          <cx:pt idx="5023">9182</cx:pt>
          <cx:pt idx="5024">24</cx:pt>
          <cx:pt idx="5025">42</cx:pt>
          <cx:pt idx="5026">49</cx:pt>
          <cx:pt idx="5027">58</cx:pt>
          <cx:pt idx="5028">64</cx:pt>
          <cx:pt idx="5029">92</cx:pt>
          <cx:pt idx="5030">95</cx:pt>
          <cx:pt idx="5031">112</cx:pt>
          <cx:pt idx="5032">179</cx:pt>
          <cx:pt idx="5033">229</cx:pt>
          <cx:pt idx="5034">243</cx:pt>
          <cx:pt idx="5035">391</cx:pt>
          <cx:pt idx="5036">416</cx:pt>
          <cx:pt idx="5037">416</cx:pt>
          <cx:pt idx="5038">469</cx:pt>
          <cx:pt idx="5039">1555</cx:pt>
          <cx:pt idx="5040">1783</cx:pt>
          <cx:pt idx="5041">313</cx:pt>
          <cx:pt idx="5042">417</cx:pt>
          <cx:pt idx="5043">465</cx:pt>
          <cx:pt idx="5044">538</cx:pt>
          <cx:pt idx="5045">545</cx:pt>
          <cx:pt idx="5046">637</cx:pt>
          <cx:pt idx="5047">680</cx:pt>
          <cx:pt idx="5048">792</cx:pt>
          <cx:pt idx="5049">1571</cx:pt>
          <cx:pt idx="5050">1615</cx:pt>
          <cx:pt idx="5051">1882</cx:pt>
          <cx:pt idx="5052">2987</cx:pt>
          <cx:pt idx="5053">3156</cx:pt>
          <cx:pt idx="5054">3156</cx:pt>
          <cx:pt idx="5055">3680</cx:pt>
          <cx:pt idx="5056">12586</cx:pt>
          <cx:pt idx="5057">15038</cx:pt>
          <cx:pt idx="5058">1029</cx:pt>
          <cx:pt idx="5059">1113</cx:pt>
          <cx:pt idx="5060">1361</cx:pt>
          <cx:pt idx="5061">1416</cx:pt>
          <cx:pt idx="5062">2281</cx:pt>
          <cx:pt idx="5063">2300</cx:pt>
          <cx:pt idx="5064">2424</cx:pt>
          <cx:pt idx="5065">2561</cx:pt>
          <cx:pt idx="5066">3209</cx:pt>
          <cx:pt idx="5067">4336</cx:pt>
          <cx:pt idx="5068">5435</cx:pt>
          <cx:pt idx="5069">7402</cx:pt>
          <cx:pt idx="5070">8323</cx:pt>
          <cx:pt idx="5071">8323</cx:pt>
          <cx:pt idx="5072">9853</cx:pt>
          <cx:pt idx="5073">33937</cx:pt>
          <cx:pt idx="5074">40196</cx:pt>
          <cx:pt idx="5075">45</cx:pt>
          <cx:pt idx="5076">78</cx:pt>
          <cx:pt idx="5077">86</cx:pt>
          <cx:pt idx="5078">112</cx:pt>
          <cx:pt idx="5079">117</cx:pt>
          <cx:pt idx="5080">162</cx:pt>
          <cx:pt idx="5081">235</cx:pt>
          <cx:pt idx="5082">376</cx:pt>
          <cx:pt idx="5083">377</cx:pt>
          <cx:pt idx="5084">384</cx:pt>
          <cx:pt idx="5085">485</cx:pt>
          <cx:pt idx="5086">595</cx:pt>
          <cx:pt idx="5087">697</cx:pt>
          <cx:pt idx="5088">697</cx:pt>
          <cx:pt idx="5089">790</cx:pt>
          <cx:pt idx="5090">2445</cx:pt>
          <cx:pt idx="5091">2942</cx:pt>
          <cx:pt idx="5092">10</cx:pt>
          <cx:pt idx="5093">31</cx:pt>
          <cx:pt idx="5094">31</cx:pt>
          <cx:pt idx="5095">35</cx:pt>
          <cx:pt idx="5096">47</cx:pt>
          <cx:pt idx="5097">53</cx:pt>
          <cx:pt idx="5098">57</cx:pt>
          <cx:pt idx="5099">86</cx:pt>
          <cx:pt idx="5100">93</cx:pt>
          <cx:pt idx="5101">150</cx:pt>
          <cx:pt idx="5102">173</cx:pt>
          <cx:pt idx="5103">253</cx:pt>
          <cx:pt idx="5104">253</cx:pt>
          <cx:pt idx="5105">296</cx:pt>
          <cx:pt idx="5106">302</cx:pt>
          <cx:pt idx="5107">1212</cx:pt>
          <cx:pt idx="5108">1289</cx:pt>
          <cx:pt idx="5109">407</cx:pt>
          <cx:pt idx="5110">441</cx:pt>
          <cx:pt idx="5111">505</cx:pt>
          <cx:pt idx="5112">532</cx:pt>
          <cx:pt idx="5113">545</cx:pt>
          <cx:pt idx="5114">828</cx:pt>
          <cx:pt idx="5115">1195</cx:pt>
          <cx:pt idx="5116">1249</cx:pt>
          <cx:pt idx="5117">1449</cx:pt>
          <cx:pt idx="5118">1480</cx:pt>
          <cx:pt idx="5119">1602</cx:pt>
          <cx:pt idx="5120">2630</cx:pt>
          <cx:pt idx="5121">2630</cx:pt>
          <cx:pt idx="5122">2730</cx:pt>
          <cx:pt idx="5123">3788</cx:pt>
          <cx:pt idx="5124">13385</cx:pt>
          <cx:pt idx="5125">14284</cx:pt>
          <cx:pt idx="5126">217</cx:pt>
          <cx:pt idx="5127">311</cx:pt>
          <cx:pt idx="5128">348</cx:pt>
          <cx:pt idx="5129">352</cx:pt>
          <cx:pt idx="5130">395</cx:pt>
          <cx:pt idx="5131">505</cx:pt>
          <cx:pt idx="5132">568</cx:pt>
          <cx:pt idx="5133">738</cx:pt>
          <cx:pt idx="5134">830</cx:pt>
          <cx:pt idx="5135">1508</cx:pt>
          <cx:pt idx="5136">2233</cx:pt>
          <cx:pt idx="5137">2341</cx:pt>
          <cx:pt idx="5138">2341</cx:pt>
          <cx:pt idx="5139">2549</cx:pt>
          <cx:pt idx="5140">3243</cx:pt>
          <cx:pt idx="5141">10644</cx:pt>
          <cx:pt idx="5142">10989</cx:pt>
          <cx:pt idx="5143">79</cx:pt>
          <cx:pt idx="5144">124</cx:pt>
          <cx:pt idx="5145">139</cx:pt>
          <cx:pt idx="5146">211</cx:pt>
          <cx:pt idx="5147">258</cx:pt>
          <cx:pt idx="5148">285</cx:pt>
          <cx:pt idx="5149">323</cx:pt>
          <cx:pt idx="5150">450</cx:pt>
          <cx:pt idx="5151">474</cx:pt>
          <cx:pt idx="5152">493</cx:pt>
          <cx:pt idx="5153">840</cx:pt>
          <cx:pt idx="5154">1110</cx:pt>
          <cx:pt idx="5155">1110</cx:pt>
          <cx:pt idx="5156">1178</cx:pt>
          <cx:pt idx="5157">1225</cx:pt>
          <cx:pt idx="5158">4694</cx:pt>
          <cx:pt idx="5159">5674</cx:pt>
          <cx:pt idx="5160">151</cx:pt>
          <cx:pt idx="5161">313</cx:pt>
          <cx:pt idx="5162">371</cx:pt>
          <cx:pt idx="5163">416</cx:pt>
          <cx:pt idx="5164">416</cx:pt>
          <cx:pt idx="5165">421</cx:pt>
          <cx:pt idx="5166">662</cx:pt>
          <cx:pt idx="5167">925</cx:pt>
          <cx:pt idx="5168">1141</cx:pt>
          <cx:pt idx="5169">1310</cx:pt>
          <cx:pt idx="5170">1419</cx:pt>
          <cx:pt idx="5171">2303</cx:pt>
          <cx:pt idx="5172">2303</cx:pt>
          <cx:pt idx="5173">2312</cx:pt>
          <cx:pt idx="5174">3071</cx:pt>
          <cx:pt idx="5175">10861</cx:pt>
          <cx:pt idx="5176">11909</cx:pt>
          <cx:pt idx="5177">17</cx:pt>
          <cx:pt idx="5178">19</cx:pt>
          <cx:pt idx="5179">20</cx:pt>
          <cx:pt idx="5180">21</cx:pt>
          <cx:pt idx="5181">40</cx:pt>
          <cx:pt idx="5182">45</cx:pt>
          <cx:pt idx="5183">45</cx:pt>
          <cx:pt idx="5184">88</cx:pt>
          <cx:pt idx="5185">105</cx:pt>
          <cx:pt idx="5186">109</cx:pt>
          <cx:pt idx="5187">110</cx:pt>
          <cx:pt idx="5188">214</cx:pt>
          <cx:pt idx="5189">243</cx:pt>
          <cx:pt idx="5190">243</cx:pt>
          <cx:pt idx="5191">308</cx:pt>
          <cx:pt idx="5192">875</cx:pt>
          <cx:pt idx="5193">950</cx:pt>
          <cx:pt idx="5194">306</cx:pt>
          <cx:pt idx="5195">318</cx:pt>
          <cx:pt idx="5196">428</cx:pt>
          <cx:pt idx="5197">433</cx:pt>
          <cx:pt idx="5198">478</cx:pt>
          <cx:pt idx="5199">535</cx:pt>
          <cx:pt idx="5200">848</cx:pt>
          <cx:pt idx="5201">1011</cx:pt>
          <cx:pt idx="5202">1036</cx:pt>
          <cx:pt idx="5203">1429</cx:pt>
          <cx:pt idx="5204">1501</cx:pt>
          <cx:pt idx="5205">2382</cx:pt>
          <cx:pt idx="5206">2395</cx:pt>
          <cx:pt idx="5207">2395</cx:pt>
          <cx:pt idx="5208">2952</cx:pt>
          <cx:pt idx="5209">9913</cx:pt>
          <cx:pt idx="5210">12869</cx:pt>
          <cx:pt idx="5211">10</cx:pt>
          <cx:pt idx="5212">16</cx:pt>
          <cx:pt idx="5213">23</cx:pt>
          <cx:pt idx="5214">27</cx:pt>
          <cx:pt idx="5215">37</cx:pt>
          <cx:pt idx="5216">38</cx:pt>
          <cx:pt idx="5217">44</cx:pt>
          <cx:pt idx="5218">52</cx:pt>
          <cx:pt idx="5219">61</cx:pt>
          <cx:pt idx="5220">93</cx:pt>
          <cx:pt idx="5221">131</cx:pt>
          <cx:pt idx="5222">158</cx:pt>
          <cx:pt idx="5223">178</cx:pt>
          <cx:pt idx="5224">313</cx:pt>
          <cx:pt idx="5225">313</cx:pt>
          <cx:pt idx="5226">627</cx:pt>
          <cx:pt idx="5227">732</cx:pt>
          <cx:pt idx="5228">288</cx:pt>
          <cx:pt idx="5229">388</cx:pt>
          <cx:pt idx="5230">496</cx:pt>
          <cx:pt idx="5231">505</cx:pt>
          <cx:pt idx="5232">532</cx:pt>
          <cx:pt idx="5233">608</cx:pt>
          <cx:pt idx="5234">757</cx:pt>
          <cx:pt idx="5235">945</cx:pt>
          <cx:pt idx="5236">1208</cx:pt>
          <cx:pt idx="5237">1297</cx:pt>
          <cx:pt idx="5238">1831</cx:pt>
          <cx:pt idx="5239">2364</cx:pt>
          <cx:pt idx="5240">2821</cx:pt>
          <cx:pt idx="5241">3150</cx:pt>
          <cx:pt idx="5242">3150</cx:pt>
          <cx:pt idx="5243">9820</cx:pt>
          <cx:pt idx="5244">10966</cx:pt>
          <cx:pt idx="5245">173</cx:pt>
          <cx:pt idx="5246">219</cx:pt>
          <cx:pt idx="5247">224</cx:pt>
          <cx:pt idx="5248">228</cx:pt>
          <cx:pt idx="5249">262</cx:pt>
          <cx:pt idx="5250">400</cx:pt>
          <cx:pt idx="5251">518</cx:pt>
          <cx:pt idx="5252">624</cx:pt>
          <cx:pt idx="5253">686</cx:pt>
          <cx:pt idx="5254">824</cx:pt>
          <cx:pt idx="5255">886</cx:pt>
          <cx:pt idx="5256">1329</cx:pt>
          <cx:pt idx="5257">1329</cx:pt>
          <cx:pt idx="5258">1559</cx:pt>
          <cx:pt idx="5259">1847</cx:pt>
          <cx:pt idx="5260">6361</cx:pt>
          <cx:pt idx="5261">7575</cx:pt>
          <cx:pt idx="5262">826</cx:pt>
          <cx:pt idx="5263">1033</cx:pt>
          <cx:pt idx="5264">1905</cx:pt>
          <cx:pt idx="5265">2482</cx:pt>
          <cx:pt idx="5266">2540</cx:pt>
          <cx:pt idx="5267">3034</cx:pt>
          <cx:pt idx="5268">3206</cx:pt>
          <cx:pt idx="5269">3822</cx:pt>
          <cx:pt idx="5270">7553</cx:pt>
          <cx:pt idx="5271">7697</cx:pt>
          <cx:pt idx="5272">7706</cx:pt>
          <cx:pt idx="5273">11129</cx:pt>
          <cx:pt idx="5274">11129</cx:pt>
          <cx:pt idx="5275">13188</cx:pt>
          <cx:pt idx="5276">15585</cx:pt>
          <cx:pt idx="5277">54732</cx:pt>
          <cx:pt idx="5278">64916</cx:pt>
          <cx:pt idx="5279">182</cx:pt>
          <cx:pt idx="5280">235</cx:pt>
          <cx:pt idx="5281">268</cx:pt>
          <cx:pt idx="5282">269</cx:pt>
          <cx:pt idx="5283">278</cx:pt>
          <cx:pt idx="5284">436</cx:pt>
          <cx:pt idx="5285">470</cx:pt>
          <cx:pt idx="5286">666</cx:pt>
          <cx:pt idx="5287">753</cx:pt>
          <cx:pt idx="5288">800</cx:pt>
          <cx:pt idx="5289">1064</cx:pt>
          <cx:pt idx="5290">1599</cx:pt>
          <cx:pt idx="5291">1914</cx:pt>
          <cx:pt idx="5292">1947</cx:pt>
          <cx:pt idx="5293">1947</cx:pt>
          <cx:pt idx="5294">6307</cx:pt>
          <cx:pt idx="5295">6395</cx:pt>
          <cx:pt idx="5296">107</cx:pt>
          <cx:pt idx="5297">239</cx:pt>
          <cx:pt idx="5298">283</cx:pt>
          <cx:pt idx="5299">295</cx:pt>
          <cx:pt idx="5300">330</cx:pt>
          <cx:pt idx="5301">397</cx:pt>
          <cx:pt idx="5302">580</cx:pt>
          <cx:pt idx="5303">614</cx:pt>
          <cx:pt idx="5304">777</cx:pt>
          <cx:pt idx="5305">811</cx:pt>
          <cx:pt idx="5306">956</cx:pt>
          <cx:pt idx="5307">1134</cx:pt>
          <cx:pt idx="5308">1134</cx:pt>
          <cx:pt idx="5309">1471</cx:pt>
          <cx:pt idx="5310">1528</cx:pt>
          <cx:pt idx="5311">7052</cx:pt>
          <cx:pt idx="5312">7650</cx:pt>
          <cx:pt idx="5313">54</cx:pt>
          <cx:pt idx="5314">55</cx:pt>
          <cx:pt idx="5315">67</cx:pt>
          <cx:pt idx="5316">67</cx:pt>
          <cx:pt idx="5317">71</cx:pt>
          <cx:pt idx="5318">83</cx:pt>
          <cx:pt idx="5319">128</cx:pt>
          <cx:pt idx="5320">128</cx:pt>
          <cx:pt idx="5321">162</cx:pt>
          <cx:pt idx="5322">180</cx:pt>
          <cx:pt idx="5323">233</cx:pt>
          <cx:pt idx="5324">293</cx:pt>
          <cx:pt idx="5325">293</cx:pt>
          <cx:pt idx="5326">384</cx:pt>
          <cx:pt idx="5327">411</cx:pt>
          <cx:pt idx="5328">1799</cx:pt>
          <cx:pt idx="5329">2031</cx:pt>
          <cx:pt idx="5330">27</cx:pt>
          <cx:pt idx="5331">31</cx:pt>
          <cx:pt idx="5332">33</cx:pt>
          <cx:pt idx="5333">54</cx:pt>
          <cx:pt idx="5334">67</cx:pt>
          <cx:pt idx="5335">68</cx:pt>
          <cx:pt idx="5336">98</cx:pt>
          <cx:pt idx="5337">112</cx:pt>
          <cx:pt idx="5338">132</cx:pt>
          <cx:pt idx="5339">133</cx:pt>
          <cx:pt idx="5340">180</cx:pt>
          <cx:pt idx="5341">192</cx:pt>
          <cx:pt idx="5342">207</cx:pt>
          <cx:pt idx="5343">207</cx:pt>
          <cx:pt idx="5344">231</cx:pt>
          <cx:pt idx="5345">1151</cx:pt>
          <cx:pt idx="5346">1518</cx:pt>
          <cx:pt idx="5347">932</cx:pt>
          <cx:pt idx="5348">998</cx:pt>
          <cx:pt idx="5349">1468</cx:pt>
          <cx:pt idx="5350">1813</cx:pt>
          <cx:pt idx="5351">1845</cx:pt>
          <cx:pt idx="5352">2139</cx:pt>
          <cx:pt idx="5353">2347</cx:pt>
          <cx:pt idx="5354">2416</cx:pt>
          <cx:pt idx="5355">2802</cx:pt>
          <cx:pt idx="5356">4608</cx:pt>
          <cx:pt idx="5357">5193</cx:pt>
          <cx:pt idx="5358">8868</cx:pt>
          <cx:pt idx="5359">8868</cx:pt>
          <cx:pt idx="5360">9361</cx:pt>
          <cx:pt idx="5361">9482</cx:pt>
          <cx:pt idx="5362">40592</cx:pt>
          <cx:pt idx="5363">46279</cx:pt>
          <cx:pt idx="5364">367</cx:pt>
          <cx:pt idx="5365">435</cx:pt>
          <cx:pt idx="5366">649</cx:pt>
          <cx:pt idx="5367">689</cx:pt>
          <cx:pt idx="5368">922</cx:pt>
          <cx:pt idx="5369">924</cx:pt>
          <cx:pt idx="5370">1321</cx:pt>
          <cx:pt idx="5371">1520</cx:pt>
          <cx:pt idx="5372">1596</cx:pt>
          <cx:pt idx="5373">1742</cx:pt>
          <cx:pt idx="5374">1745</cx:pt>
          <cx:pt idx="5375">3411</cx:pt>
          <cx:pt idx="5376">3762</cx:pt>
          <cx:pt idx="5377">3762</cx:pt>
          <cx:pt idx="5378">3854</cx:pt>
          <cx:pt idx="5379">14358</cx:pt>
          <cx:pt idx="5380">16781</cx:pt>
          <cx:pt idx="5381">25</cx:pt>
          <cx:pt idx="5382">75</cx:pt>
          <cx:pt idx="5383">96</cx:pt>
          <cx:pt idx="5384">100</cx:pt>
          <cx:pt idx="5385">107</cx:pt>
          <cx:pt idx="5386">132</cx:pt>
          <cx:pt idx="5387">150</cx:pt>
          <cx:pt idx="5388">161</cx:pt>
          <cx:pt idx="5389">192</cx:pt>
          <cx:pt idx="5390">218</cx:pt>
          <cx:pt idx="5391">241</cx:pt>
          <cx:pt idx="5392">287</cx:pt>
          <cx:pt idx="5393">436</cx:pt>
          <cx:pt idx="5394">436</cx:pt>
          <cx:pt idx="5395">688</cx:pt>
          <cx:pt idx="5396">2169</cx:pt>
          <cx:pt idx="5397">2319</cx:pt>
          <cx:pt idx="5398">45</cx:pt>
          <cx:pt idx="5399">63</cx:pt>
          <cx:pt idx="5400">74</cx:pt>
          <cx:pt idx="5401">96</cx:pt>
          <cx:pt idx="5402">109</cx:pt>
          <cx:pt idx="5403">110</cx:pt>
          <cx:pt idx="5404">126</cx:pt>
          <cx:pt idx="5405">228</cx:pt>
          <cx:pt idx="5406">289</cx:pt>
          <cx:pt idx="5407">299</cx:pt>
          <cx:pt idx="5408">407</cx:pt>
          <cx:pt idx="5409">606</cx:pt>
          <cx:pt idx="5410">606</cx:pt>
          <cx:pt idx="5411">717</cx:pt>
          <cx:pt idx="5412">718</cx:pt>
          <cx:pt idx="5413">2368</cx:pt>
          <cx:pt idx="5414">2450</cx:pt>
          <cx:pt idx="5415">866</cx:pt>
          <cx:pt idx="5416">897</cx:pt>
          <cx:pt idx="5417">908</cx:pt>
          <cx:pt idx="5418">993</cx:pt>
          <cx:pt idx="5419">1002</cx:pt>
          <cx:pt idx="5420">1086</cx:pt>
          <cx:pt idx="5421">1943</cx:pt>
          <cx:pt idx="5422">2402</cx:pt>
          <cx:pt idx="5423">2827</cx:pt>
          <cx:pt idx="5424">2949</cx:pt>
          <cx:pt idx="5425">3034</cx:pt>
          <cx:pt idx="5426">4182</cx:pt>
          <cx:pt idx="5427">4182</cx:pt>
          <cx:pt idx="5428">5067</cx:pt>
          <cx:pt idx="5429">6252</cx:pt>
          <cx:pt idx="5430">24250</cx:pt>
          <cx:pt idx="5431">28226</cx:pt>
          <cx:pt idx="5432">368</cx:pt>
          <cx:pt idx="5433">421</cx:pt>
          <cx:pt idx="5434">443</cx:pt>
          <cx:pt idx="5435">496</cx:pt>
          <cx:pt idx="5436">595</cx:pt>
          <cx:pt idx="5437">745</cx:pt>
          <cx:pt idx="5438">826</cx:pt>
          <cx:pt idx="5439">1284</cx:pt>
          <cx:pt idx="5440">1317</cx:pt>
          <cx:pt idx="5441">1651</cx:pt>
          <cx:pt idx="5442">1719</cx:pt>
          <cx:pt idx="5443">2480</cx:pt>
          <cx:pt idx="5444">2480</cx:pt>
          <cx:pt idx="5445">3296</cx:pt>
          <cx:pt idx="5446">3471</cx:pt>
          <cx:pt idx="5447">12796</cx:pt>
          <cx:pt idx="5448">14542</cx:pt>
          <cx:pt idx="5449">44</cx:pt>
          <cx:pt idx="5450">215</cx:pt>
          <cx:pt idx="5451">227</cx:pt>
          <cx:pt idx="5452">250</cx:pt>
          <cx:pt idx="5453">264</cx:pt>
          <cx:pt idx="5454">270</cx:pt>
          <cx:pt idx="5455">274</cx:pt>
          <cx:pt idx="5456">333</cx:pt>
          <cx:pt idx="5457">727</cx:pt>
          <cx:pt idx="5458">896</cx:pt>
          <cx:pt idx="5459">1082</cx:pt>
          <cx:pt idx="5460">1202</cx:pt>
          <cx:pt idx="5461">1202</cx:pt>
          <cx:pt idx="5462">1703</cx:pt>
          <cx:pt idx="5463">1902</cx:pt>
          <cx:pt idx="5464">6453</cx:pt>
          <cx:pt idx="5465">7437</cx:pt>
          <cx:pt idx="5466">106</cx:pt>
          <cx:pt idx="5467">165</cx:pt>
          <cx:pt idx="5468">187</cx:pt>
          <cx:pt idx="5469">200</cx:pt>
          <cx:pt idx="5470">253</cx:pt>
          <cx:pt idx="5471">279</cx:pt>
          <cx:pt idx="5472">362</cx:pt>
          <cx:pt idx="5473">517</cx:pt>
          <cx:pt idx="5474">710</cx:pt>
          <cx:pt idx="5475">730</cx:pt>
          <cx:pt idx="5476">912</cx:pt>
          <cx:pt idx="5477">1149</cx:pt>
          <cx:pt idx="5478">1149</cx:pt>
          <cx:pt idx="5479">1567</cx:pt>
          <cx:pt idx="5480">1571</cx:pt>
          <cx:pt idx="5481">5428</cx:pt>
          <cx:pt idx="5482">5960</cx:pt>
          <cx:pt idx="5483">222</cx:pt>
          <cx:pt idx="5484">267</cx:pt>
          <cx:pt idx="5485">310</cx:pt>
          <cx:pt idx="5486">353</cx:pt>
          <cx:pt idx="5487">380</cx:pt>
          <cx:pt idx="5488">566</cx:pt>
          <cx:pt idx="5489">585</cx:pt>
          <cx:pt idx="5490">912</cx:pt>
          <cx:pt idx="5491">1021</cx:pt>
          <cx:pt idx="5492">1147</cx:pt>
          <cx:pt idx="5493">1187</cx:pt>
          <cx:pt idx="5494">2168</cx:pt>
          <cx:pt idx="5495">2405</cx:pt>
          <cx:pt idx="5496">2405</cx:pt>
          <cx:pt idx="5497">2578</cx:pt>
          <cx:pt idx="5498">9505</cx:pt>
          <cx:pt idx="5499">10782</cx:pt>
          <cx:pt idx="5500">245</cx:pt>
          <cx:pt idx="5501">298</cx:pt>
          <cx:pt idx="5502">380</cx:pt>
          <cx:pt idx="5503">407</cx:pt>
          <cx:pt idx="5504">505</cx:pt>
          <cx:pt idx="5505">592</cx:pt>
          <cx:pt idx="5506">858</cx:pt>
          <cx:pt idx="5507">996</cx:pt>
          <cx:pt idx="5508">1187</cx:pt>
          <cx:pt idx="5509">1405</cx:pt>
          <cx:pt idx="5510">1695</cx:pt>
          <cx:pt idx="5511">1906</cx:pt>
          <cx:pt idx="5512">2469</cx:pt>
          <cx:pt idx="5513">3072</cx:pt>
          <cx:pt idx="5514">3072</cx:pt>
          <cx:pt idx="5515">9249</cx:pt>
          <cx:pt idx="5516">11008</cx:pt>
          <cx:pt idx="5517">22</cx:pt>
          <cx:pt idx="5518">76</cx:pt>
          <cx:pt idx="5519">102</cx:pt>
          <cx:pt idx="5520">116</cx:pt>
          <cx:pt idx="5521">131</cx:pt>
          <cx:pt idx="5522">131</cx:pt>
          <cx:pt idx="5523">175</cx:pt>
          <cx:pt idx="5524">250</cx:pt>
          <cx:pt idx="5525">352</cx:pt>
          <cx:pt idx="5526">385</cx:pt>
          <cx:pt idx="5527">476</cx:pt>
          <cx:pt idx="5528">579</cx:pt>
          <cx:pt idx="5529">579</cx:pt>
          <cx:pt idx="5530">693</cx:pt>
          <cx:pt idx="5531">830</cx:pt>
          <cx:pt idx="5532">2941</cx:pt>
          <cx:pt idx="5533">3218</cx:pt>
          <cx:pt idx="5534">300</cx:pt>
          <cx:pt idx="5535">377</cx:pt>
          <cx:pt idx="5536">435</cx:pt>
          <cx:pt idx="5537">459</cx:pt>
          <cx:pt idx="5538">472</cx:pt>
          <cx:pt idx="5539">576</cx:pt>
          <cx:pt idx="5540">752</cx:pt>
          <cx:pt idx="5541">958</cx:pt>
          <cx:pt idx="5542">1085</cx:pt>
          <cx:pt idx="5543">1194</cx:pt>
          <cx:pt idx="5544">1376</cx:pt>
          <cx:pt idx="5545">1376</cx:pt>
          <cx:pt idx="5546">1388</cx:pt>
          <cx:pt idx="5547">1908</cx:pt>
          <cx:pt idx="5548">2476</cx:pt>
          <cx:pt idx="5549">10371</cx:pt>
          <cx:pt idx="5550">11594</cx:pt>
          <cx:pt idx="5551">178</cx:pt>
          <cx:pt idx="5552">431</cx:pt>
          <cx:pt idx="5553">451</cx:pt>
          <cx:pt idx="5554">480</cx:pt>
          <cx:pt idx="5555">505</cx:pt>
          <cx:pt idx="5556">546</cx:pt>
          <cx:pt idx="5557">980</cx:pt>
          <cx:pt idx="5558">1271</cx:pt>
          <cx:pt idx="5559">1410</cx:pt>
          <cx:pt idx="5560">1638</cx:pt>
          <cx:pt idx="5561">1907</cx:pt>
          <cx:pt idx="5562">1907</cx:pt>
          <cx:pt idx="5563">1935</cx:pt>
          <cx:pt idx="5564">2647</cx:pt>
          <cx:pt idx="5565">2977</cx:pt>
          <cx:pt idx="5566">13182</cx:pt>
          <cx:pt idx="5567">13280</cx:pt>
          <cx:pt idx="5568">548</cx:pt>
          <cx:pt idx="5569">677</cx:pt>
          <cx:pt idx="5570">762</cx:pt>
          <cx:pt idx="5571">798</cx:pt>
          <cx:pt idx="5572">924</cx:pt>
          <cx:pt idx="5573">1010</cx:pt>
          <cx:pt idx="5574">1108</cx:pt>
          <cx:pt idx="5575">1681</cx:pt>
          <cx:pt idx="5576">1950</cx:pt>
          <cx:pt idx="5577">2359</cx:pt>
          <cx:pt idx="5578">2842</cx:pt>
          <cx:pt idx="5579">3451</cx:pt>
          <cx:pt idx="5580">3451</cx:pt>
          <cx:pt idx="5581">4466</cx:pt>
          <cx:pt idx="5582">5057</cx:pt>
          <cx:pt idx="5583">20094</cx:pt>
          <cx:pt idx="5584">25128</cx:pt>
          <cx:pt idx="5585">139</cx:pt>
          <cx:pt idx="5586">215</cx:pt>
          <cx:pt idx="5587">261</cx:pt>
          <cx:pt idx="5588">317</cx:pt>
          <cx:pt idx="5589">444</cx:pt>
          <cx:pt idx="5590">541</cx:pt>
          <cx:pt idx="5591">547</cx:pt>
          <cx:pt idx="5592">669</cx:pt>
          <cx:pt idx="5593">846</cx:pt>
          <cx:pt idx="5594">1258</cx:pt>
          <cx:pt idx="5595">1320</cx:pt>
          <cx:pt idx="5596">1922</cx:pt>
          <cx:pt idx="5597">1922</cx:pt>
          <cx:pt idx="5598">1965</cx:pt>
          <cx:pt idx="5599">2379</cx:pt>
          <cx:pt idx="5600">7926</cx:pt>
          <cx:pt idx="5601">8823</cx:pt>
          <cx:pt idx="5602">132</cx:pt>
          <cx:pt idx="5603">219</cx:pt>
          <cx:pt idx="5604">254</cx:pt>
          <cx:pt idx="5605">272</cx:pt>
          <cx:pt idx="5606">363</cx:pt>
          <cx:pt idx="5607">394</cx:pt>
          <cx:pt idx="5608">559</cx:pt>
          <cx:pt idx="5609">645</cx:pt>
          <cx:pt idx="5610">667</cx:pt>
          <cx:pt idx="5611">677</cx:pt>
          <cx:pt idx="5612">721</cx:pt>
          <cx:pt idx="5613">1473</cx:pt>
          <cx:pt idx="5614">1622</cx:pt>
          <cx:pt idx="5615">1936</cx:pt>
          <cx:pt idx="5616">1936</cx:pt>
          <cx:pt idx="5617">6065</cx:pt>
          <cx:pt idx="5618">8637</cx:pt>
          <cx:pt idx="5619">413</cx:pt>
          <cx:pt idx="5620">417</cx:pt>
          <cx:pt idx="5621">418</cx:pt>
          <cx:pt idx="5622">419</cx:pt>
          <cx:pt idx="5623">468</cx:pt>
          <cx:pt idx="5624">727</cx:pt>
          <cx:pt idx="5625">741</cx:pt>
          <cx:pt idx="5626">1156</cx:pt>
          <cx:pt idx="5627">1527</cx:pt>
          <cx:pt idx="5628">1549</cx:pt>
          <cx:pt idx="5629">1635</cx:pt>
          <cx:pt idx="5630">2848</cx:pt>
          <cx:pt idx="5631">2848</cx:pt>
          <cx:pt idx="5632">3085</cx:pt>
          <cx:pt idx="5633">3347</cx:pt>
          <cx:pt idx="5634">12419</cx:pt>
          <cx:pt idx="5635">14974</cx:pt>
          <cx:pt idx="5636">33</cx:pt>
          <cx:pt idx="5637">60</cx:pt>
          <cx:pt idx="5638">61</cx:pt>
          <cx:pt idx="5639">61</cx:pt>
          <cx:pt idx="5640">75</cx:pt>
          <cx:pt idx="5641">109</cx:pt>
          <cx:pt idx="5642">120</cx:pt>
          <cx:pt idx="5643">206</cx:pt>
          <cx:pt idx="5644">213</cx:pt>
          <cx:pt idx="5645">267</cx:pt>
          <cx:pt idx="5646">285</cx:pt>
          <cx:pt idx="5647">522</cx:pt>
          <cx:pt idx="5648">524</cx:pt>
          <cx:pt idx="5649">524</cx:pt>
          <cx:pt idx="5650">580</cx:pt>
          <cx:pt idx="5651">1855</cx:pt>
          <cx:pt idx="5652">1956</cx:pt>
          <cx:pt idx="5653">44</cx:pt>
          <cx:pt idx="5654">116</cx:pt>
          <cx:pt idx="5655">123</cx:pt>
          <cx:pt idx="5656">133</cx:pt>
          <cx:pt idx="5657">160</cx:pt>
          <cx:pt idx="5658">187</cx:pt>
          <cx:pt idx="5659">199</cx:pt>
          <cx:pt idx="5660">245</cx:pt>
          <cx:pt idx="5661">370</cx:pt>
          <cx:pt idx="5662">449</cx:pt>
          <cx:pt idx="5663">473</cx:pt>
          <cx:pt idx="5664">704</cx:pt>
          <cx:pt idx="5665">704</cx:pt>
          <cx:pt idx="5666">949</cx:pt>
          <cx:pt idx="5667">986</cx:pt>
          <cx:pt idx="5668">3355</cx:pt>
          <cx:pt idx="5669">3640</cx:pt>
          <cx:pt idx="5670">106</cx:pt>
          <cx:pt idx="5671">117</cx:pt>
          <cx:pt idx="5672">139</cx:pt>
          <cx:pt idx="5673">190</cx:pt>
          <cx:pt idx="5674">275</cx:pt>
          <cx:pt idx="5675">310</cx:pt>
          <cx:pt idx="5676">336</cx:pt>
          <cx:pt idx="5677">417</cx:pt>
          <cx:pt idx="5678">438</cx:pt>
          <cx:pt idx="5679">454</cx:pt>
          <cx:pt idx="5680">480</cx:pt>
          <cx:pt idx="5681">945</cx:pt>
          <cx:pt idx="5682">1104</cx:pt>
          <cx:pt idx="5683">1104</cx:pt>
          <cx:pt idx="5684">1227</cx:pt>
          <cx:pt idx="5685">4238</cx:pt>
          <cx:pt idx="5686">5094</cx:pt>
          <cx:pt idx="5687">19</cx:pt>
          <cx:pt idx="5688">63</cx:pt>
          <cx:pt idx="5689">79</cx:pt>
          <cx:pt idx="5690">80</cx:pt>
          <cx:pt idx="5691">91</cx:pt>
          <cx:pt idx="5692">114</cx:pt>
          <cx:pt idx="5693">162</cx:pt>
          <cx:pt idx="5694">173</cx:pt>
          <cx:pt idx="5695">273</cx:pt>
          <cx:pt idx="5696">310</cx:pt>
          <cx:pt idx="5697">376</cx:pt>
          <cx:pt idx="5698">477</cx:pt>
          <cx:pt idx="5699">477</cx:pt>
          <cx:pt idx="5700">497</cx:pt>
          <cx:pt idx="5701">630</cx:pt>
          <cx:pt idx="5702">2530</cx:pt>
          <cx:pt idx="5703">2549</cx:pt>
          <cx:pt idx="5704">427</cx:pt>
          <cx:pt idx="5705">536</cx:pt>
          <cx:pt idx="5706">545</cx:pt>
          <cx:pt idx="5707">601</cx:pt>
          <cx:pt idx="5708">616</cx:pt>
          <cx:pt idx="5709">730</cx:pt>
          <cx:pt idx="5710">1597</cx:pt>
          <cx:pt idx="5711">1637</cx:pt>
          <cx:pt idx="5712">1815</cx:pt>
          <cx:pt idx="5713">1931</cx:pt>
          <cx:pt idx="5714">2540</cx:pt>
          <cx:pt idx="5715">2561</cx:pt>
          <cx:pt idx="5716">2561</cx:pt>
          <cx:pt idx="5717">3148</cx:pt>
          <cx:pt idx="5718">3614</cx:pt>
          <cx:pt idx="5719">17171</cx:pt>
          <cx:pt idx="5720">20655</cx:pt>
          <cx:pt idx="5721">66</cx:pt>
          <cx:pt idx="5722">100</cx:pt>
          <cx:pt idx="5723">143</cx:pt>
          <cx:pt idx="5724">146</cx:pt>
          <cx:pt idx="5725">152</cx:pt>
          <cx:pt idx="5726">239</cx:pt>
          <cx:pt idx="5727">285</cx:pt>
          <cx:pt idx="5728">327</cx:pt>
          <cx:pt idx="5729">342</cx:pt>
          <cx:pt idx="5730">353</cx:pt>
          <cx:pt idx="5731">595</cx:pt>
          <cx:pt idx="5732">730</cx:pt>
          <cx:pt idx="5733">855</cx:pt>
          <cx:pt idx="5734">1267</cx:pt>
          <cx:pt idx="5735">1267</cx:pt>
          <cx:pt idx="5736">3141</cx:pt>
          <cx:pt idx="5737">3435</cx:pt>
          <cx:pt idx="5738">685</cx:pt>
          <cx:pt idx="5739">805</cx:pt>
          <cx:pt idx="5740">901</cx:pt>
          <cx:pt idx="5741">1189</cx:pt>
          <cx:pt idx="5742">1224</cx:pt>
          <cx:pt idx="5743">1693</cx:pt>
          <cx:pt idx="5744">2065</cx:pt>
          <cx:pt idx="5745">2277</cx:pt>
          <cx:pt idx="5746">2360</cx:pt>
          <cx:pt idx="5747">4051</cx:pt>
          <cx:pt idx="5748">4645</cx:pt>
          <cx:pt idx="5749">4645</cx:pt>
          <cx:pt idx="5750">5521</cx:pt>
          <cx:pt idx="5751">6622</cx:pt>
          <cx:pt idx="5752">6818</cx:pt>
          <cx:pt idx="5753">35556</cx:pt>
          <cx:pt idx="5754">51985</cx:pt>
          <cx:pt idx="5755">575</cx:pt>
          <cx:pt idx="5756">661</cx:pt>
          <cx:pt idx="5757">753</cx:pt>
          <cx:pt idx="5758">757</cx:pt>
          <cx:pt idx="5759">782</cx:pt>
          <cx:pt idx="5760">1009</cx:pt>
          <cx:pt idx="5761">1192</cx:pt>
          <cx:pt idx="5762">1561</cx:pt>
          <cx:pt idx="5763">1830</cx:pt>
          <cx:pt idx="5764">2261</cx:pt>
          <cx:pt idx="5765">2417</cx:pt>
          <cx:pt idx="5766">4123</cx:pt>
          <cx:pt idx="5767">4123</cx:pt>
          <cx:pt idx="5768">4149</cx:pt>
          <cx:pt idx="5769">4861</cx:pt>
          <cx:pt idx="5770">16724</cx:pt>
          <cx:pt idx="5771">17765</cx:pt>
          <cx:pt idx="5772">11</cx:pt>
          <cx:pt idx="5773">41</cx:pt>
          <cx:pt idx="5774">46</cx:pt>
          <cx:pt idx="5775">65</cx:pt>
          <cx:pt idx="5776">67</cx:pt>
          <cx:pt idx="5777">68</cx:pt>
          <cx:pt idx="5778">73</cx:pt>
          <cx:pt idx="5779">92</cx:pt>
          <cx:pt idx="5780">172</cx:pt>
          <cx:pt idx="5781">204</cx:pt>
          <cx:pt idx="5782">272</cx:pt>
          <cx:pt idx="5783">287</cx:pt>
          <cx:pt idx="5784">287</cx:pt>
          <cx:pt idx="5785">287</cx:pt>
          <cx:pt idx="5786">368</cx:pt>
          <cx:pt idx="5787">1302</cx:pt>
          <cx:pt idx="5788">1512</cx:pt>
          <cx:pt idx="5789">630</cx:pt>
          <cx:pt idx="5790">833</cx:pt>
          <cx:pt idx="5791">869</cx:pt>
          <cx:pt idx="5792">1105</cx:pt>
          <cx:pt idx="5793">1163</cx:pt>
          <cx:pt idx="5794">1341</cx:pt>
          <cx:pt idx="5795">1447</cx:pt>
          <cx:pt idx="5796">1902</cx:pt>
          <cx:pt idx="5797">2416</cx:pt>
          <cx:pt idx="5798">3478</cx:pt>
          <cx:pt idx="5799">3794</cx:pt>
          <cx:pt idx="5800">4438</cx:pt>
          <cx:pt idx="5801">4438</cx:pt>
          <cx:pt idx="5802">6279</cx:pt>
          <cx:pt idx="5803">6580</cx:pt>
          <cx:pt idx="5804">24702</cx:pt>
          <cx:pt idx="5805">29003</cx:pt>
          <cx:pt idx="5806">214</cx:pt>
          <cx:pt idx="5807">300</cx:pt>
          <cx:pt idx="5808">305</cx:pt>
          <cx:pt idx="5809">334</cx:pt>
          <cx:pt idx="5810">422</cx:pt>
          <cx:pt idx="5811">428</cx:pt>
          <cx:pt idx="5812">522</cx:pt>
          <cx:pt idx="5813">564</cx:pt>
          <cx:pt idx="5814">948</cx:pt>
          <cx:pt idx="5815">1012</cx:pt>
          <cx:pt idx="5816">1217</cx:pt>
          <cx:pt idx="5817">2005</cx:pt>
          <cx:pt idx="5818">2005</cx:pt>
          <cx:pt idx="5819">2235</cx:pt>
          <cx:pt idx="5820">2368</cx:pt>
          <cx:pt idx="5821">7446</cx:pt>
          <cx:pt idx="5822">10043</cx:pt>
          <cx:pt idx="5823">102</cx:pt>
          <cx:pt idx="5824">176</cx:pt>
          <cx:pt idx="5825">176</cx:pt>
          <cx:pt idx="5826">295</cx:pt>
          <cx:pt idx="5827">299</cx:pt>
          <cx:pt idx="5828">394</cx:pt>
          <cx:pt idx="5829">439</cx:pt>
          <cx:pt idx="5830">560</cx:pt>
          <cx:pt idx="5831">614</cx:pt>
          <cx:pt idx="5832">1149</cx:pt>
          <cx:pt idx="5833">1239</cx:pt>
          <cx:pt idx="5834">1469</cx:pt>
          <cx:pt idx="5835">1469</cx:pt>
          <cx:pt idx="5836">1837</cx:pt>
          <cx:pt idx="5837">2289</cx:pt>
          <cx:pt idx="5838">6791</cx:pt>
          <cx:pt idx="5839">7326</cx:pt>
          <cx:pt idx="5840">2491</cx:pt>
          <cx:pt idx="5841">2542</cx:pt>
          <cx:pt idx="5842">2545</cx:pt>
          <cx:pt idx="5843">2548</cx:pt>
          <cx:pt idx="5844">2555</cx:pt>
          <cx:pt idx="5845">2566</cx:pt>
          <cx:pt idx="5846">2588</cx:pt>
          <cx:pt idx="5847">2601</cx:pt>
          <cx:pt idx="5848">2649</cx:pt>
          <cx:pt idx="5849">2677</cx:pt>
          <cx:pt idx="5850">2680</cx:pt>
          <cx:pt idx="5851">2705</cx:pt>
          <cx:pt idx="5852">2716</cx:pt>
          <cx:pt idx="5853">2735</cx:pt>
          <cx:pt idx="5854">2736</cx:pt>
          <cx:pt idx="5855">2753</cx:pt>
          <cx:pt idx="5856">2767</cx:pt>
          <cx:pt idx="5857">32</cx:pt>
          <cx:pt idx="5858">63</cx:pt>
          <cx:pt idx="5859">64</cx:pt>
          <cx:pt idx="5860">71</cx:pt>
          <cx:pt idx="5861">73</cx:pt>
          <cx:pt idx="5862">107</cx:pt>
          <cx:pt idx="5863">109</cx:pt>
          <cx:pt idx="5864">156</cx:pt>
          <cx:pt idx="5865">253</cx:pt>
          <cx:pt idx="5866">282</cx:pt>
          <cx:pt idx="5867">298</cx:pt>
          <cx:pt idx="5868">334</cx:pt>
          <cx:pt idx="5869">334</cx:pt>
          <cx:pt idx="5870">523</cx:pt>
          <cx:pt idx="5871">533</cx:pt>
          <cx:pt idx="5872">2292</cx:pt>
          <cx:pt idx="5873">3005</cx:pt>
          <cx:pt idx="5874">260</cx:pt>
          <cx:pt idx="5875">298</cx:pt>
          <cx:pt idx="5876">337</cx:pt>
          <cx:pt idx="5877">423</cx:pt>
          <cx:pt idx="5878">480</cx:pt>
          <cx:pt idx="5879">510</cx:pt>
          <cx:pt idx="5880">634</cx:pt>
          <cx:pt idx="5881">771</cx:pt>
          <cx:pt idx="5882">823</cx:pt>
          <cx:pt idx="5883">1187</cx:pt>
          <cx:pt idx="5884">1316</cx:pt>
          <cx:pt idx="5885">1977</cx:pt>
          <cx:pt idx="5886">2272</cx:pt>
          <cx:pt idx="5887">2272</cx:pt>
          <cx:pt idx="5888">2458</cx:pt>
          <cx:pt idx="5889">8652</cx:pt>
          <cx:pt idx="5890">9359</cx:pt>
          <cx:pt idx="5891">22</cx:pt>
          <cx:pt idx="5892">39</cx:pt>
          <cx:pt idx="5893">51</cx:pt>
          <cx:pt idx="5894">55</cx:pt>
          <cx:pt idx="5895">59</cx:pt>
          <cx:pt idx="5896">83</cx:pt>
          <cx:pt idx="5897">83</cx:pt>
          <cx:pt idx="5898">121</cx:pt>
          <cx:pt idx="5899">241</cx:pt>
          <cx:pt idx="5900">241</cx:pt>
          <cx:pt idx="5901">290</cx:pt>
          <cx:pt idx="5902">402</cx:pt>
          <cx:pt idx="5903">402</cx:pt>
          <cx:pt idx="5904">440</cx:pt>
          <cx:pt idx="5905">511</cx:pt>
          <cx:pt idx="5906">1612</cx:pt>
          <cx:pt idx="5907">1776</cx:pt>
          <cx:pt idx="5908">384</cx:pt>
          <cx:pt idx="5909">460</cx:pt>
          <cx:pt idx="5910">495</cx:pt>
          <cx:pt idx="5911">589</cx:pt>
          <cx:pt idx="5912">631</cx:pt>
          <cx:pt idx="5913">647</cx:pt>
          <cx:pt idx="5914">719</cx:pt>
          <cx:pt idx="5915">856</cx:pt>
          <cx:pt idx="5916">1588</cx:pt>
          <cx:pt idx="5917">1844</cx:pt>
          <cx:pt idx="5918">2033</cx:pt>
          <cx:pt idx="5919">3147</cx:pt>
          <cx:pt idx="5920">3147</cx:pt>
          <cx:pt idx="5921">3185</cx:pt>
          <cx:pt idx="5922">3659</cx:pt>
          <cx:pt idx="5923">12995</cx:pt>
          <cx:pt idx="5924">14946</cx:pt>
          <cx:pt idx="5925">1099</cx:pt>
          <cx:pt idx="5926">1208</cx:pt>
          <cx:pt idx="5927">1501</cx:pt>
          <cx:pt idx="5928">1529</cx:pt>
          <cx:pt idx="5929">2418</cx:pt>
          <cx:pt idx="5930">2459</cx:pt>
          <cx:pt idx="5931">2542</cx:pt>
          <cx:pt idx="5932">2729</cx:pt>
          <cx:pt idx="5933">3654</cx:pt>
          <cx:pt idx="5934">4629</cx:pt>
          <cx:pt idx="5935">5605</cx:pt>
          <cx:pt idx="5936">7988</cx:pt>
          <cx:pt idx="5937">8598</cx:pt>
          <cx:pt idx="5938">8598</cx:pt>
          <cx:pt idx="5939">9366</cx:pt>
          <cx:pt idx="5940">34291</cx:pt>
          <cx:pt idx="5941">40152</cx:pt>
          <cx:pt idx="5942">63</cx:pt>
          <cx:pt idx="5943">80</cx:pt>
          <cx:pt idx="5944">87</cx:pt>
          <cx:pt idx="5945">100</cx:pt>
          <cx:pt idx="5946">127</cx:pt>
          <cx:pt idx="5947">177</cx:pt>
          <cx:pt idx="5948">199</cx:pt>
          <cx:pt idx="5949">333</cx:pt>
          <cx:pt idx="5950">348</cx:pt>
          <cx:pt idx="5951">368</cx:pt>
          <cx:pt idx="5952">541</cx:pt>
          <cx:pt idx="5953">592</cx:pt>
          <cx:pt idx="5954">743</cx:pt>
          <cx:pt idx="5955">743</cx:pt>
          <cx:pt idx="5956">794</cx:pt>
          <cx:pt idx="5957">2520</cx:pt>
          <cx:pt idx="5958">2872</cx:pt>
          <cx:pt idx="5959">12</cx:pt>
          <cx:pt idx="5960">27</cx:pt>
          <cx:pt idx="5961">38</cx:pt>
          <cx:pt idx="5962">44</cx:pt>
          <cx:pt idx="5963">48</cx:pt>
          <cx:pt idx="5964">52</cx:pt>
          <cx:pt idx="5965">57</cx:pt>
          <cx:pt idx="5966">78</cx:pt>
          <cx:pt idx="5967">97</cx:pt>
          <cx:pt idx="5968">173</cx:pt>
          <cx:pt idx="5969">184</cx:pt>
          <cx:pt idx="5970">260</cx:pt>
          <cx:pt idx="5971">272</cx:pt>
          <cx:pt idx="5972">272</cx:pt>
          <cx:pt idx="5973">381</cx:pt>
          <cx:pt idx="5974">1202</cx:pt>
          <cx:pt idx="5975">1234</cx:pt>
          <cx:pt idx="5976">416</cx:pt>
          <cx:pt idx="5977">490</cx:pt>
          <cx:pt idx="5978">549</cx:pt>
          <cx:pt idx="5979">570</cx:pt>
          <cx:pt idx="5980">590</cx:pt>
          <cx:pt idx="5981">866</cx:pt>
          <cx:pt idx="5982">1201</cx:pt>
          <cx:pt idx="5983">1277</cx:pt>
          <cx:pt idx="5984">1464</cx:pt>
          <cx:pt idx="5985">1550</cx:pt>
          <cx:pt idx="5986">1642</cx:pt>
          <cx:pt idx="5987">2638</cx:pt>
          <cx:pt idx="5988">2638</cx:pt>
          <cx:pt idx="5989">2897</cx:pt>
          <cx:pt idx="5990">3675</cx:pt>
          <cx:pt idx="5991">13877</cx:pt>
          <cx:pt idx="5992">14192</cx:pt>
          <cx:pt idx="5993">231</cx:pt>
          <cx:pt idx="5994">360</cx:pt>
          <cx:pt idx="5995">408</cx:pt>
          <cx:pt idx="5996">450</cx:pt>
          <cx:pt idx="5997">452</cx:pt>
          <cx:pt idx="5998">526</cx:pt>
          <cx:pt idx="5999">558</cx:pt>
          <cx:pt idx="6000">822</cx:pt>
          <cx:pt idx="6001">927</cx:pt>
          <cx:pt idx="6002">1554</cx:pt>
          <cx:pt idx="6003">2309</cx:pt>
          <cx:pt idx="6004">2543</cx:pt>
          <cx:pt idx="6005">2543</cx:pt>
          <cx:pt idx="6006">2699</cx:pt>
          <cx:pt idx="6007">2895</cx:pt>
          <cx:pt idx="6008">10985</cx:pt>
          <cx:pt idx="6009">11048</cx:pt>
          <cx:pt idx="6010">93</cx:pt>
          <cx:pt idx="6011">107</cx:pt>
          <cx:pt idx="6012">136</cx:pt>
          <cx:pt idx="6013">213</cx:pt>
          <cx:pt idx="6014">253</cx:pt>
          <cx:pt idx="6015">255</cx:pt>
          <cx:pt idx="6016">322</cx:pt>
          <cx:pt idx="6017">442</cx:pt>
          <cx:pt idx="6018">458</cx:pt>
          <cx:pt idx="6019">504</cx:pt>
          <cx:pt idx="6020">766</cx:pt>
          <cx:pt idx="6021">940</cx:pt>
          <cx:pt idx="6022">940</cx:pt>
          <cx:pt idx="6023">1151</cx:pt>
          <cx:pt idx="6024">1350</cx:pt>
          <cx:pt idx="6025">4617</cx:pt>
          <cx:pt idx="6026">5538</cx:pt>
          <cx:pt idx="6027">236</cx:pt>
          <cx:pt idx="6028">306</cx:pt>
          <cx:pt idx="6029">409</cx:pt>
          <cx:pt idx="6030">448</cx:pt>
          <cx:pt idx="6031">451</cx:pt>
          <cx:pt idx="6032">467</cx:pt>
          <cx:pt idx="6033">643</cx:pt>
          <cx:pt idx="6034">930</cx:pt>
          <cx:pt idx="6035">1268</cx:pt>
          <cx:pt idx="6036">1276</cx:pt>
          <cx:pt idx="6037">1512</cx:pt>
          <cx:pt idx="6038">2449</cx:pt>
          <cx:pt idx="6039">2490</cx:pt>
          <cx:pt idx="6040">2490</cx:pt>
          <cx:pt idx="6041">2960</cx:pt>
          <cx:pt idx="6042">10943</cx:pt>
          <cx:pt idx="6043">11842</cx:pt>
          <cx:pt idx="6044">16</cx:pt>
          <cx:pt idx="6045">20</cx:pt>
          <cx:pt idx="6046">24</cx:pt>
          <cx:pt idx="6047">27</cx:pt>
          <cx:pt idx="6048">31</cx:pt>
          <cx:pt idx="6049">60</cx:pt>
          <cx:pt idx="6050">66</cx:pt>
          <cx:pt idx="6051">90</cx:pt>
          <cx:pt idx="6052">110</cx:pt>
          <cx:pt idx="6053">119</cx:pt>
          <cx:pt idx="6054">130</cx:pt>
          <cx:pt idx="6055">221</cx:pt>
          <cx:pt idx="6056">291</cx:pt>
          <cx:pt idx="6057">302</cx:pt>
          <cx:pt idx="6058">302</cx:pt>
          <cx:pt idx="6059">886</cx:pt>
          <cx:pt idx="6060">952</cx:pt>
          <cx:pt idx="6061">273</cx:pt>
          <cx:pt idx="6062">291</cx:pt>
          <cx:pt idx="6063">445</cx:pt>
          <cx:pt idx="6064">456</cx:pt>
          <cx:pt idx="6065">489</cx:pt>
          <cx:pt idx="6066">580</cx:pt>
          <cx:pt idx="6067">836</cx:pt>
          <cx:pt idx="6068">918</cx:pt>
          <cx:pt idx="6069">1104</cx:pt>
          <cx:pt idx="6070">1453</cx:pt>
          <cx:pt idx="6071">1497</cx:pt>
          <cx:pt idx="6072">2309</cx:pt>
          <cx:pt idx="6073">2506</cx:pt>
          <cx:pt idx="6074">2506</cx:pt>
          <cx:pt idx="6075">2740</cx:pt>
          <cx:pt idx="6076">9899</cx:pt>
          <cx:pt idx="6077">12583</cx:pt>
          <cx:pt idx="6078">12</cx:pt>
          <cx:pt idx="6079">20</cx:pt>
          <cx:pt idx="6080">25</cx:pt>
          <cx:pt idx="6081">29</cx:pt>
          <cx:pt idx="6082">43</cx:pt>
          <cx:pt idx="6083">44</cx:pt>
          <cx:pt idx="6084">46</cx:pt>
          <cx:pt idx="6085">49</cx:pt>
          <cx:pt idx="6086">73</cx:pt>
          <cx:pt idx="6087">109</cx:pt>
          <cx:pt idx="6088">135</cx:pt>
          <cx:pt idx="6089">140</cx:pt>
          <cx:pt idx="6090">177</cx:pt>
          <cx:pt idx="6091">316</cx:pt>
          <cx:pt idx="6092">316</cx:pt>
          <cx:pt idx="6093">645</cx:pt>
          <cx:pt idx="6094">790</cx:pt>
          <cx:pt idx="6095">230</cx:pt>
          <cx:pt idx="6096">422</cx:pt>
          <cx:pt idx="6097">493</cx:pt>
          <cx:pt idx="6098">549</cx:pt>
          <cx:pt idx="6099">557</cx:pt>
          <cx:pt idx="6100">565</cx:pt>
          <cx:pt idx="6101">716</cx:pt>
          <cx:pt idx="6102">979</cx:pt>
          <cx:pt idx="6103">1166</cx:pt>
          <cx:pt idx="6104">1206</cx:pt>
          <cx:pt idx="6105">2066</cx:pt>
          <cx:pt idx="6106">2226</cx:pt>
          <cx:pt idx="6107">2799</cx:pt>
          <cx:pt idx="6108">3352</cx:pt>
          <cx:pt idx="6109">3352</cx:pt>
          <cx:pt idx="6110">9919</cx:pt>
          <cx:pt idx="6111">10607</cx:pt>
          <cx:pt idx="6112">160</cx:pt>
          <cx:pt idx="6113">191</cx:pt>
          <cx:pt idx="6114">230</cx:pt>
          <cx:pt idx="6115">234</cx:pt>
          <cx:pt idx="6116">259</cx:pt>
          <cx:pt idx="6117">376</cx:pt>
          <cx:pt idx="6118">499</cx:pt>
          <cx:pt idx="6119">616</cx:pt>
          <cx:pt idx="6120">772</cx:pt>
          <cx:pt idx="6121">783</cx:pt>
          <cx:pt idx="6122">839</cx:pt>
          <cx:pt idx="6123">1415</cx:pt>
          <cx:pt idx="6124">1415</cx:pt>
          <cx:pt idx="6125">1498</cx:pt>
          <cx:pt idx="6126">1884</cx:pt>
          <cx:pt idx="6127">6177</cx:pt>
          <cx:pt idx="6128">7431</cx:pt>
          <cx:pt idx="6129">888</cx:pt>
          <cx:pt idx="6130">1058</cx:pt>
          <cx:pt idx="6131">1948</cx:pt>
          <cx:pt idx="6132">2616</cx:pt>
          <cx:pt idx="6133">2676</cx:pt>
          <cx:pt idx="6134">3162</cx:pt>
          <cx:pt idx="6135">3334</cx:pt>
          <cx:pt idx="6136">3840</cx:pt>
          <cx:pt idx="6137">7338</cx:pt>
          <cx:pt idx="6138">7376</cx:pt>
          <cx:pt idx="6139">8146</cx:pt>
          <cx:pt idx="6140">11375</cx:pt>
          <cx:pt idx="6141">11375</cx:pt>
          <cx:pt idx="6142">12829</cx:pt>
          <cx:pt idx="6143">15039</cx:pt>
          <cx:pt idx="6144">54140</cx:pt>
          <cx:pt idx="6145">64871</cx:pt>
          <cx:pt idx="6146">181</cx:pt>
          <cx:pt idx="6147">210</cx:pt>
          <cx:pt idx="6148">244</cx:pt>
          <cx:pt idx="6149">249</cx:pt>
          <cx:pt idx="6150">327</cx:pt>
          <cx:pt idx="6151">463</cx:pt>
          <cx:pt idx="6152">472</cx:pt>
          <cx:pt idx="6153">614</cx:pt>
          <cx:pt idx="6154">677</cx:pt>
          <cx:pt idx="6155">730</cx:pt>
          <cx:pt idx="6156">1058</cx:pt>
          <cx:pt idx="6157">1532</cx:pt>
          <cx:pt idx="6158">1917</cx:pt>
          <cx:pt idx="6159">1917</cx:pt>
          <cx:pt idx="6160">1932</cx:pt>
          <cx:pt idx="6161">6124</cx:pt>
          <cx:pt idx="6162">6550</cx:pt>
          <cx:pt idx="6163">132</cx:pt>
          <cx:pt idx="6164">264</cx:pt>
          <cx:pt idx="6165">273</cx:pt>
          <cx:pt idx="6166">292</cx:pt>
          <cx:pt idx="6167">311</cx:pt>
          <cx:pt idx="6168">327</cx:pt>
          <cx:pt idx="6169">567</cx:pt>
          <cx:pt idx="6170">585</cx:pt>
          <cx:pt idx="6171">728</cx:pt>
          <cx:pt idx="6172">782</cx:pt>
          <cx:pt idx="6173">800</cx:pt>
          <cx:pt idx="6174">1302</cx:pt>
          <cx:pt idx="6175">1302</cx:pt>
          <cx:pt idx="6176">1458</cx:pt>
          <cx:pt idx="6177">1547</cx:pt>
          <cx:pt idx="6178">7044</cx:pt>
          <cx:pt idx="6179">7490</cx:pt>
          <cx:pt idx="6180">43</cx:pt>
          <cx:pt idx="6181">46</cx:pt>
          <cx:pt idx="6182">50</cx:pt>
          <cx:pt idx="6183">50</cx:pt>
          <cx:pt idx="6184">74</cx:pt>
          <cx:pt idx="6185">91</cx:pt>
          <cx:pt idx="6186">117</cx:pt>
          <cx:pt idx="6187">138</cx:pt>
          <cx:pt idx="6188">152</cx:pt>
          <cx:pt idx="6189">189</cx:pt>
          <cx:pt idx="6190">191</cx:pt>
          <cx:pt idx="6191">329</cx:pt>
          <cx:pt idx="6192">329</cx:pt>
          <cx:pt idx="6193">344</cx:pt>
          <cx:pt idx="6194">384</cx:pt>
          <cx:pt idx="6195">1780</cx:pt>
          <cx:pt idx="6196">1866</cx:pt>
          <cx:pt idx="6197">25</cx:pt>
          <cx:pt idx="6198">26</cx:pt>
          <cx:pt idx="6199">30</cx:pt>
          <cx:pt idx="6200">54</cx:pt>
          <cx:pt idx="6201">56</cx:pt>
          <cx:pt idx="6202">68</cx:pt>
          <cx:pt idx="6203">76</cx:pt>
          <cx:pt idx="6204">109</cx:pt>
          <cx:pt idx="6205">117</cx:pt>
          <cx:pt idx="6206">126</cx:pt>
          <cx:pt idx="6207">150</cx:pt>
          <cx:pt idx="6208">184</cx:pt>
          <cx:pt idx="6209">221</cx:pt>
          <cx:pt idx="6210">224</cx:pt>
          <cx:pt idx="6211">224</cx:pt>
          <cx:pt idx="6212">1178</cx:pt>
          <cx:pt idx="6213">1566</cx:pt>
          <cx:pt idx="6214">923</cx:pt>
          <cx:pt idx="6215">1214</cx:pt>
          <cx:pt idx="6216">1433</cx:pt>
          <cx:pt idx="6217">1830</cx:pt>
          <cx:pt idx="6218">1949</cx:pt>
          <cx:pt idx="6219">2185</cx:pt>
          <cx:pt idx="6220">2440</cx:pt>
          <cx:pt idx="6221">2454</cx:pt>
          <cx:pt idx="6222">2620</cx:pt>
          <cx:pt idx="6223">4689</cx:pt>
          <cx:pt idx="6224">5172</cx:pt>
          <cx:pt idx="6225">8912</cx:pt>
          <cx:pt idx="6226">8917</cx:pt>
          <cx:pt idx="6227">8917</cx:pt>
          <cx:pt idx="6228">8925</cx:pt>
          <cx:pt idx="6229">40415</cx:pt>
          <cx:pt idx="6230">44305</cx:pt>
          <cx:pt idx="6231">404</cx:pt>
          <cx:pt idx="6232">466</cx:pt>
          <cx:pt idx="6233">664</cx:pt>
          <cx:pt idx="6234">687</cx:pt>
          <cx:pt idx="6235">923</cx:pt>
          <cx:pt idx="6236">942</cx:pt>
          <cx:pt idx="6237">1426</cx:pt>
          <cx:pt idx="6238">1463</cx:pt>
          <cx:pt idx="6239">1657</cx:pt>
          <cx:pt idx="6240">1668</cx:pt>
          <cx:pt idx="6241">1820</cx:pt>
          <cx:pt idx="6242">3387</cx:pt>
          <cx:pt idx="6243">3879</cx:pt>
          <cx:pt idx="6244">3879</cx:pt>
          <cx:pt idx="6245">3889</cx:pt>
          <cx:pt idx="6246">14474</cx:pt>
          <cx:pt idx="6247">16478</cx:pt>
          <cx:pt idx="6248">28</cx:pt>
          <cx:pt idx="6249">91</cx:pt>
          <cx:pt idx="6250">96</cx:pt>
          <cx:pt idx="6251">115</cx:pt>
          <cx:pt idx="6252">120</cx:pt>
          <cx:pt idx="6253">123</cx:pt>
          <cx:pt idx="6254">178</cx:pt>
          <cx:pt idx="6255">179</cx:pt>
          <cx:pt idx="6256">201</cx:pt>
          <cx:pt idx="6257">257</cx:pt>
          <cx:pt idx="6258">271</cx:pt>
          <cx:pt idx="6259">293</cx:pt>
          <cx:pt idx="6260">441</cx:pt>
          <cx:pt idx="6261">441</cx:pt>
          <cx:pt idx="6262">665</cx:pt>
          <cx:pt idx="6263">2171</cx:pt>
          <cx:pt idx="6264">2244</cx:pt>
          <cx:pt idx="6265">38</cx:pt>
          <cx:pt idx="6266">59</cx:pt>
          <cx:pt idx="6267">64</cx:pt>
          <cx:pt idx="6268">110</cx:pt>
          <cx:pt idx="6269">113</cx:pt>
          <cx:pt idx="6270">124</cx:pt>
          <cx:pt idx="6271">130</cx:pt>
          <cx:pt idx="6272">222</cx:pt>
          <cx:pt idx="6273">225</cx:pt>
          <cx:pt idx="6274">320</cx:pt>
          <cx:pt idx="6275">400</cx:pt>
          <cx:pt idx="6276">644</cx:pt>
          <cx:pt idx="6277">682</cx:pt>
          <cx:pt idx="6278">682</cx:pt>
          <cx:pt idx="6279">725</cx:pt>
          <cx:pt idx="6280">2306</cx:pt>
          <cx:pt idx="6281">2399</cx:pt>
          <cx:pt idx="6282">852</cx:pt>
          <cx:pt idx="6283">865</cx:pt>
          <cx:pt idx="6284">896</cx:pt>
          <cx:pt idx="6285">899</cx:pt>
          <cx:pt idx="6286">1010</cx:pt>
          <cx:pt idx="6287">1071</cx:pt>
          <cx:pt idx="6288">1999</cx:pt>
          <cx:pt idx="6289">2502</cx:pt>
          <cx:pt idx="6290">2668</cx:pt>
          <cx:pt idx="6291">2794</cx:pt>
          <cx:pt idx="6292">2795</cx:pt>
          <cx:pt idx="6293">4451</cx:pt>
          <cx:pt idx="6294">4451</cx:pt>
          <cx:pt idx="6295">4731</cx:pt>
          <cx:pt idx="6296">5989</cx:pt>
          <cx:pt idx="6297">24084</cx:pt>
          <cx:pt idx="6298">27007</cx:pt>
          <cx:pt idx="6299">375</cx:pt>
          <cx:pt idx="6300">433</cx:pt>
          <cx:pt idx="6301">464</cx:pt>
          <cx:pt idx="6302">510</cx:pt>
          <cx:pt idx="6303">533</cx:pt>
          <cx:pt idx="6304">824</cx:pt>
          <cx:pt idx="6305">832</cx:pt>
          <cx:pt idx="6306">1129</cx:pt>
          <cx:pt idx="6307">1372</cx:pt>
          <cx:pt idx="6308">1682</cx:pt>
          <cx:pt idx="6309">1696</cx:pt>
          <cx:pt idx="6310">2480</cx:pt>
          <cx:pt idx="6311">2480</cx:pt>
          <cx:pt idx="6312">3238</cx:pt>
          <cx:pt idx="6313">3291</cx:pt>
          <cx:pt idx="6314">12903</cx:pt>
          <cx:pt idx="6315">14375</cx:pt>
          <cx:pt idx="6316">73</cx:pt>
          <cx:pt idx="6317">167</cx:pt>
          <cx:pt idx="6318">225</cx:pt>
          <cx:pt idx="6319">252</cx:pt>
          <cx:pt idx="6320">260</cx:pt>
          <cx:pt idx="6321">283</cx:pt>
          <cx:pt idx="6322">301</cx:pt>
          <cx:pt idx="6323">334</cx:pt>
          <cx:pt idx="6324">770</cx:pt>
          <cx:pt idx="6325">804</cx:pt>
          <cx:pt idx="6326">1121</cx:pt>
          <cx:pt idx="6327">1188</cx:pt>
          <cx:pt idx="6328">1188</cx:pt>
          <cx:pt idx="6329">1655</cx:pt>
          <cx:pt idx="6330">1718</cx:pt>
          <cx:pt idx="6331">6359</cx:pt>
          <cx:pt idx="6332">7172</cx:pt>
          <cx:pt idx="6333">114</cx:pt>
          <cx:pt idx="6334">167</cx:pt>
          <cx:pt idx="6335">203</cx:pt>
          <cx:pt idx="6336">224</cx:pt>
          <cx:pt idx="6337">245</cx:pt>
          <cx:pt idx="6338">292</cx:pt>
          <cx:pt idx="6339">379</cx:pt>
          <cx:pt idx="6340">594</cx:pt>
          <cx:pt idx="6341">647</cx:pt>
          <cx:pt idx="6342">749</cx:pt>
          <cx:pt idx="6343">830</cx:pt>
          <cx:pt idx="6344">1198</cx:pt>
          <cx:pt idx="6345">1198</cx:pt>
          <cx:pt idx="6346">1489</cx:pt>
          <cx:pt idx="6347">1501</cx:pt>
          <cx:pt idx="6348">5343</cx:pt>
          <cx:pt idx="6349">5849</cx:pt>
          <cx:pt idx="6350">192</cx:pt>
          <cx:pt idx="6351">265</cx:pt>
          <cx:pt idx="6352">326</cx:pt>
          <cx:pt idx="6353">350</cx:pt>
          <cx:pt idx="6354">359</cx:pt>
          <cx:pt idx="6355">622</cx:pt>
          <cx:pt idx="6356">630</cx:pt>
          <cx:pt idx="6357">922</cx:pt>
          <cx:pt idx="6358">927</cx:pt>
          <cx:pt idx="6359">1141</cx:pt>
          <cx:pt idx="6360">1153</cx:pt>
          <cx:pt idx="6361">2197</cx:pt>
          <cx:pt idx="6362">2407</cx:pt>
          <cx:pt idx="6363">2446</cx:pt>
          <cx:pt idx="6364">2446</cx:pt>
          <cx:pt idx="6365">9394</cx:pt>
          <cx:pt idx="6366">10353</cx:pt>
          <cx:pt idx="6367">209</cx:pt>
          <cx:pt idx="6368">282</cx:pt>
          <cx:pt idx="6369">342</cx:pt>
          <cx:pt idx="6370">382</cx:pt>
          <cx:pt idx="6371">492</cx:pt>
          <cx:pt idx="6372">554</cx:pt>
          <cx:pt idx="6373">771</cx:pt>
          <cx:pt idx="6374">833</cx:pt>
          <cx:pt idx="6375">1074</cx:pt>
          <cx:pt idx="6376">1282</cx:pt>
          <cx:pt idx="6377">1536</cx:pt>
          <cx:pt idx="6378">1687</cx:pt>
          <cx:pt idx="6379">2195</cx:pt>
          <cx:pt idx="6380">2422</cx:pt>
          <cx:pt idx="6381">2422</cx:pt>
          <cx:pt idx="6382">8853</cx:pt>
          <cx:pt idx="6383">10026</cx:pt>
          <cx:pt idx="6384">20</cx:pt>
          <cx:pt idx="6385">91</cx:pt>
          <cx:pt idx="6386">91</cx:pt>
          <cx:pt idx="6387">108</cx:pt>
          <cx:pt idx="6388">138</cx:pt>
          <cx:pt idx="6389">147</cx:pt>
          <cx:pt idx="6390">158</cx:pt>
          <cx:pt idx="6391">252</cx:pt>
          <cx:pt idx="6392">269</cx:pt>
          <cx:pt idx="6393">343</cx:pt>
          <cx:pt idx="6394">477</cx:pt>
          <cx:pt idx="6395">572</cx:pt>
          <cx:pt idx="6396">572</cx:pt>
          <cx:pt idx="6397">670</cx:pt>
          <cx:pt idx="6398">783</cx:pt>
          <cx:pt idx="6399">2815</cx:pt>
          <cx:pt idx="6400">3089</cx:pt>
          <cx:pt idx="6401">359</cx:pt>
          <cx:pt idx="6402">361</cx:pt>
          <cx:pt idx="6403">378</cx:pt>
          <cx:pt idx="6404">408</cx:pt>
          <cx:pt idx="6405">495</cx:pt>
          <cx:pt idx="6406">568</cx:pt>
          <cx:pt idx="6407">767</cx:pt>
          <cx:pt idx="6408">915</cx:pt>
          <cx:pt idx="6409">972</cx:pt>
          <cx:pt idx="6410">1082</cx:pt>
          <cx:pt idx="6411">1237</cx:pt>
          <cx:pt idx="6412">1456</cx:pt>
          <cx:pt idx="6413">1456</cx:pt>
          <cx:pt idx="6414">1832</cx:pt>
          <cx:pt idx="6415">2365</cx:pt>
          <cx:pt idx="6416">10350</cx:pt>
          <cx:pt idx="6417">11268</cx:pt>
          <cx:pt idx="6418">183</cx:pt>
          <cx:pt idx="6419">421</cx:pt>
          <cx:pt idx="6420">424</cx:pt>
          <cx:pt idx="6421">450</cx:pt>
          <cx:pt idx="6422">508</cx:pt>
          <cx:pt idx="6423">529</cx:pt>
          <cx:pt idx="6424">900</cx:pt>
          <cx:pt idx="6425">1132</cx:pt>
          <cx:pt idx="6426">1406</cx:pt>
          <cx:pt idx="6427">1560</cx:pt>
          <cx:pt idx="6428">1750</cx:pt>
          <cx:pt idx="6429">2214</cx:pt>
          <cx:pt idx="6430">2214</cx:pt>
          <cx:pt idx="6431">2535</cx:pt>
          <cx:pt idx="6432">2880</cx:pt>
          <cx:pt idx="6433">12947</cx:pt>
          <cx:pt idx="6434">13407</cx:pt>
          <cx:pt idx="6435">533</cx:pt>
          <cx:pt idx="6436">722</cx:pt>
          <cx:pt idx="6437">738</cx:pt>
          <cx:pt idx="6438">768</cx:pt>
          <cx:pt idx="6439">938</cx:pt>
          <cx:pt idx="6440">981</cx:pt>
          <cx:pt idx="6441">1139</cx:pt>
          <cx:pt idx="6442">1673</cx:pt>
          <cx:pt idx="6443">1679</cx:pt>
          <cx:pt idx="6444">2331</cx:pt>
          <cx:pt idx="6445">2830</cx:pt>
          <cx:pt idx="6446">3590</cx:pt>
          <cx:pt idx="6447">3590</cx:pt>
          <cx:pt idx="6448">4474</cx:pt>
          <cx:pt idx="6449">4752</cx:pt>
          <cx:pt idx="6450">20192</cx:pt>
          <cx:pt idx="6451">24255</cx:pt>
          <cx:pt idx="6452">128</cx:pt>
          <cx:pt idx="6453">228</cx:pt>
          <cx:pt idx="6454">262</cx:pt>
          <cx:pt idx="6455">325</cx:pt>
          <cx:pt idx="6456">433</cx:pt>
          <cx:pt idx="6457">457</cx:pt>
          <cx:pt idx="6458">554</cx:pt>
          <cx:pt idx="6459">630</cx:pt>
          <cx:pt idx="6460">711</cx:pt>
          <cx:pt idx="6461">1158</cx:pt>
          <cx:pt idx="6462">1299</cx:pt>
          <cx:pt idx="6463">1770</cx:pt>
          <cx:pt idx="6464">1919</cx:pt>
          <cx:pt idx="6465">1919</cx:pt>
          <cx:pt idx="6466">2219</cx:pt>
          <cx:pt idx="6467">7525</cx:pt>
          <cx:pt idx="6468">9079</cx:pt>
          <cx:pt idx="6469">139</cx:pt>
          <cx:pt idx="6470">186</cx:pt>
          <cx:pt idx="6471">267</cx:pt>
          <cx:pt idx="6472">318</cx:pt>
          <cx:pt idx="6473">325</cx:pt>
          <cx:pt idx="6474">385</cx:pt>
          <cx:pt idx="6475">537</cx:pt>
          <cx:pt idx="6476">621</cx:pt>
          <cx:pt idx="6477">673</cx:pt>
          <cx:pt idx="6478">707</cx:pt>
          <cx:pt idx="6479">744</cx:pt>
          <cx:pt idx="6480">1378</cx:pt>
          <cx:pt idx="6481">1585</cx:pt>
          <cx:pt idx="6482">1856</cx:pt>
          <cx:pt idx="6483">1856</cx:pt>
          <cx:pt idx="6484">6236</cx:pt>
          <cx:pt idx="6485">8097</cx:pt>
          <cx:pt idx="6486">397</cx:pt>
          <cx:pt idx="6487">412</cx:pt>
          <cx:pt idx="6488">418</cx:pt>
          <cx:pt idx="6489">430</cx:pt>
          <cx:pt idx="6490">458</cx:pt>
          <cx:pt idx="6491">725</cx:pt>
          <cx:pt idx="6492">799</cx:pt>
          <cx:pt idx="6493">1118</cx:pt>
          <cx:pt idx="6494">1285</cx:pt>
          <cx:pt idx="6495">1493</cx:pt>
          <cx:pt idx="6496">1632</cx:pt>
          <cx:pt idx="6497">3009</cx:pt>
          <cx:pt idx="6498">3009</cx:pt>
          <cx:pt idx="6499">3017</cx:pt>
          <cx:pt idx="6500">3247</cx:pt>
          <cx:pt idx="6501">12519</cx:pt>
          <cx:pt idx="6502">14749</cx:pt>
          <cx:pt idx="6503">35</cx:pt>
          <cx:pt idx="6504">53</cx:pt>
          <cx:pt idx="6505">68</cx:pt>
          <cx:pt idx="6506">72</cx:pt>
          <cx:pt idx="6507">73</cx:pt>
          <cx:pt idx="6508">113</cx:pt>
          <cx:pt idx="6509">132</cx:pt>
          <cx:pt idx="6510">169</cx:pt>
          <cx:pt idx="6511">189</cx:pt>
          <cx:pt idx="6512">226</cx:pt>
          <cx:pt idx="6513">249</cx:pt>
          <cx:pt idx="6514">461</cx:pt>
          <cx:pt idx="6515">558</cx:pt>
          <cx:pt idx="6516">558</cx:pt>
          <cx:pt idx="6517">579</cx:pt>
          <cx:pt idx="6518">1869</cx:pt>
          <cx:pt idx="6519">1943</cx:pt>
          <cx:pt idx="6520">55</cx:pt>
          <cx:pt idx="6521">111</cx:pt>
          <cx:pt idx="6522">123</cx:pt>
          <cx:pt idx="6523">130</cx:pt>
          <cx:pt idx="6524">157</cx:pt>
          <cx:pt idx="6525">163</cx:pt>
          <cx:pt idx="6526">202</cx:pt>
          <cx:pt idx="6527">249</cx:pt>
          <cx:pt idx="6528">345</cx:pt>
          <cx:pt idx="6529">437</cx:pt>
          <cx:pt idx="6530">500</cx:pt>
          <cx:pt idx="6531">683</cx:pt>
          <cx:pt idx="6532">683</cx:pt>
          <cx:pt idx="6533">878</cx:pt>
          <cx:pt idx="6534">922</cx:pt>
          <cx:pt idx="6535">3430</cx:pt>
          <cx:pt idx="6536">3445</cx:pt>
          <cx:pt idx="6537">109</cx:pt>
          <cx:pt idx="6538">114</cx:pt>
          <cx:pt idx="6539">115</cx:pt>
          <cx:pt idx="6540">219</cx:pt>
          <cx:pt idx="6541">281</cx:pt>
          <cx:pt idx="6542">291</cx:pt>
          <cx:pt idx="6543">294</cx:pt>
          <cx:pt idx="6544">403</cx:pt>
          <cx:pt idx="6545">426</cx:pt>
          <cx:pt idx="6546">475</cx:pt>
          <cx:pt idx="6547">486</cx:pt>
          <cx:pt idx="6548">847</cx:pt>
          <cx:pt idx="6549">1066</cx:pt>
          <cx:pt idx="6550">1091</cx:pt>
          <cx:pt idx="6551">1091</cx:pt>
          <cx:pt idx="6552">4226</cx:pt>
          <cx:pt idx="6553">5013</cx:pt>
          <cx:pt idx="6554">20</cx:pt>
          <cx:pt idx="6555">62</cx:pt>
          <cx:pt idx="6556">83</cx:pt>
          <cx:pt idx="6557">91</cx:pt>
          <cx:pt idx="6558">92</cx:pt>
          <cx:pt idx="6559">100</cx:pt>
          <cx:pt idx="6560">151</cx:pt>
          <cx:pt idx="6561">160</cx:pt>
          <cx:pt idx="6562">212</cx:pt>
          <cx:pt idx="6563">296</cx:pt>
          <cx:pt idx="6564">372</cx:pt>
          <cx:pt idx="6565">460</cx:pt>
          <cx:pt idx="6566">460</cx:pt>
          <cx:pt idx="6567">494</cx:pt>
          <cx:pt idx="6568">603</cx:pt>
          <cx:pt idx="6569">2501</cx:pt>
          <cx:pt idx="6570">2534</cx:pt>
          <cx:pt idx="6571">449</cx:pt>
          <cx:pt idx="6572">513</cx:pt>
          <cx:pt idx="6573">539</cx:pt>
          <cx:pt idx="6574">557</cx:pt>
          <cx:pt idx="6575">585</cx:pt>
          <cx:pt idx="6576">674</cx:pt>
          <cx:pt idx="6577">1315</cx:pt>
          <cx:pt idx="6578">1645</cx:pt>
          <cx:pt idx="6579">1649</cx:pt>
          <cx:pt idx="6580">1871</cx:pt>
          <cx:pt idx="6581">2454</cx:pt>
          <cx:pt idx="6582">2590</cx:pt>
          <cx:pt idx="6583">2590</cx:pt>
          <cx:pt idx="6584">2862</cx:pt>
          <cx:pt idx="6585">3468</cx:pt>
          <cx:pt idx="6586">17180</cx:pt>
          <cx:pt idx="6587">19548</cx:pt>
          <cx:pt idx="6588">70</cx:pt>
          <cx:pt idx="6589">101</cx:pt>
          <cx:pt idx="6590">135</cx:pt>
          <cx:pt idx="6591">165</cx:pt>
          <cx:pt idx="6592">180</cx:pt>
          <cx:pt idx="6593">262</cx:pt>
          <cx:pt idx="6594">308</cx:pt>
          <cx:pt idx="6595">348</cx:pt>
          <cx:pt idx="6596">352</cx:pt>
          <cx:pt idx="6597">353</cx:pt>
          <cx:pt idx="6598">606</cx:pt>
          <cx:pt idx="6599">739</cx:pt>
          <cx:pt idx="6600">888</cx:pt>
          <cx:pt idx="6601">1297</cx:pt>
          <cx:pt idx="6602">1297</cx:pt>
          <cx:pt idx="6603">3147</cx:pt>
          <cx:pt idx="6604">3411</cx:pt>
          <cx:pt idx="6605">711</cx:pt>
          <cx:pt idx="6606">848</cx:pt>
          <cx:pt idx="6607">962</cx:pt>
          <cx:pt idx="6608">1223</cx:pt>
          <cx:pt idx="6609">1326</cx:pt>
          <cx:pt idx="6610">1613</cx:pt>
          <cx:pt idx="6611">2021</cx:pt>
          <cx:pt idx="6612">2309</cx:pt>
          <cx:pt idx="6613">2351</cx:pt>
          <cx:pt idx="6614">3848</cx:pt>
          <cx:pt idx="6615">4892</cx:pt>
          <cx:pt idx="6616">5235</cx:pt>
          <cx:pt idx="6617">5235</cx:pt>
          <cx:pt idx="6618">6329</cx:pt>
          <cx:pt idx="6619">6398</cx:pt>
          <cx:pt idx="6620">35284</cx:pt>
          <cx:pt idx="6621">50470</cx:pt>
          <cx:pt idx="6622">508</cx:pt>
          <cx:pt idx="6623">622</cx:pt>
          <cx:pt idx="6624">656</cx:pt>
          <cx:pt idx="6625">715</cx:pt>
          <cx:pt idx="6626">804</cx:pt>
          <cx:pt idx="6627">1106</cx:pt>
          <cx:pt idx="6628">1193</cx:pt>
          <cx:pt idx="6629">1661</cx:pt>
          <cx:pt idx="6630">1705</cx:pt>
          <cx:pt idx="6631">2234</cx:pt>
          <cx:pt idx="6632">2265</cx:pt>
          <cx:pt idx="6633">4017</cx:pt>
          <cx:pt idx="6634">4156</cx:pt>
          <cx:pt idx="6635">4156</cx:pt>
          <cx:pt idx="6636">4572</cx:pt>
          <cx:pt idx="6637">17271</cx:pt>
          <cx:pt idx="6638">17318</cx:pt>
          <cx:pt idx="6639">11</cx:pt>
          <cx:pt idx="6640">39</cx:pt>
          <cx:pt idx="6641">50</cx:pt>
          <cx:pt idx="6642">51</cx:pt>
          <cx:pt idx="6643">59</cx:pt>
          <cx:pt idx="6644">60</cx:pt>
          <cx:pt idx="6645">61</cx:pt>
          <cx:pt idx="6646">90</cx:pt>
          <cx:pt idx="6647">138</cx:pt>
          <cx:pt idx="6648">208</cx:pt>
          <cx:pt idx="6649">275</cx:pt>
          <cx:pt idx="6650">275</cx:pt>
          <cx:pt idx="6651">283</cx:pt>
          <cx:pt idx="6652">318</cx:pt>
          <cx:pt idx="6653">428</cx:pt>
          <cx:pt idx="6654">1387</cx:pt>
          <cx:pt idx="6655">1527</cx:pt>
          <cx:pt idx="6656">666</cx:pt>
          <cx:pt idx="6657">805</cx:pt>
          <cx:pt idx="6658">901</cx:pt>
          <cx:pt idx="6659">1096</cx:pt>
          <cx:pt idx="6660">1164</cx:pt>
          <cx:pt idx="6661">1254</cx:pt>
          <cx:pt idx="6662">1325</cx:pt>
          <cx:pt idx="6663">1758</cx:pt>
          <cx:pt idx="6664">1947</cx:pt>
          <cx:pt idx="6665">3565</cx:pt>
          <cx:pt idx="6666">3761</cx:pt>
          <cx:pt idx="6667">4821</cx:pt>
          <cx:pt idx="6668">4821</cx:pt>
          <cx:pt idx="6669">5828</cx:pt>
          <cx:pt idx="6670">6054</cx:pt>
          <cx:pt idx="6671">24975</cx:pt>
          <cx:pt idx="6672">27886</cx:pt>
          <cx:pt idx="6673">200</cx:pt>
          <cx:pt idx="6674">226</cx:pt>
          <cx:pt idx="6675">244</cx:pt>
          <cx:pt idx="6676">272</cx:pt>
          <cx:pt idx="6677">412</cx:pt>
          <cx:pt idx="6678">445</cx:pt>
          <cx:pt idx="6679">537</cx:pt>
          <cx:pt idx="6680">594</cx:pt>
          <cx:pt idx="6681">879</cx:pt>
          <cx:pt idx="6682">928</cx:pt>
          <cx:pt idx="6683">1166</cx:pt>
          <cx:pt idx="6684">2039</cx:pt>
          <cx:pt idx="6685">2039</cx:pt>
          <cx:pt idx="6686">2085</cx:pt>
          <cx:pt idx="6687">2192</cx:pt>
          <cx:pt idx="6688">7491</cx:pt>
          <cx:pt idx="6689">9798</cx:pt>
          <cx:pt idx="6690">113</cx:pt>
          <cx:pt idx="6691">166</cx:pt>
          <cx:pt idx="6692">192</cx:pt>
          <cx:pt idx="6693">346</cx:pt>
          <cx:pt idx="6694">353</cx:pt>
          <cx:pt idx="6695">363</cx:pt>
          <cx:pt idx="6696">422</cx:pt>
          <cx:pt idx="6697">522</cx:pt>
          <cx:pt idx="6698">579</cx:pt>
          <cx:pt idx="6699">1139</cx:pt>
          <cx:pt idx="6700">1231</cx:pt>
          <cx:pt idx="6701">1586</cx:pt>
          <cx:pt idx="6702">1586</cx:pt>
          <cx:pt idx="6703">1828</cx:pt>
          <cx:pt idx="6704">1978</cx:pt>
          <cx:pt idx="6705">6620</cx:pt>
          <cx:pt idx="6706">7309</cx:pt>
          <cx:pt idx="6707">2771</cx:pt>
          <cx:pt idx="6708">2823</cx:pt>
          <cx:pt idx="6709">2838</cx:pt>
          <cx:pt idx="6710">2873</cx:pt>
          <cx:pt idx="6711">2884</cx:pt>
          <cx:pt idx="6712">2938</cx:pt>
          <cx:pt idx="6713">2944</cx:pt>
          <cx:pt idx="6714">2952</cx:pt>
          <cx:pt idx="6715">2957</cx:pt>
          <cx:pt idx="6716">2965</cx:pt>
          <cx:pt idx="6717">2982</cx:pt>
          <cx:pt idx="6718">3010</cx:pt>
          <cx:pt idx="6719">3013</cx:pt>
          <cx:pt idx="6720">3054</cx:pt>
          <cx:pt idx="6721">3067</cx:pt>
          <cx:pt idx="6722">3068</cx:pt>
          <cx:pt idx="6723">3069</cx:pt>
          <cx:pt idx="6724">39</cx:pt>
          <cx:pt idx="6725">56</cx:pt>
          <cx:pt idx="6726">80</cx:pt>
          <cx:pt idx="6727">86</cx:pt>
          <cx:pt idx="6728">90</cx:pt>
          <cx:pt idx="6729">106</cx:pt>
          <cx:pt idx="6730">122</cx:pt>
          <cx:pt idx="6731">167</cx:pt>
          <cx:pt idx="6732">206</cx:pt>
          <cx:pt idx="6733">268</cx:pt>
          <cx:pt idx="6734">297</cx:pt>
          <cx:pt idx="6735">421</cx:pt>
          <cx:pt idx="6736">434</cx:pt>
          <cx:pt idx="6737">434</cx:pt>
          <cx:pt idx="6738">485</cx:pt>
          <cx:pt idx="6739">2250</cx:pt>
          <cx:pt idx="6740">2718</cx:pt>
          <cx:pt idx="6741">276</cx:pt>
          <cx:pt idx="6742">279</cx:pt>
          <cx:pt idx="6743">378</cx:pt>
          <cx:pt idx="6744">391</cx:pt>
          <cx:pt idx="6745">479</cx:pt>
          <cx:pt idx="6746">524</cx:pt>
          <cx:pt idx="6747">602</cx:pt>
          <cx:pt idx="6748">724</cx:pt>
          <cx:pt idx="6749">846</cx:pt>
          <cx:pt idx="6750">1136</cx:pt>
          <cx:pt idx="6751">1364</cx:pt>
          <cx:pt idx="6752">1935</cx:pt>
          <cx:pt idx="6753">2291</cx:pt>
          <cx:pt idx="6754">2315</cx:pt>
          <cx:pt idx="6755">2315</cx:pt>
          <cx:pt idx="6756">8853</cx:pt>
          <cx:pt idx="6757">9030</cx:pt>
          <cx:pt idx="6758">21</cx:pt>
          <cx:pt idx="6759">44</cx:pt>
          <cx:pt idx="6760">62</cx:pt>
          <cx:pt idx="6761">66</cx:pt>
          <cx:pt idx="6762">74</cx:pt>
          <cx:pt idx="6763">81</cx:pt>
          <cx:pt idx="6764">82</cx:pt>
          <cx:pt idx="6765">125</cx:pt>
          <cx:pt idx="6766">173</cx:pt>
          <cx:pt idx="6767">262</cx:pt>
          <cx:pt idx="6768">329</cx:pt>
          <cx:pt idx="6769">376</cx:pt>
          <cx:pt idx="6770">442</cx:pt>
          <cx:pt idx="6771">452</cx:pt>
          <cx:pt idx="6772">452</cx:pt>
          <cx:pt idx="6773">1570</cx:pt>
          <cx:pt idx="6774">1757</cx:pt>
          <cx:pt idx="6775">383</cx:pt>
          <cx:pt idx="6776">453</cx:pt>
          <cx:pt idx="6777">486</cx:pt>
          <cx:pt idx="6778">544</cx:pt>
          <cx:pt idx="6779">624</cx:pt>
          <cx:pt idx="6780">636</cx:pt>
          <cx:pt idx="6781">768</cx:pt>
          <cx:pt idx="6782">874</cx:pt>
          <cx:pt idx="6783">1535</cx:pt>
          <cx:pt idx="6784">1715</cx:pt>
          <cx:pt idx="6785">2115</cx:pt>
          <cx:pt idx="6786">2980</cx:pt>
          <cx:pt idx="6787">3307</cx:pt>
          <cx:pt idx="6788">3307</cx:pt>
          <cx:pt idx="6789">3407</cx:pt>
          <cx:pt idx="6790">13051</cx:pt>
          <cx:pt idx="6791">14642</cx:pt>
          <cx:pt idx="6792">1197</cx:pt>
          <cx:pt idx="6793">1246</cx:pt>
          <cx:pt idx="6794">1427</cx:pt>
          <cx:pt idx="6795">1467</cx:pt>
          <cx:pt idx="6796">2347</cx:pt>
          <cx:pt idx="6797">2385</cx:pt>
          <cx:pt idx="6798">2672</cx:pt>
          <cx:pt idx="6799">2995</cx:pt>
          <cx:pt idx="6800">3342</cx:pt>
          <cx:pt idx="6801">4887</cx:pt>
          <cx:pt idx="6802">5201</cx:pt>
          <cx:pt idx="6803">7639</cx:pt>
          <cx:pt idx="6804">9140</cx:pt>
          <cx:pt idx="6805">9140</cx:pt>
          <cx:pt idx="6806">9366</cx:pt>
          <cx:pt idx="6807">34939</cx:pt>
          <cx:pt idx="6808">38782</cx:pt>
          <cx:pt idx="6809">52</cx:pt>
          <cx:pt idx="6810">94</cx:pt>
          <cx:pt idx="6811">108</cx:pt>
          <cx:pt idx="6812">112</cx:pt>
          <cx:pt idx="6813">134</cx:pt>
          <cx:pt idx="6814">168</cx:pt>
          <cx:pt idx="6815">210</cx:pt>
          <cx:pt idx="6816">343</cx:pt>
          <cx:pt idx="6817">362</cx:pt>
          <cx:pt idx="6818">390</cx:pt>
          <cx:pt idx="6819">496</cx:pt>
          <cx:pt idx="6820">591</cx:pt>
          <cx:pt idx="6821">674</cx:pt>
          <cx:pt idx="6822">715</cx:pt>
          <cx:pt idx="6823">715</cx:pt>
          <cx:pt idx="6824">2615</cx:pt>
          <cx:pt idx="6825">2932</cx:pt>
          <cx:pt idx="6826">13</cx:pt>
          <cx:pt idx="6827">24</cx:pt>
          <cx:pt idx="6828">31</cx:pt>
          <cx:pt idx="6829">37</cx:pt>
          <cx:pt idx="6830">51</cx:pt>
          <cx:pt idx="6831">52</cx:pt>
          <cx:pt idx="6832">55</cx:pt>
          <cx:pt idx="6833">77</cx:pt>
          <cx:pt idx="6834">81</cx:pt>
          <cx:pt idx="6835">175</cx:pt>
          <cx:pt idx="6836">186</cx:pt>
          <cx:pt idx="6837">264</cx:pt>
          <cx:pt idx="6838">301</cx:pt>
          <cx:pt idx="6839">301</cx:pt>
          <cx:pt idx="6840">320</cx:pt>
          <cx:pt idx="6841">1214</cx:pt>
          <cx:pt idx="6842">1244</cx:pt>
          <cx:pt idx="6843">410</cx:pt>
          <cx:pt idx="6844">436</cx:pt>
          <cx:pt idx="6845">500</cx:pt>
          <cx:pt idx="6846">564</cx:pt>
          <cx:pt idx="6847">567</cx:pt>
          <cx:pt idx="6848">876</cx:pt>
          <cx:pt idx="6849">1264</cx:pt>
          <cx:pt idx="6850">1281</cx:pt>
          <cx:pt idx="6851">1400</cx:pt>
          <cx:pt idx="6852">1574</cx:pt>
          <cx:pt idx="6853">1632</cx:pt>
          <cx:pt idx="6854">2697</cx:pt>
          <cx:pt idx="6855">2703</cx:pt>
          <cx:pt idx="6856">2703</cx:pt>
          <cx:pt idx="6857">3523</cx:pt>
          <cx:pt idx="6858">13829</cx:pt>
          <cx:pt idx="6859">14021</cx:pt>
          <cx:pt idx="6860">221</cx:pt>
          <cx:pt idx="6861">369</cx:pt>
          <cx:pt idx="6862">423</cx:pt>
          <cx:pt idx="6863">438</cx:pt>
          <cx:pt idx="6864">446</cx:pt>
          <cx:pt idx="6865">466</cx:pt>
          <cx:pt idx="6866">601</cx:pt>
          <cx:pt idx="6867">809</cx:pt>
          <cx:pt idx="6868">814</cx:pt>
          <cx:pt idx="6869">1543</cx:pt>
          <cx:pt idx="6870">2470</cx:pt>
          <cx:pt idx="6871">2662</cx:pt>
          <cx:pt idx="6872">2679</cx:pt>
          <cx:pt idx="6873">2679</cx:pt>
          <cx:pt idx="6874">2725</cx:pt>
          <cx:pt idx="6875">10604</cx:pt>
          <cx:pt idx="6876">11055</cx:pt>
          <cx:pt idx="6877">97</cx:pt>
          <cx:pt idx="6878">121</cx:pt>
          <cx:pt idx="6879">123</cx:pt>
          <cx:pt idx="6880">228</cx:pt>
          <cx:pt idx="6881">237</cx:pt>
          <cx:pt idx="6882">269</cx:pt>
          <cx:pt idx="6883">338</cx:pt>
          <cx:pt idx="6884">459</cx:pt>
          <cx:pt idx="6885">468</cx:pt>
          <cx:pt idx="6886">496</cx:pt>
          <cx:pt idx="6887">743</cx:pt>
          <cx:pt idx="6888">1072</cx:pt>
          <cx:pt idx="6889">1177</cx:pt>
          <cx:pt idx="6890">1177</cx:pt>
          <cx:pt idx="6891">1267</cx:pt>
          <cx:pt idx="6892">4613</cx:pt>
          <cx:pt idx="6893">5311</cx:pt>
          <cx:pt idx="6894">194</cx:pt>
          <cx:pt idx="6895">354</cx:pt>
          <cx:pt idx="6896">398</cx:pt>
          <cx:pt idx="6897">430</cx:pt>
          <cx:pt idx="6898">445</cx:pt>
          <cx:pt idx="6899">452</cx:pt>
          <cx:pt idx="6900">670</cx:pt>
          <cx:pt idx="6901">962</cx:pt>
          <cx:pt idx="6902">1014</cx:pt>
          <cx:pt idx="6903">1212</cx:pt>
          <cx:pt idx="6904">1596</cx:pt>
          <cx:pt idx="6905">2354</cx:pt>
          <cx:pt idx="6906">2524</cx:pt>
          <cx:pt idx="6907">2524</cx:pt>
          <cx:pt idx="6908">2829</cx:pt>
          <cx:pt idx="6909">10925</cx:pt>
          <cx:pt idx="6910">11451</cx:pt>
          <cx:pt idx="6911">20</cx:pt>
          <cx:pt idx="6912">29</cx:pt>
          <cx:pt idx="6913">31</cx:pt>
          <cx:pt idx="6914">31</cx:pt>
          <cx:pt idx="6915">58</cx:pt>
          <cx:pt idx="6916">69</cx:pt>
          <cx:pt idx="6917">112</cx:pt>
          <cx:pt idx="6918">116</cx:pt>
          <cx:pt idx="6919">117</cx:pt>
          <cx:pt idx="6920">126</cx:pt>
          <cx:pt idx="6921">236</cx:pt>
          <cx:pt idx="6922">306</cx:pt>
          <cx:pt idx="6923">306</cx:pt>
          <cx:pt idx="6924">345</cx:pt>
          <cx:pt idx="6925">927</cx:pt>
          <cx:pt idx="6926">994</cx:pt>
          <cx:pt idx="6927">0</cx:pt>
          <cx:pt idx="6928">288</cx:pt>
          <cx:pt idx="6929">321</cx:pt>
          <cx:pt idx="6930">475</cx:pt>
          <cx:pt idx="6931">480</cx:pt>
          <cx:pt idx="6932">505</cx:pt>
          <cx:pt idx="6933">592</cx:pt>
          <cx:pt idx="6934">769</cx:pt>
          <cx:pt idx="6935">898</cx:pt>
          <cx:pt idx="6936">1051</cx:pt>
          <cx:pt idx="6937">1313</cx:pt>
          <cx:pt idx="6938">1517</cx:pt>
          <cx:pt idx="6939">2530</cx:pt>
          <cx:pt idx="6940">2542</cx:pt>
          <cx:pt idx="6941">2542</cx:pt>
          <cx:pt idx="6942">2747</cx:pt>
          <cx:pt idx="6943">10025</cx:pt>
          <cx:pt idx="6944">11926</cx:pt>
          <cx:pt idx="6945">15</cx:pt>
          <cx:pt idx="6946">16</cx:pt>
          <cx:pt idx="6947">23</cx:pt>
          <cx:pt idx="6948">33</cx:pt>
          <cx:pt idx="6949">40</cx:pt>
          <cx:pt idx="6950">48</cx:pt>
          <cx:pt idx="6951">50</cx:pt>
          <cx:pt idx="6952">65</cx:pt>
          <cx:pt idx="6953">70</cx:pt>
          <cx:pt idx="6954">105</cx:pt>
          <cx:pt idx="6955">149</cx:pt>
          <cx:pt idx="6956">157</cx:pt>
          <cx:pt idx="6957">175</cx:pt>
          <cx:pt idx="6958">354</cx:pt>
          <cx:pt idx="6959">354</cx:pt>
          <cx:pt idx="6960">613</cx:pt>
          <cx:pt idx="6961">839</cx:pt>
          <cx:pt idx="6962">233</cx:pt>
          <cx:pt idx="6963">397</cx:pt>
          <cx:pt idx="6964">458</cx:pt>
          <cx:pt idx="6965">528</cx:pt>
          <cx:pt idx="6966">528</cx:pt>
          <cx:pt idx="6967">568</cx:pt>
          <cx:pt idx="6968">752</cx:pt>
          <cx:pt idx="6969">905</cx:pt>
          <cx:pt idx="6970">1016</cx:pt>
          <cx:pt idx="6971">1159</cx:pt>
          <cx:pt idx="6972">2051</cx:pt>
          <cx:pt idx="6973">2207</cx:pt>
          <cx:pt idx="6974">2686</cx:pt>
          <cx:pt idx="6975">3161</cx:pt>
          <cx:pt idx="6976">3161</cx:pt>
          <cx:pt idx="6977">10134</cx:pt>
          <cx:pt idx="6978">10302</cx:pt>
          <cx:pt idx="6979">171</cx:pt>
          <cx:pt idx="6980">202</cx:pt>
          <cx:pt idx="6981">243</cx:pt>
          <cx:pt idx="6982">257</cx:pt>
          <cx:pt idx="6983">271</cx:pt>
          <cx:pt idx="6984">402</cx:pt>
          <cx:pt idx="6985">461</cx:pt>
          <cx:pt idx="6986">666</cx:pt>
          <cx:pt idx="6987">734</cx:pt>
          <cx:pt idx="6988">824</cx:pt>
          <cx:pt idx="6989">838</cx:pt>
          <cx:pt idx="6990">1391</cx:pt>
          <cx:pt idx="6991">1391</cx:pt>
          <cx:pt idx="6992">1656</cx:pt>
          <cx:pt idx="6993">1873</cx:pt>
          <cx:pt idx="6994">6388</cx:pt>
          <cx:pt idx="6995">7214</cx:pt>
          <cx:pt idx="6996">903</cx:pt>
          <cx:pt idx="6997">1073</cx:pt>
          <cx:pt idx="6998">1992</cx:pt>
          <cx:pt idx="6999">2376</cx:pt>
          <cx:pt idx="7000">2835</cx:pt>
          <cx:pt idx="7001">3193</cx:pt>
          <cx:pt idx="7002">3602</cx:pt>
          <cx:pt idx="7003">4065</cx:pt>
          <cx:pt idx="7004">6546</cx:pt>
          <cx:pt idx="7005">7413</cx:pt>
          <cx:pt idx="7006">8497</cx:pt>
          <cx:pt idx="7007">11614</cx:pt>
          <cx:pt idx="7008">11614</cx:pt>
          <cx:pt idx="7009">12532</cx:pt>
          <cx:pt idx="7010">14557</cx:pt>
          <cx:pt idx="7011">55011</cx:pt>
          <cx:pt idx="7012">61690</cx:pt>
          <cx:pt idx="7013">173</cx:pt>
          <cx:pt idx="7014">217</cx:pt>
          <cx:pt idx="7015">259</cx:pt>
          <cx:pt idx="7016">287</cx:pt>
          <cx:pt idx="7017">299</cx:pt>
          <cx:pt idx="7018">444</cx:pt>
          <cx:pt idx="7019">542</cx:pt>
          <cx:pt idx="7020">592</cx:pt>
          <cx:pt idx="7021">710</cx:pt>
          <cx:pt idx="7022">811</cx:pt>
          <cx:pt idx="7023">1109</cx:pt>
          <cx:pt idx="7024">1600</cx:pt>
          <cx:pt idx="7025">2002</cx:pt>
          <cx:pt idx="7026">2056</cx:pt>
          <cx:pt idx="7027">2056</cx:pt>
          <cx:pt idx="7028">6106</cx:pt>
          <cx:pt idx="7029">6617</cx:pt>
          <cx:pt idx="7030">106</cx:pt>
          <cx:pt idx="7031">267</cx:pt>
          <cx:pt idx="7032">271</cx:pt>
          <cx:pt idx="7033">288</cx:pt>
          <cx:pt idx="7034">300</cx:pt>
          <cx:pt idx="7035">372</cx:pt>
          <cx:pt idx="7036">566</cx:pt>
          <cx:pt idx="7037">609</cx:pt>
          <cx:pt idx="7038">646</cx:pt>
          <cx:pt idx="7039">764</cx:pt>
          <cx:pt idx="7040">776</cx:pt>
          <cx:pt idx="7041">1343</cx:pt>
          <cx:pt idx="7042">1343</cx:pt>
          <cx:pt idx="7043">1353</cx:pt>
          <cx:pt idx="7044">1463</cx:pt>
          <cx:pt idx="7045">6827</cx:pt>
          <cx:pt idx="7046">7289</cx:pt>
          <cx:pt idx="7047">46</cx:pt>
          <cx:pt idx="7048">48</cx:pt>
          <cx:pt idx="7049">54</cx:pt>
          <cx:pt idx="7050">55</cx:pt>
          <cx:pt idx="7051">70</cx:pt>
          <cx:pt idx="7052">95</cx:pt>
          <cx:pt idx="7053">113</cx:pt>
          <cx:pt idx="7054">117</cx:pt>
          <cx:pt idx="7055">163</cx:pt>
          <cx:pt idx="7056">201</cx:pt>
          <cx:pt idx="7057">223</cx:pt>
          <cx:pt idx="7058">309</cx:pt>
          <cx:pt idx="7059">309</cx:pt>
          <cx:pt idx="7060">374</cx:pt>
          <cx:pt idx="7061">379</cx:pt>
          <cx:pt idx="7062">1853</cx:pt>
          <cx:pt idx="7063">1914</cx:pt>
          <cx:pt idx="7064">16</cx:pt>
          <cx:pt idx="7065">23</cx:pt>
          <cx:pt idx="7066">36</cx:pt>
          <cx:pt idx="7067">45</cx:pt>
          <cx:pt idx="7068">63</cx:pt>
          <cx:pt idx="7069">67</cx:pt>
          <cx:pt idx="7070">82</cx:pt>
          <cx:pt idx="7071">109</cx:pt>
          <cx:pt idx="7072">129</cx:pt>
          <cx:pt idx="7073">140</cx:pt>
          <cx:pt idx="7074">152</cx:pt>
          <cx:pt idx="7075">159</cx:pt>
          <cx:pt idx="7076">193</cx:pt>
          <cx:pt idx="7077">193</cx:pt>
          <cx:pt idx="7078">220</cx:pt>
          <cx:pt idx="7079">1169</cx:pt>
          <cx:pt idx="7080">1434</cx:pt>
          <cx:pt idx="7081">817</cx:pt>
          <cx:pt idx="7082">1324</cx:pt>
          <cx:pt idx="7083">1573</cx:pt>
          <cx:pt idx="7084">1716</cx:pt>
          <cx:pt idx="7085">1876</cx:pt>
          <cx:pt idx="7086">2246</cx:pt>
          <cx:pt idx="7087">2260</cx:pt>
          <cx:pt idx="7088">2587</cx:pt>
          <cx:pt idx="7089">2923</cx:pt>
          <cx:pt idx="7090">4644</cx:pt>
          <cx:pt idx="7091">5110</cx:pt>
          <cx:pt idx="7092">8781</cx:pt>
          <cx:pt idx="7093">9113</cx:pt>
          <cx:pt idx="7094">9113</cx:pt>
          <cx:pt idx="7095">9357</cx:pt>
          <cx:pt idx="7096">40088</cx:pt>
          <cx:pt idx="7097">42254</cx:pt>
          <cx:pt idx="7098">412</cx:pt>
          <cx:pt idx="7099">437</cx:pt>
          <cx:pt idx="7100">686</cx:pt>
          <cx:pt idx="7101">771</cx:pt>
          <cx:pt idx="7102">934</cx:pt>
          <cx:pt idx="7103">997</cx:pt>
          <cx:pt idx="7104">1407</cx:pt>
          <cx:pt idx="7105">1442</cx:pt>
          <cx:pt idx="7106">1604</cx:pt>
          <cx:pt idx="7107">1689</cx:pt>
          <cx:pt idx="7108">1849</cx:pt>
          <cx:pt idx="7109">3384</cx:pt>
          <cx:pt idx="7110">3894</cx:pt>
          <cx:pt idx="7111">4012</cx:pt>
          <cx:pt idx="7112">4012</cx:pt>
          <cx:pt idx="7113">14983</cx:pt>
          <cx:pt idx="7114">16184</cx:pt>
          <cx:pt idx="7115">24</cx:pt>
          <cx:pt idx="7116">99</cx:pt>
          <cx:pt idx="7117">102</cx:pt>
          <cx:pt idx="7118">112</cx:pt>
          <cx:pt idx="7119">133</cx:pt>
          <cx:pt idx="7120">134</cx:pt>
          <cx:pt idx="7121">143</cx:pt>
          <cx:pt idx="7122">176</cx:pt>
          <cx:pt idx="7123">199</cx:pt>
          <cx:pt idx="7124">247</cx:pt>
          <cx:pt idx="7125">291</cx:pt>
          <cx:pt idx="7126">299</cx:pt>
          <cx:pt idx="7127">470</cx:pt>
          <cx:pt idx="7128">470</cx:pt>
          <cx:pt idx="7129">643</cx:pt>
          <cx:pt idx="7130">2214</cx:pt>
          <cx:pt idx="7131">2227</cx:pt>
          <cx:pt idx="7132">48</cx:pt>
          <cx:pt idx="7133">68</cx:pt>
          <cx:pt idx="7134">71</cx:pt>
          <cx:pt idx="7135">76</cx:pt>
          <cx:pt idx="7136">110</cx:pt>
          <cx:pt idx="7137">134</cx:pt>
          <cx:pt idx="7138">156</cx:pt>
          <cx:pt idx="7139">223</cx:pt>
          <cx:pt idx="7140">228</cx:pt>
          <cx:pt idx="7141">331</cx:pt>
          <cx:pt idx="7142">416</cx:pt>
          <cx:pt idx="7143">640</cx:pt>
          <cx:pt idx="7144">641</cx:pt>
          <cx:pt idx="7145">641</cx:pt>
          <cx:pt idx="7146">666</cx:pt>
          <cx:pt idx="7147">2405</cx:pt>
          <cx:pt idx="7148">2433</cx:pt>
          <cx:pt idx="7149">817</cx:pt>
          <cx:pt idx="7150">821</cx:pt>
          <cx:pt idx="7151">856</cx:pt>
          <cx:pt idx="7152">863</cx:pt>
          <cx:pt idx="7153">1035</cx:pt>
          <cx:pt idx="7154">1108</cx:pt>
          <cx:pt idx="7155">2099</cx:pt>
          <cx:pt idx="7156">2536</cx:pt>
          <cx:pt idx="7157">2550</cx:pt>
          <cx:pt idx="7158">2734</cx:pt>
          <cx:pt idx="7159">2851</cx:pt>
          <cx:pt idx="7160">4367</cx:pt>
          <cx:pt idx="7161">4367</cx:pt>
          <cx:pt idx="7162">4742</cx:pt>
          <cx:pt idx="7163">5864</cx:pt>
          <cx:pt idx="7164">24115</cx:pt>
          <cx:pt idx="7165">25813</cx:pt>
          <cx:pt idx="7166">374</cx:pt>
          <cx:pt idx="7167">418</cx:pt>
          <cx:pt idx="7168">460</cx:pt>
          <cx:pt idx="7169">489</cx:pt>
          <cx:pt idx="7170">517</cx:pt>
          <cx:pt idx="7171">790</cx:pt>
          <cx:pt idx="7172">835</cx:pt>
          <cx:pt idx="7173">1098</cx:pt>
          <cx:pt idx="7174">1293</cx:pt>
          <cx:pt idx="7175">1564</cx:pt>
          <cx:pt idx="7176">1663</cx:pt>
          <cx:pt idx="7177">2499</cx:pt>
          <cx:pt idx="7178">2499</cx:pt>
          <cx:pt idx="7179">3083</cx:pt>
          <cx:pt idx="7180">3227</cx:pt>
          <cx:pt idx="7181">12778</cx:pt>
          <cx:pt idx="7182">13682</cx:pt>
          <cx:pt idx="7183">51</cx:pt>
          <cx:pt idx="7184">239</cx:pt>
          <cx:pt idx="7185">253</cx:pt>
          <cx:pt idx="7186">254</cx:pt>
          <cx:pt idx="7187">271</cx:pt>
          <cx:pt idx="7188">272</cx:pt>
          <cx:pt idx="7189">291</cx:pt>
          <cx:pt idx="7190">322</cx:pt>
          <cx:pt idx="7191">749</cx:pt>
          <cx:pt idx="7192">767</cx:pt>
          <cx:pt idx="7193">1202</cx:pt>
          <cx:pt idx="7194">1252</cx:pt>
          <cx:pt idx="7195">1252</cx:pt>
          <cx:pt idx="7196">1660</cx:pt>
          <cx:pt idx="7197">1686</cx:pt>
          <cx:pt idx="7198">6376</cx:pt>
          <cx:pt idx="7199">6880</cx:pt>
          <cx:pt idx="7200">115</cx:pt>
          <cx:pt idx="7201">173</cx:pt>
          <cx:pt idx="7202">185</cx:pt>
          <cx:pt idx="7203">230</cx:pt>
          <cx:pt idx="7204">239</cx:pt>
          <cx:pt idx="7205">286</cx:pt>
          <cx:pt idx="7206">382</cx:pt>
          <cx:pt idx="7207">554</cx:pt>
          <cx:pt idx="7208">665</cx:pt>
          <cx:pt idx="7209">702</cx:pt>
          <cx:pt idx="7210">860</cx:pt>
          <cx:pt idx="7211">1205</cx:pt>
          <cx:pt idx="7212">1205</cx:pt>
          <cx:pt idx="7213">1476</cx:pt>
          <cx:pt idx="7214">1498</cx:pt>
          <cx:pt idx="7215">5406</cx:pt>
          <cx:pt idx="7216">5749</cx:pt>
          <cx:pt idx="7217">213</cx:pt>
          <cx:pt idx="7218">255</cx:pt>
          <cx:pt idx="7219">294</cx:pt>
          <cx:pt idx="7220">349</cx:pt>
          <cx:pt idx="7221">390</cx:pt>
          <cx:pt idx="7222">649</cx:pt>
          <cx:pt idx="7223">680</cx:pt>
          <cx:pt idx="7224">897</cx:pt>
          <cx:pt idx="7225">994</cx:pt>
          <cx:pt idx="7226">1091</cx:pt>
          <cx:pt idx="7227">1198</cx:pt>
          <cx:pt idx="7228">2144</cx:pt>
          <cx:pt idx="7229">2372</cx:pt>
          <cx:pt idx="7230">2372</cx:pt>
          <cx:pt idx="7231">2629</cx:pt>
          <cx:pt idx="7232">9692</cx:pt>
          <cx:pt idx="7233">9916</cx:pt>
          <cx:pt idx="7234">241</cx:pt>
          <cx:pt idx="7235">288</cx:pt>
          <cx:pt idx="7236">357</cx:pt>
          <cx:pt idx="7237">395</cx:pt>
          <cx:pt idx="7238">522</cx:pt>
          <cx:pt idx="7239">627</cx:pt>
          <cx:pt idx="7240">857</cx:pt>
          <cx:pt idx="7241">870</cx:pt>
          <cx:pt idx="7242">1152</cx:pt>
          <cx:pt idx="7243">1324</cx:pt>
          <cx:pt idx="7244">1437</cx:pt>
          <cx:pt idx="7245">1685</cx:pt>
          <cx:pt idx="7246">2147</cx:pt>
          <cx:pt idx="7247">2466</cx:pt>
          <cx:pt idx="7248">2466</cx:pt>
          <cx:pt idx="7249">8736</cx:pt>
          <cx:pt idx="7250">9947</cx:pt>
          <cx:pt idx="7251">26</cx:pt>
          <cx:pt idx="7252">74</cx:pt>
          <cx:pt idx="7253">90</cx:pt>
          <cx:pt idx="7254">120</cx:pt>
          <cx:pt idx="7255">130</cx:pt>
          <cx:pt idx="7256">156</cx:pt>
          <cx:pt idx="7257">191</cx:pt>
          <cx:pt idx="7258">236</cx:pt>
          <cx:pt idx="7259">269</cx:pt>
          <cx:pt idx="7260">355</cx:pt>
          <cx:pt idx="7261">470</cx:pt>
          <cx:pt idx="7262">584</cx:pt>
          <cx:pt idx="7263">584</cx:pt>
          <cx:pt idx="7264">664</cx:pt>
          <cx:pt idx="7265">728</cx:pt>
          <cx:pt idx="7266">2852</cx:pt>
          <cx:pt idx="7267">3112</cx:pt>
          <cx:pt idx="7268">327</cx:pt>
          <cx:pt idx="7269">369</cx:pt>
          <cx:pt idx="7270">411</cx:pt>
          <cx:pt idx="7271">447</cx:pt>
          <cx:pt idx="7272">518</cx:pt>
          <cx:pt idx="7273">573</cx:pt>
          <cx:pt idx="7274">731</cx:pt>
          <cx:pt idx="7275">881</cx:pt>
          <cx:pt idx="7276">930</cx:pt>
          <cx:pt idx="7277">994</cx:pt>
          <cx:pt idx="7278">1301</cx:pt>
          <cx:pt idx="7279">1480</cx:pt>
          <cx:pt idx="7280">1480</cx:pt>
          <cx:pt idx="7281">1901</cx:pt>
          <cx:pt idx="7282">2364</cx:pt>
          <cx:pt idx="7283">10179</cx:pt>
          <cx:pt idx="7284">11314</cx:pt>
          <cx:pt idx="7285">188</cx:pt>
          <cx:pt idx="7286">458</cx:pt>
          <cx:pt idx="7287">464</cx:pt>
          <cx:pt idx="7288">516</cx:pt>
          <cx:pt idx="7289">518</cx:pt>
          <cx:pt idx="7290">609</cx:pt>
          <cx:pt idx="7291">882</cx:pt>
          <cx:pt idx="7292">1222</cx:pt>
          <cx:pt idx="7293">1361</cx:pt>
          <cx:pt idx="7294">1538</cx:pt>
          <cx:pt idx="7295">1695</cx:pt>
          <cx:pt idx="7296">2139</cx:pt>
          <cx:pt idx="7297">2139</cx:pt>
          <cx:pt idx="7298">2332</cx:pt>
          <cx:pt idx="7299">2832</cx:pt>
          <cx:pt idx="7300">12710</cx:pt>
          <cx:pt idx="7301">13003</cx:pt>
          <cx:pt idx="7302">531</cx:pt>
          <cx:pt idx="7303">704</cx:pt>
          <cx:pt idx="7304">754</cx:pt>
          <cx:pt idx="7305">773</cx:pt>
          <cx:pt idx="7306">971</cx:pt>
          <cx:pt idx="7307">1008</cx:pt>
          <cx:pt idx="7308">1131</cx:pt>
          <cx:pt idx="7309">1610</cx:pt>
          <cx:pt idx="7310">1637</cx:pt>
          <cx:pt idx="7311">2432</cx:pt>
          <cx:pt idx="7312">2826</cx:pt>
          <cx:pt idx="7313">3764</cx:pt>
          <cx:pt idx="7314">3764</cx:pt>
          <cx:pt idx="7315">4624</cx:pt>
          <cx:pt idx="7316">4798</cx:pt>
          <cx:pt idx="7317">20087</cx:pt>
          <cx:pt idx="7318">24149</cx:pt>
          <cx:pt idx="7319">120</cx:pt>
          <cx:pt idx="7320">258</cx:pt>
          <cx:pt idx="7321">339</cx:pt>
          <cx:pt idx="7322">379</cx:pt>
          <cx:pt idx="7323">407</cx:pt>
          <cx:pt idx="7324">433</cx:pt>
          <cx:pt idx="7325">572</cx:pt>
          <cx:pt idx="7326">603</cx:pt>
          <cx:pt idx="7327">780</cx:pt>
          <cx:pt idx="7328">1084</cx:pt>
          <cx:pt idx="7329">1179</cx:pt>
          <cx:pt idx="7330">1758</cx:pt>
          <cx:pt idx="7331">2066</cx:pt>
          <cx:pt idx="7332">2066</cx:pt>
          <cx:pt idx="7333">2193</cx:pt>
          <cx:pt idx="7334">7477</cx:pt>
          <cx:pt idx="7335">9176</cx:pt>
          <cx:pt idx="7336">144</cx:pt>
          <cx:pt idx="7337">174</cx:pt>
          <cx:pt idx="7338">263</cx:pt>
          <cx:pt idx="7339">286</cx:pt>
          <cx:pt idx="7340">396</cx:pt>
          <cx:pt idx="7341">438</cx:pt>
          <cx:pt idx="7342">549</cx:pt>
          <cx:pt idx="7343">554</cx:pt>
          <cx:pt idx="7344">654</cx:pt>
          <cx:pt idx="7345">697</cx:pt>
          <cx:pt idx="7346">797</cx:pt>
          <cx:pt idx="7347">1408</cx:pt>
          <cx:pt idx="7348">1589</cx:pt>
          <cx:pt idx="7349">1808</cx:pt>
          <cx:pt idx="7350">1808</cx:pt>
          <cx:pt idx="7351">6002</cx:pt>
          <cx:pt idx="7352">8037</cx:pt>
          <cx:pt idx="7353">384</cx:pt>
          <cx:pt idx="7354">404</cx:pt>
          <cx:pt idx="7355">418</cx:pt>
          <cx:pt idx="7356">433</cx:pt>
          <cx:pt idx="7357">538</cx:pt>
          <cx:pt idx="7358">691</cx:pt>
          <cx:pt idx="7359">808</cx:pt>
          <cx:pt idx="7360">1184</cx:pt>
          <cx:pt idx="7361">1289</cx:pt>
          <cx:pt idx="7362">1444</cx:pt>
          <cx:pt idx="7363">1681</cx:pt>
          <cx:pt idx="7364">2975</cx:pt>
          <cx:pt idx="7365">2975</cx:pt>
          <cx:pt idx="7366">3081</cx:pt>
          <cx:pt idx="7367">3229</cx:pt>
          <cx:pt idx="7368">12380</cx:pt>
          <cx:pt idx="7369">14338</cx:pt>
          <cx:pt idx="7370">24</cx:pt>
          <cx:pt idx="7371">72</cx:pt>
          <cx:pt idx="7372">74</cx:pt>
          <cx:pt idx="7373">81</cx:pt>
          <cx:pt idx="7374">82</cx:pt>
          <cx:pt idx="7375">110</cx:pt>
          <cx:pt idx="7376">138</cx:pt>
          <cx:pt idx="7377">183</cx:pt>
          <cx:pt idx="7378">196</cx:pt>
          <cx:pt idx="7379">258</cx:pt>
          <cx:pt idx="7380">260</cx:pt>
          <cx:pt idx="7381">443</cx:pt>
          <cx:pt idx="7382">604</cx:pt>
          <cx:pt idx="7383">614</cx:pt>
          <cx:pt idx="7384">614</cx:pt>
          <cx:pt idx="7385">1870</cx:pt>
          <cx:pt idx="7386">1921</cx:pt>
          <cx:pt idx="7387">71</cx:pt>
          <cx:pt idx="7388">116</cx:pt>
          <cx:pt idx="7389">126</cx:pt>
          <cx:pt idx="7390">139</cx:pt>
          <cx:pt idx="7391">163</cx:pt>
          <cx:pt idx="7392">181</cx:pt>
          <cx:pt idx="7393">186</cx:pt>
          <cx:pt idx="7394">269</cx:pt>
          <cx:pt idx="7395">331</cx:pt>
          <cx:pt idx="7396">472</cx:pt>
          <cx:pt idx="7397">512</cx:pt>
          <cx:pt idx="7398">674</cx:pt>
          <cx:pt idx="7399">674</cx:pt>
          <cx:pt idx="7400">919</cx:pt>
          <cx:pt idx="7401">921</cx:pt>
          <cx:pt idx="7402">3479</cx:pt>
          <cx:pt idx="7403">3520</cx:pt>
          <cx:pt idx="7404">98</cx:pt>
          <cx:pt idx="7405">111</cx:pt>
          <cx:pt idx="7406">129</cx:pt>
          <cx:pt idx="7407">188</cx:pt>
          <cx:pt idx="7408">248</cx:pt>
          <cx:pt idx="7409">268</cx:pt>
          <cx:pt idx="7410">312</cx:pt>
          <cx:pt idx="7411">408</cx:pt>
          <cx:pt idx="7412">414</cx:pt>
          <cx:pt idx="7413">461</cx:pt>
          <cx:pt idx="7414">471</cx:pt>
          <cx:pt idx="7415">850</cx:pt>
          <cx:pt idx="7416">1050</cx:pt>
          <cx:pt idx="7417">1212</cx:pt>
          <cx:pt idx="7418">1212</cx:pt>
          <cx:pt idx="7419">4331</cx:pt>
          <cx:pt idx="7420">4591</cx:pt>
          <cx:pt idx="7421">14</cx:pt>
          <cx:pt idx="7422">60</cx:pt>
          <cx:pt idx="7423">69</cx:pt>
          <cx:pt idx="7424">86</cx:pt>
          <cx:pt idx="7425">116</cx:pt>
          <cx:pt idx="7426">118</cx:pt>
          <cx:pt idx="7427">149</cx:pt>
          <cx:pt idx="7428">158</cx:pt>
          <cx:pt idx="7429">207</cx:pt>
          <cx:pt idx="7430">280</cx:pt>
          <cx:pt idx="7431">418</cx:pt>
          <cx:pt idx="7432">489</cx:pt>
          <cx:pt idx="7433">527</cx:pt>
          <cx:pt idx="7434">527</cx:pt>
          <cx:pt idx="7435">611</cx:pt>
          <cx:pt idx="7436">2511</cx:pt>
          <cx:pt idx="7437">2609</cx:pt>
          <cx:pt idx="7438">403</cx:pt>
          <cx:pt idx="7439">557</cx:pt>
          <cx:pt idx="7440">595</cx:pt>
          <cx:pt idx="7441">596</cx:pt>
          <cx:pt idx="7442">601</cx:pt>
          <cx:pt idx="7443">646</cx:pt>
          <cx:pt idx="7444">1343</cx:pt>
          <cx:pt idx="7445">1690</cx:pt>
          <cx:pt idx="7446">1733</cx:pt>
          <cx:pt idx="7447">1823</cx:pt>
          <cx:pt idx="7448">2329</cx:pt>
          <cx:pt idx="7449">2425</cx:pt>
          <cx:pt idx="7450">2425</cx:pt>
          <cx:pt idx="7451">2991</cx:pt>
          <cx:pt idx="7452">3492</cx:pt>
          <cx:pt idx="7453">17096</cx:pt>
          <cx:pt idx="7454">18831</cx:pt>
          <cx:pt idx="7455">83</cx:pt>
          <cx:pt idx="7456">99</cx:pt>
          <cx:pt idx="7457">160</cx:pt>
          <cx:pt idx="7458">163</cx:pt>
          <cx:pt idx="7459">166</cx:pt>
          <cx:pt idx="7460">252</cx:pt>
          <cx:pt idx="7461">298</cx:pt>
          <cx:pt idx="7462">322</cx:pt>
          <cx:pt idx="7463">372</cx:pt>
          <cx:pt idx="7464">401</cx:pt>
          <cx:pt idx="7465">673</cx:pt>
          <cx:pt idx="7466">804</cx:pt>
          <cx:pt idx="7467">884</cx:pt>
          <cx:pt idx="7468">1329</cx:pt>
          <cx:pt idx="7469">1329</cx:pt>
          <cx:pt idx="7470">3238</cx:pt>
          <cx:pt idx="7471">3305</cx:pt>
          <cx:pt idx="7472">730</cx:pt>
          <cx:pt idx="7473">840</cx:pt>
          <cx:pt idx="7474">878</cx:pt>
          <cx:pt idx="7475">1308</cx:pt>
          <cx:pt idx="7476">1396</cx:pt>
          <cx:pt idx="7477">1645</cx:pt>
          <cx:pt idx="7478">1999</cx:pt>
          <cx:pt idx="7479">2343</cx:pt>
          <cx:pt idx="7480">2387</cx:pt>
          <cx:pt idx="7481">3715</cx:pt>
          <cx:pt idx="7482">4431</cx:pt>
          <cx:pt idx="7483">5160</cx:pt>
          <cx:pt idx="7484">5160</cx:pt>
          <cx:pt idx="7485">6160</cx:pt>
          <cx:pt idx="7486">6561</cx:pt>
          <cx:pt idx="7487">35485</cx:pt>
          <cx:pt idx="7488">49528</cx:pt>
          <cx:pt idx="7489">542</cx:pt>
          <cx:pt idx="7490">674</cx:pt>
          <cx:pt idx="7491">680</cx:pt>
          <cx:pt idx="7492">698</cx:pt>
          <cx:pt idx="7493">888</cx:pt>
          <cx:pt idx="7494">1077</cx:pt>
          <cx:pt idx="7495">1207</cx:pt>
          <cx:pt idx="7496">1645</cx:pt>
          <cx:pt idx="7497">1723</cx:pt>
          <cx:pt idx="7498">2156</cx:pt>
          <cx:pt idx="7499">2460</cx:pt>
          <cx:pt idx="7500">4231</cx:pt>
          <cx:pt idx="7501">4389</cx:pt>
          <cx:pt idx="7502">4389</cx:pt>
          <cx:pt idx="7503">4530</cx:pt>
          <cx:pt idx="7504">17395</cx:pt>
          <cx:pt idx="7505">17478</cx:pt>
          <cx:pt idx="7506">14</cx:pt>
          <cx:pt idx="7507">27</cx:pt>
          <cx:pt idx="7508">43</cx:pt>
          <cx:pt idx="7509">44</cx:pt>
          <cx:pt idx="7510">56</cx:pt>
          <cx:pt idx="7511">58</cx:pt>
          <cx:pt idx="7512">72</cx:pt>
          <cx:pt idx="7513">95</cx:pt>
          <cx:pt idx="7514">133</cx:pt>
          <cx:pt idx="7515">226</cx:pt>
          <cx:pt idx="7516">265</cx:pt>
          <cx:pt idx="7517">279</cx:pt>
          <cx:pt idx="7518">279</cx:pt>
          <cx:pt idx="7519">330</cx:pt>
          <cx:pt idx="7520">395</cx:pt>
          <cx:pt idx="7521">1264</cx:pt>
          <cx:pt idx="7522">1414</cx:pt>
          <cx:pt idx="7523">639</cx:pt>
          <cx:pt idx="7524">810</cx:pt>
          <cx:pt idx="7525">870</cx:pt>
          <cx:pt idx="7526">1152</cx:pt>
          <cx:pt idx="7527">1211</cx:pt>
          <cx:pt idx="7528">1220</cx:pt>
          <cx:pt idx="7529">1295</cx:pt>
          <cx:pt idx="7530">1743</cx:pt>
          <cx:pt idx="7531">1747</cx:pt>
          <cx:pt idx="7532">3671</cx:pt>
          <cx:pt idx="7533">3722</cx:pt>
          <cx:pt idx="7534">4922</cx:pt>
          <cx:pt idx="7535">4922</cx:pt>
          <cx:pt idx="7536">5905</cx:pt>
          <cx:pt idx="7537">6454</cx:pt>
          <cx:pt idx="7538">25230</cx:pt>
          <cx:pt idx="7539">26757</cx:pt>
          <cx:pt idx="7540">226</cx:pt>
          <cx:pt idx="7541">245</cx:pt>
          <cx:pt idx="7542">251</cx:pt>
          <cx:pt idx="7543">294</cx:pt>
          <cx:pt idx="7544">444</cx:pt>
          <cx:pt idx="7545">505</cx:pt>
          <cx:pt idx="7546">531</cx:pt>
          <cx:pt idx="7547">623</cx:pt>
          <cx:pt idx="7548">801</cx:pt>
          <cx:pt idx="7549">927</cx:pt>
          <cx:pt idx="7550">1148</cx:pt>
          <cx:pt idx="7551">2126</cx:pt>
          <cx:pt idx="7552">2149</cx:pt>
          <cx:pt idx="7553">2149</cx:pt>
          <cx:pt idx="7554">2386</cx:pt>
          <cx:pt idx="7555">7727</cx:pt>
          <cx:pt idx="7556">9602</cx:pt>
          <cx:pt idx="7557">81</cx:pt>
          <cx:pt idx="7558">200</cx:pt>
          <cx:pt idx="7559">229</cx:pt>
          <cx:pt idx="7560">328</cx:pt>
          <cx:pt idx="7561">356</cx:pt>
          <cx:pt idx="7562">426</cx:pt>
          <cx:pt idx="7563">466</cx:pt>
          <cx:pt idx="7564">477</cx:pt>
          <cx:pt idx="7565">594</cx:pt>
          <cx:pt idx="7566">1113</cx:pt>
          <cx:pt idx="7567">1200</cx:pt>
          <cx:pt idx="7568">1646</cx:pt>
          <cx:pt idx="7569">1646</cx:pt>
          <cx:pt idx="7570">1835</cx:pt>
          <cx:pt idx="7571">1892</cx:pt>
          <cx:pt idx="7572">6655</cx:pt>
          <cx:pt idx="7573">7393</cx:pt>
          <cx:pt idx="7574">3084</cx:pt>
          <cx:pt idx="7575">3108</cx:pt>
          <cx:pt idx="7576">3116</cx:pt>
          <cx:pt idx="7577">3138</cx:pt>
          <cx:pt idx="7578">3242</cx:pt>
          <cx:pt idx="7579">3254</cx:pt>
          <cx:pt idx="7580">3271</cx:pt>
          <cx:pt idx="7581">3277</cx:pt>
          <cx:pt idx="7582">3311</cx:pt>
          <cx:pt idx="7583">3313</cx:pt>
          <cx:pt idx="7584">3429</cx:pt>
          <cx:pt idx="7585">3442</cx:pt>
          <cx:pt idx="7586">3462</cx:pt>
          <cx:pt idx="7587">3466</cx:pt>
          <cx:pt idx="7588">3496</cx:pt>
          <cx:pt idx="7589">3505</cx:pt>
          <cx:pt idx="7590">3505</cx:pt>
          <cx:pt idx="7591">24</cx:pt>
          <cx:pt idx="7592">59</cx:pt>
          <cx:pt idx="7593">83</cx:pt>
          <cx:pt idx="7594">96</cx:pt>
          <cx:pt idx="7595">96</cx:pt>
          <cx:pt idx="7596">119</cx:pt>
          <cx:pt idx="7597">150</cx:pt>
          <cx:pt idx="7598">167</cx:pt>
          <cx:pt idx="7599">224</cx:pt>
          <cx:pt idx="7600">248</cx:pt>
          <cx:pt idx="7601">328</cx:pt>
          <cx:pt idx="7602">416</cx:pt>
          <cx:pt idx="7603">416</cx:pt>
          <cx:pt idx="7604">421</cx:pt>
          <cx:pt idx="7605">457</cx:pt>
          <cx:pt idx="7606">2213</cx:pt>
          <cx:pt idx="7607">2751</cx:pt>
          <cx:pt idx="7608">246</cx:pt>
          <cx:pt idx="7609">276</cx:pt>
          <cx:pt idx="7610">382</cx:pt>
          <cx:pt idx="7611">406</cx:pt>
          <cx:pt idx="7612">512</cx:pt>
          <cx:pt idx="7613">530</cx:pt>
          <cx:pt idx="7614">700</cx:pt>
          <cx:pt idx="7615">723</cx:pt>
          <cx:pt idx="7616">806</cx:pt>
          <cx:pt idx="7617">1231</cx:pt>
          <cx:pt idx="7618">1396</cx:pt>
          <cx:pt idx="7619">2036</cx:pt>
          <cx:pt idx="7620">2364</cx:pt>
          <cx:pt idx="7621">2364</cx:pt>
          <cx:pt idx="7622">2466</cx:pt>
          <cx:pt idx="7623">8867</cx:pt>
          <cx:pt idx="7624">8992</cx:pt>
          <cx:pt idx="7625">15</cx:pt>
          <cx:pt idx="7626">52</cx:pt>
          <cx:pt idx="7627">60</cx:pt>
          <cx:pt idx="7628">61</cx:pt>
          <cx:pt idx="7629">69</cx:pt>
          <cx:pt idx="7630">77</cx:pt>
          <cx:pt idx="7631">95</cx:pt>
          <cx:pt idx="7632">102</cx:pt>
          <cx:pt idx="7633">189</cx:pt>
          <cx:pt idx="7634">247</cx:pt>
          <cx:pt idx="7635">346</cx:pt>
          <cx:pt idx="7636">366</cx:pt>
          <cx:pt idx="7637">366</cx:pt>
          <cx:pt idx="7638">410</cx:pt>
          <cx:pt idx="7639">457</cx:pt>
          <cx:pt idx="7640">1612</cx:pt>
          <cx:pt idx="7641">1633</cx:pt>
          <cx:pt idx="7642">387</cx:pt>
          <cx:pt idx="7643">475</cx:pt>
          <cx:pt idx="7644">528</cx:pt>
          <cx:pt idx="7645">534</cx:pt>
          <cx:pt idx="7646">629</cx:pt>
          <cx:pt idx="7647">698</cx:pt>
          <cx:pt idx="7648">831</cx:pt>
          <cx:pt idx="7649">844</cx:pt>
          <cx:pt idx="7650">1438</cx:pt>
          <cx:pt idx="7651">1700</cx:pt>
          <cx:pt idx="7652">2276</cx:pt>
          <cx:pt idx="7653">3167</cx:pt>
          <cx:pt idx="7654">3257</cx:pt>
          <cx:pt idx="7655">3257</cx:pt>
          <cx:pt idx="7656">3450</cx:pt>
          <cx:pt idx="7657">13161</cx:pt>
          <cx:pt idx="7658">14280</cx:pt>
          <cx:pt idx="7659">1123</cx:pt>
          <cx:pt idx="7660">1293</cx:pt>
          <cx:pt idx="7661">1495</cx:pt>
          <cx:pt idx="7662">1515</cx:pt>
          <cx:pt idx="7663">2433</cx:pt>
          <cx:pt idx="7664">2535</cx:pt>
          <cx:pt idx="7665">2857</cx:pt>
          <cx:pt idx="7666">3230</cx:pt>
          <cx:pt idx="7667">3291</cx:pt>
          <cx:pt idx="7668">4814</cx:pt>
          <cx:pt idx="7669">5109</cx:pt>
          <cx:pt idx="7670">8107</cx:pt>
          <cx:pt idx="7671">9392</cx:pt>
          <cx:pt idx="7672">9392</cx:pt>
          <cx:pt idx="7673">9796</cx:pt>
          <cx:pt idx="7674">35074</cx:pt>
          <cx:pt idx="7675">38912</cx:pt>
          <cx:pt idx="7676">68</cx:pt>
          <cx:pt idx="7677">90</cx:pt>
          <cx:pt idx="7678">113</cx:pt>
          <cx:pt idx="7679">138</cx:pt>
          <cx:pt idx="7680">142</cx:pt>
          <cx:pt idx="7681">158</cx:pt>
          <cx:pt idx="7682">220</cx:pt>
          <cx:pt idx="7683">313</cx:pt>
          <cx:pt idx="7684">378</cx:pt>
          <cx:pt idx="7685">393</cx:pt>
          <cx:pt idx="7686">548</cx:pt>
          <cx:pt idx="7687">617</cx:pt>
          <cx:pt idx="7688">755</cx:pt>
          <cx:pt idx="7689">811</cx:pt>
          <cx:pt idx="7690">811</cx:pt>
          <cx:pt idx="7691">2572</cx:pt>
          <cx:pt idx="7692">2980</cx:pt>
          <cx:pt idx="7693">13</cx:pt>
          <cx:pt idx="7694">30</cx:pt>
          <cx:pt idx="7695">32</cx:pt>
          <cx:pt idx="7696">40</cx:pt>
          <cx:pt idx="7697">54</cx:pt>
          <cx:pt idx="7698">54</cx:pt>
          <cx:pt idx="7699">55</cx:pt>
          <cx:pt idx="7700">70</cx:pt>
          <cx:pt idx="7701">89</cx:pt>
          <cx:pt idx="7702">170</cx:pt>
          <cx:pt idx="7703">205</cx:pt>
          <cx:pt idx="7704">269</cx:pt>
          <cx:pt idx="7705">303</cx:pt>
          <cx:pt idx="7706">303</cx:pt>
          <cx:pt idx="7707">316</cx:pt>
          <cx:pt idx="7708">1166</cx:pt>
          <cx:pt idx="7709">1346</cx:pt>
          <cx:pt idx="7710">420</cx:pt>
          <cx:pt idx="7711">473</cx:pt>
          <cx:pt idx="7712">484</cx:pt>
          <cx:pt idx="7713">533</cx:pt>
          <cx:pt idx="7714">613</cx:pt>
          <cx:pt idx="7715">880</cx:pt>
          <cx:pt idx="7716">1231</cx:pt>
          <cx:pt idx="7717">1363</cx:pt>
          <cx:pt idx="7718">1439</cx:pt>
          <cx:pt idx="7719">1507</cx:pt>
          <cx:pt idx="7720">1703</cx:pt>
          <cx:pt idx="7721">2770</cx:pt>
          <cx:pt idx="7722">2931</cx:pt>
          <cx:pt idx="7723">2931</cx:pt>
          <cx:pt idx="7724">3313</cx:pt>
          <cx:pt idx="7725">13750</cx:pt>
          <cx:pt idx="7726">14009</cx:pt>
          <cx:pt idx="7727">201</cx:pt>
          <cx:pt idx="7728">370</cx:pt>
          <cx:pt idx="7729">429</cx:pt>
          <cx:pt idx="7730">440</cx:pt>
          <cx:pt idx="7731">473</cx:pt>
          <cx:pt idx="7732">503</cx:pt>
          <cx:pt idx="7733">661</cx:pt>
          <cx:pt idx="7734">743</cx:pt>
          <cx:pt idx="7735">865</cx:pt>
          <cx:pt idx="7736">1508</cx:pt>
          <cx:pt idx="7737">2637</cx:pt>
          <cx:pt idx="7738">2637</cx:pt>
          <cx:pt idx="7739">2684</cx:pt>
          <cx:pt idx="7740">2689</cx:pt>
          <cx:pt idx="7741">2692</cx:pt>
          <cx:pt idx="7742">11037</cx:pt>
          <cx:pt idx="7743">11568</cx:pt>
          <cx:pt idx="7744">86</cx:pt>
          <cx:pt idx="7745">116</cx:pt>
          <cx:pt idx="7746">133</cx:pt>
          <cx:pt idx="7747">226</cx:pt>
          <cx:pt idx="7748">273</cx:pt>
          <cx:pt idx="7749">300</cx:pt>
          <cx:pt idx="7750">336</cx:pt>
          <cx:pt idx="7751">408</cx:pt>
          <cx:pt idx="7752">480</cx:pt>
          <cx:pt idx="7753">534</cx:pt>
          <cx:pt idx="7754">800</cx:pt>
          <cx:pt idx="7755">1113</cx:pt>
          <cx:pt idx="7756">1241</cx:pt>
          <cx:pt idx="7757">1241</cx:pt>
          <cx:pt idx="7758">1331</cx:pt>
          <cx:pt idx="7759">4690</cx:pt>
          <cx:pt idx="7760">5208</cx:pt>
          <cx:pt idx="7761">202</cx:pt>
          <cx:pt idx="7762">345</cx:pt>
          <cx:pt idx="7763">400</cx:pt>
          <cx:pt idx="7764">450</cx:pt>
          <cx:pt idx="7765">470</cx:pt>
          <cx:pt idx="7766">487</cx:pt>
          <cx:pt idx="7767">729</cx:pt>
          <cx:pt idx="7768">1002</cx:pt>
          <cx:pt idx="7769">1022</cx:pt>
          <cx:pt idx="7770">1136</cx:pt>
          <cx:pt idx="7771">1658</cx:pt>
          <cx:pt idx="7772">2399</cx:pt>
          <cx:pt idx="7773">2619</cx:pt>
          <cx:pt idx="7774">2619</cx:pt>
          <cx:pt idx="7775">2738</cx:pt>
          <cx:pt idx="7776">10963</cx:pt>
          <cx:pt idx="7777">11110</cx:pt>
          <cx:pt idx="7778">17</cx:pt>
          <cx:pt idx="7779">23</cx:pt>
          <cx:pt idx="7780">31</cx:pt>
          <cx:pt idx="7781">35</cx:pt>
          <cx:pt idx="7782">44</cx:pt>
          <cx:pt idx="7783">68</cx:pt>
          <cx:pt idx="7784">86</cx:pt>
          <cx:pt idx="7785">101</cx:pt>
          <cx:pt idx="7786">110</cx:pt>
          <cx:pt idx="7787">113</cx:pt>
          <cx:pt idx="7788">139</cx:pt>
          <cx:pt idx="7789">209</cx:pt>
          <cx:pt idx="7790">295</cx:pt>
          <cx:pt idx="7791">299</cx:pt>
          <cx:pt idx="7792">299</cx:pt>
          <cx:pt idx="7793">940</cx:pt>
          <cx:pt idx="7794">957</cx:pt>
          <cx:pt idx="7795">256</cx:pt>
          <cx:pt idx="7796">348</cx:pt>
          <cx:pt idx="7797">454</cx:pt>
          <cx:pt idx="7798">489</cx:pt>
          <cx:pt idx="7799">501</cx:pt>
          <cx:pt idx="7800">604</cx:pt>
          <cx:pt idx="7801">899</cx:pt>
          <cx:pt idx="7802">912</cx:pt>
          <cx:pt idx="7803">1107</cx:pt>
          <cx:pt idx="7804">1386</cx:pt>
          <cx:pt idx="7805">1518</cx:pt>
          <cx:pt idx="7806">2509</cx:pt>
          <cx:pt idx="7807">2509</cx:pt>
          <cx:pt idx="7808">2733</cx:pt>
          <cx:pt idx="7809">2863</cx:pt>
          <cx:pt idx="7810">10182</cx:pt>
          <cx:pt idx="7811">12074</cx:pt>
          <cx:pt idx="7812">12</cx:pt>
          <cx:pt idx="7813">16</cx:pt>
          <cx:pt idx="7814">19</cx:pt>
          <cx:pt idx="7815">23</cx:pt>
          <cx:pt idx="7816">29</cx:pt>
          <cx:pt idx="7817">50</cx:pt>
          <cx:pt idx="7818">51</cx:pt>
          <cx:pt idx="7819">60</cx:pt>
          <cx:pt idx="7820">80</cx:pt>
          <cx:pt idx="7821">93</cx:pt>
          <cx:pt idx="7822">169</cx:pt>
          <cx:pt idx="7823">172</cx:pt>
          <cx:pt idx="7824">181</cx:pt>
          <cx:pt idx="7825">332</cx:pt>
          <cx:pt idx="7826">332</cx:pt>
          <cx:pt idx="7827">634</cx:pt>
          <cx:pt idx="7828">867</cx:pt>
          <cx:pt idx="7829">256</cx:pt>
          <cx:pt idx="7830">474</cx:pt>
          <cx:pt idx="7831">475</cx:pt>
          <cx:pt idx="7832">488</cx:pt>
          <cx:pt idx="7833">503</cx:pt>
          <cx:pt idx="7834">546</cx:pt>
          <cx:pt idx="7835">794</cx:pt>
          <cx:pt idx="7836">972</cx:pt>
          <cx:pt idx="7837">1068</cx:pt>
          <cx:pt idx="7838">1173</cx:pt>
          <cx:pt idx="7839">2099</cx:pt>
          <cx:pt idx="7840">2147</cx:pt>
          <cx:pt idx="7841">2939</cx:pt>
          <cx:pt idx="7842">2956</cx:pt>
          <cx:pt idx="7843">2956</cx:pt>
          <cx:pt idx="7844">10081</cx:pt>
          <cx:pt idx="7845">10385</cx:pt>
          <cx:pt idx="7846">167</cx:pt>
          <cx:pt idx="7847">214</cx:pt>
          <cx:pt idx="7848">230</cx:pt>
          <cx:pt idx="7849">247</cx:pt>
          <cx:pt idx="7850">256</cx:pt>
          <cx:pt idx="7851">447</cx:pt>
          <cx:pt idx="7852">510</cx:pt>
          <cx:pt idx="7853">638</cx:pt>
          <cx:pt idx="7854">846</cx:pt>
          <cx:pt idx="7855">893</cx:pt>
          <cx:pt idx="7856">901</cx:pt>
          <cx:pt idx="7857">1477</cx:pt>
          <cx:pt idx="7858">1477</cx:pt>
          <cx:pt idx="7859">1722</cx:pt>
          <cx:pt idx="7860">1887</cx:pt>
          <cx:pt idx="7861">6526</cx:pt>
          <cx:pt idx="7862">7516</cx:pt>
          <cx:pt idx="7863">984</cx:pt>
          <cx:pt idx="7864">1169</cx:pt>
          <cx:pt idx="7865">2026</cx:pt>
          <cx:pt idx="7866">2280</cx:pt>
          <cx:pt idx="7867">2854</cx:pt>
          <cx:pt idx="7868">3423</cx:pt>
          <cx:pt idx="7869">3775</cx:pt>
          <cx:pt idx="7870">4152</cx:pt>
          <cx:pt idx="7871">6560</cx:pt>
          <cx:pt idx="7872">7375</cx:pt>
          <cx:pt idx="7873">10098</cx:pt>
          <cx:pt idx="7874">10761</cx:pt>
          <cx:pt idx="7875">10761</cx:pt>
          <cx:pt idx="7876">13426</cx:pt>
          <cx:pt idx="7877">14048</cx:pt>
          <cx:pt idx="7878">54686</cx:pt>
          <cx:pt idx="7879">60709</cx:pt>
          <cx:pt idx="7880">194</cx:pt>
          <cx:pt idx="7881">241</cx:pt>
          <cx:pt idx="7882">251</cx:pt>
          <cx:pt idx="7883">314</cx:pt>
          <cx:pt idx="7884">322</cx:pt>
          <cx:pt idx="7885">483</cx:pt>
          <cx:pt idx="7886">540</cx:pt>
          <cx:pt idx="7887">678</cx:pt>
          <cx:pt idx="7888">767</cx:pt>
          <cx:pt idx="7889">803</cx:pt>
          <cx:pt idx="7890">1353</cx:pt>
          <cx:pt idx="7891">1565</cx:pt>
          <cx:pt idx="7892">2172</cx:pt>
          <cx:pt idx="7893">2172</cx:pt>
          <cx:pt idx="7894">2188</cx:pt>
          <cx:pt idx="7895">6118</cx:pt>
          <cx:pt idx="7896">6719</cx:pt>
          <cx:pt idx="7897">127</cx:pt>
          <cx:pt idx="7898">256</cx:pt>
          <cx:pt idx="7899">274</cx:pt>
          <cx:pt idx="7900">298</cx:pt>
          <cx:pt idx="7901">315</cx:pt>
          <cx:pt idx="7902">319</cx:pt>
          <cx:pt idx="7903">575</cx:pt>
          <cx:pt idx="7904">589</cx:pt>
          <cx:pt idx="7905">624</cx:pt>
          <cx:pt idx="7906">694</cx:pt>
          <cx:pt idx="7907">839</cx:pt>
          <cx:pt idx="7908">1386</cx:pt>
          <cx:pt idx="7909">1386</cx:pt>
          <cx:pt idx="7910">1433</cx:pt>
          <cx:pt idx="7911">1505</cx:pt>
          <cx:pt idx="7912">6830</cx:pt>
          <cx:pt idx="7913">7355</cx:pt>
          <cx:pt idx="7914">46</cx:pt>
          <cx:pt idx="7915">50</cx:pt>
          <cx:pt idx="7916">51</cx:pt>
          <cx:pt idx="7917">65</cx:pt>
          <cx:pt idx="7918">91</cx:pt>
          <cx:pt idx="7919">109</cx:pt>
          <cx:pt idx="7920">135</cx:pt>
          <cx:pt idx="7921">139</cx:pt>
          <cx:pt idx="7922">189</cx:pt>
          <cx:pt idx="7923">204</cx:pt>
          <cx:pt idx="7924">217</cx:pt>
          <cx:pt idx="7925">352</cx:pt>
          <cx:pt idx="7926">352</cx:pt>
          <cx:pt idx="7927">365</cx:pt>
          <cx:pt idx="7928">472</cx:pt>
          <cx:pt idx="7929">1777</cx:pt>
          <cx:pt idx="7930">1912</cx:pt>
          <cx:pt idx="7931">26</cx:pt>
          <cx:pt idx="7932">29</cx:pt>
          <cx:pt idx="7933">43</cx:pt>
          <cx:pt idx="7934">52</cx:pt>
          <cx:pt idx="7935">66</cx:pt>
          <cx:pt idx="7936">78</cx:pt>
          <cx:pt idx="7937">78</cx:pt>
          <cx:pt idx="7938">105</cx:pt>
          <cx:pt idx="7939">132</cx:pt>
          <cx:pt idx="7940">139</cx:pt>
          <cx:pt idx="7941">156</cx:pt>
          <cx:pt idx="7942">160</cx:pt>
          <cx:pt idx="7943">160</cx:pt>
          <cx:pt idx="7944">164</cx:pt>
          <cx:pt idx="7945">222</cx:pt>
          <cx:pt idx="7946">1143</cx:pt>
          <cx:pt idx="7947">1389</cx:pt>
          <cx:pt idx="7948">835</cx:pt>
          <cx:pt idx="7949">1300</cx:pt>
          <cx:pt idx="7950">1577</cx:pt>
          <cx:pt idx="7951">1841</cx:pt>
          <cx:pt idx="7952">1913</cx:pt>
          <cx:pt idx="7953">2300</cx:pt>
          <cx:pt idx="7954">2335</cx:pt>
          <cx:pt idx="7955">2740</cx:pt>
          <cx:pt idx="7956">2946</cx:pt>
          <cx:pt idx="7957">4743</cx:pt>
          <cx:pt idx="7958">5161</cx:pt>
          <cx:pt idx="7959">8589</cx:pt>
          <cx:pt idx="7960">8939</cx:pt>
          <cx:pt idx="7961">8939</cx:pt>
          <cx:pt idx="7962">10198</cx:pt>
          <cx:pt idx="7963">40814</cx:pt>
          <cx:pt idx="7964">42067</cx:pt>
          <cx:pt idx="7965">416</cx:pt>
          <cx:pt idx="7966">427</cx:pt>
          <cx:pt idx="7967">665</cx:pt>
          <cx:pt idx="7968">712</cx:pt>
          <cx:pt idx="7969">945</cx:pt>
          <cx:pt idx="7970">981</cx:pt>
          <cx:pt idx="7971">1496</cx:pt>
          <cx:pt idx="7972">1498</cx:pt>
          <cx:pt idx="7973">1559</cx:pt>
          <cx:pt idx="7974">1668</cx:pt>
          <cx:pt idx="7975">1929</cx:pt>
          <cx:pt idx="7976">3546</cx:pt>
          <cx:pt idx="7977">3774</cx:pt>
          <cx:pt idx="7978">3774</cx:pt>
          <cx:pt idx="7979">3805</cx:pt>
          <cx:pt idx="7980">14621</cx:pt>
          <cx:pt idx="7981">15721</cx:pt>
          <cx:pt idx="7982">28</cx:pt>
          <cx:pt idx="7983">79</cx:pt>
          <cx:pt idx="7984">101</cx:pt>
          <cx:pt idx="7985">112</cx:pt>
          <cx:pt idx="7986">130</cx:pt>
          <cx:pt idx="7987">133</cx:pt>
          <cx:pt idx="7988">140</cx:pt>
          <cx:pt idx="7989">197</cx:pt>
          <cx:pt idx="7990">218</cx:pt>
          <cx:pt idx="7991">270</cx:pt>
          <cx:pt idx="7992">286</cx:pt>
          <cx:pt idx="7993">293</cx:pt>
          <cx:pt idx="7994">406</cx:pt>
          <cx:pt idx="7995">406</cx:pt>
          <cx:pt idx="7996">642</cx:pt>
          <cx:pt idx="7997">2194</cx:pt>
          <cx:pt idx="7998">2313</cx:pt>
          <cx:pt idx="7999">25</cx:pt>
          <cx:pt idx="8000">74</cx:pt>
          <cx:pt idx="8001">80</cx:pt>
          <cx:pt idx="8002">92</cx:pt>
          <cx:pt idx="8003">111</cx:pt>
          <cx:pt idx="8004">155</cx:pt>
          <cx:pt idx="8005">173</cx:pt>
          <cx:pt idx="8006">206</cx:pt>
          <cx:pt idx="8007">252</cx:pt>
          <cx:pt idx="8008">356</cx:pt>
          <cx:pt idx="8009">393</cx:pt>
          <cx:pt idx="8010">609</cx:pt>
          <cx:pt idx="8011">649</cx:pt>
          <cx:pt idx="8012">649</cx:pt>
          <cx:pt idx="8013">703</cx:pt>
          <cx:pt idx="8014">2330</cx:pt>
          <cx:pt idx="8015">2511</cx:pt>
          <cx:pt idx="8016">841</cx:pt>
          <cx:pt idx="8017">872</cx:pt>
          <cx:pt idx="8018">886</cx:pt>
          <cx:pt idx="8019">930</cx:pt>
          <cx:pt idx="8020">1145</cx:pt>
          <cx:pt idx="8021">1198</cx:pt>
          <cx:pt idx="8022">1968</cx:pt>
          <cx:pt idx="8023">2576</cx:pt>
          <cx:pt idx="8024">2672</cx:pt>
          <cx:pt idx="8025">2846</cx:pt>
          <cx:pt idx="8026">3192</cx:pt>
          <cx:pt idx="8027">4218</cx:pt>
          <cx:pt idx="8028">4218</cx:pt>
          <cx:pt idx="8029">5602</cx:pt>
          <cx:pt idx="8030">5788</cx:pt>
          <cx:pt idx="8031">24300</cx:pt>
          <cx:pt idx="8032">26078</cx:pt>
          <cx:pt idx="8033">323</cx:pt>
          <cx:pt idx="8034">436</cx:pt>
          <cx:pt idx="8035">484</cx:pt>
          <cx:pt idx="8036">504</cx:pt>
          <cx:pt idx="8037">523</cx:pt>
          <cx:pt idx="8038">809</cx:pt>
          <cx:pt idx="8039">810</cx:pt>
          <cx:pt idx="8040">1318</cx:pt>
          <cx:pt idx="8041">1363</cx:pt>
          <cx:pt idx="8042">1683</cx:pt>
          <cx:pt idx="8043">1971</cx:pt>
          <cx:pt idx="8044">2558</cx:pt>
          <cx:pt idx="8045">2558</cx:pt>
          <cx:pt idx="8046">3114</cx:pt>
          <cx:pt idx="8047">3878</cx:pt>
          <cx:pt idx="8048">13137</cx:pt>
          <cx:pt idx="8049">13663</cx:pt>
          <cx:pt idx="8050">81</cx:pt>
          <cx:pt idx="8051">217</cx:pt>
          <cx:pt idx="8052">248</cx:pt>
          <cx:pt idx="8053">266</cx:pt>
          <cx:pt idx="8054">268</cx:pt>
          <cx:pt idx="8055">304</cx:pt>
          <cx:pt idx="8056">305</cx:pt>
          <cx:pt idx="8057">380</cx:pt>
          <cx:pt idx="8058">764</cx:pt>
          <cx:pt idx="8059">829</cx:pt>
          <cx:pt idx="8060">1266</cx:pt>
          <cx:pt idx="8061">1266</cx:pt>
          <cx:pt idx="8062">1332</cx:pt>
          <cx:pt idx="8063">1732</cx:pt>
          <cx:pt idx="8064">1848</cx:pt>
          <cx:pt idx="8065">6424</cx:pt>
          <cx:pt idx="8066">7284</cx:pt>
          <cx:pt idx="8067">112</cx:pt>
          <cx:pt idx="8068">173</cx:pt>
          <cx:pt idx="8069">207</cx:pt>
          <cx:pt idx="8070">210</cx:pt>
          <cx:pt idx="8071">242</cx:pt>
          <cx:pt idx="8072">337</cx:pt>
          <cx:pt idx="8073">351</cx:pt>
          <cx:pt idx="8074">620</cx:pt>
          <cx:pt idx="8075">706</cx:pt>
          <cx:pt idx="8076">743</cx:pt>
          <cx:pt idx="8077">961</cx:pt>
          <cx:pt idx="8078">1174</cx:pt>
          <cx:pt idx="8079">1174</cx:pt>
          <cx:pt idx="8080">1574</cx:pt>
          <cx:pt idx="8081">1626</cx:pt>
          <cx:pt idx="8082">5294</cx:pt>
          <cx:pt idx="8083">5643</cx:pt>
          <cx:pt idx="8084">240</cx:pt>
          <cx:pt idx="8085">296</cx:pt>
          <cx:pt idx="8086">327</cx:pt>
          <cx:pt idx="8087">338</cx:pt>
          <cx:pt idx="8088">367</cx:pt>
          <cx:pt idx="8089">612</cx:pt>
          <cx:pt idx="8090">675</cx:pt>
          <cx:pt idx="8091">943</cx:pt>
          <cx:pt idx="8092">993</cx:pt>
          <cx:pt idx="8093">1214</cx:pt>
          <cx:pt idx="8094">1370</cx:pt>
          <cx:pt idx="8095">2098</cx:pt>
          <cx:pt idx="8096">2379</cx:pt>
          <cx:pt idx="8097">2379</cx:pt>
          <cx:pt idx="8098">2926</cx:pt>
          <cx:pt idx="8099">9589</cx:pt>
          <cx:pt idx="8100">10061</cx:pt>
          <cx:pt idx="8101">247</cx:pt>
          <cx:pt idx="8102">254</cx:pt>
          <cx:pt idx="8103">372</cx:pt>
          <cx:pt idx="8104">389</cx:pt>
          <cx:pt idx="8105">532</cx:pt>
          <cx:pt idx="8106">541</cx:pt>
          <cx:pt idx="8107">831</cx:pt>
          <cx:pt idx="8108">894</cx:pt>
          <cx:pt idx="8109">1195</cx:pt>
          <cx:pt idx="8110">1332</cx:pt>
          <cx:pt idx="8111">1361</cx:pt>
          <cx:pt idx="8112">1896</cx:pt>
          <cx:pt idx="8113">2084</cx:pt>
          <cx:pt idx="8114">2409</cx:pt>
          <cx:pt idx="8115">2409</cx:pt>
          <cx:pt idx="8116">9197</cx:pt>
          <cx:pt idx="8117">10347</cx:pt>
          <cx:pt idx="8118">34</cx:pt>
          <cx:pt idx="8119">67</cx:pt>
          <cx:pt idx="8120">103</cx:pt>
          <cx:pt idx="8121">114</cx:pt>
          <cx:pt idx="8122">133</cx:pt>
          <cx:pt idx="8123">138</cx:pt>
          <cx:pt idx="8124">181</cx:pt>
          <cx:pt idx="8125">263</cx:pt>
          <cx:pt idx="8126">263</cx:pt>
          <cx:pt idx="8127">344</cx:pt>
          <cx:pt idx="8128">450</cx:pt>
          <cx:pt idx="8129">628</cx:pt>
          <cx:pt idx="8130">628</cx:pt>
          <cx:pt idx="8131">671</cx:pt>
          <cx:pt idx="8132">794</cx:pt>
          <cx:pt idx="8133">2785</cx:pt>
          <cx:pt idx="8134">3093</cx:pt>
          <cx:pt idx="8135">313</cx:pt>
          <cx:pt idx="8136">351</cx:pt>
          <cx:pt idx="8137">408</cx:pt>
          <cx:pt idx="8138">441</cx:pt>
          <cx:pt idx="8139">507</cx:pt>
          <cx:pt idx="8140">523</cx:pt>
          <cx:pt idx="8141">775</cx:pt>
          <cx:pt idx="8142">1000</cx:pt>
          <cx:pt idx="8143">1008</cx:pt>
          <cx:pt idx="8144">1016</cx:pt>
          <cx:pt idx="8145">1239</cx:pt>
          <cx:pt idx="8146">1465</cx:pt>
          <cx:pt idx="8147">1465</cx:pt>
          <cx:pt idx="8148">1982</cx:pt>
          <cx:pt idx="8149">2330</cx:pt>
          <cx:pt idx="8150">10360</cx:pt>
          <cx:pt idx="8151">11157</cx:pt>
          <cx:pt idx="8152">167</cx:pt>
          <cx:pt idx="8153">423</cx:pt>
          <cx:pt idx="8154">452</cx:pt>
          <cx:pt idx="8155">509</cx:pt>
          <cx:pt idx="8156">547</cx:pt>
          <cx:pt idx="8157">598</cx:pt>
          <cx:pt idx="8158">782</cx:pt>
          <cx:pt idx="8159">1079</cx:pt>
          <cx:pt idx="8160">1377</cx:pt>
          <cx:pt idx="8161">1598</cx:pt>
          <cx:pt idx="8162">1832</cx:pt>
          <cx:pt idx="8163">2040</cx:pt>
          <cx:pt idx="8164">2040</cx:pt>
          <cx:pt idx="8165">2587</cx:pt>
          <cx:pt idx="8166">2747</cx:pt>
          <cx:pt idx="8167">12776</cx:pt>
          <cx:pt idx="8168">13031</cx:pt>
          <cx:pt idx="8169">491</cx:pt>
          <cx:pt idx="8170">644</cx:pt>
          <cx:pt idx="8171">766</cx:pt>
          <cx:pt idx="8172">899</cx:pt>
          <cx:pt idx="8173">1007</cx:pt>
          <cx:pt idx="8174">1084</cx:pt>
          <cx:pt idx="8175">1180</cx:pt>
          <cx:pt idx="8176">1663</cx:pt>
          <cx:pt idx="8177">1853</cx:pt>
          <cx:pt idx="8178">2739</cx:pt>
          <cx:pt idx="8179">2752</cx:pt>
          <cx:pt idx="8180">3685</cx:pt>
          <cx:pt idx="8181">3685</cx:pt>
          <cx:pt idx="8182">4769</cx:pt>
          <cx:pt idx="8183">5185</cx:pt>
          <cx:pt idx="8184">20211</cx:pt>
          <cx:pt idx="8185">24344</cx:pt>
          <cx:pt idx="8186">128</cx:pt>
          <cx:pt idx="8187">257</cx:pt>
          <cx:pt idx="8188">320</cx:pt>
          <cx:pt idx="8189">380</cx:pt>
          <cx:pt idx="8190">466</cx:pt>
          <cx:pt idx="8191">509</cx:pt>
          <cx:pt idx="8192">596</cx:pt>
          <cx:pt idx="8193">745</cx:pt>
          <cx:pt idx="8194">813</cx:pt>
          <cx:pt idx="8195">1087</cx:pt>
          <cx:pt idx="8196">1344</cx:pt>
          <cx:pt idx="8197">2010</cx:pt>
          <cx:pt idx="8198">2010</cx:pt>
          <cx:pt idx="8199">2096</cx:pt>
          <cx:pt idx="8200">2199</cx:pt>
          <cx:pt idx="8201">7367</cx:pt>
          <cx:pt idx="8202">9446</cx:pt>
          <cx:pt idx="8203">152</cx:pt>
          <cx:pt idx="8204">178</cx:pt>
          <cx:pt idx="8205">269</cx:pt>
          <cx:pt idx="8206">330</cx:pt>
          <cx:pt idx="8207">409</cx:pt>
          <cx:pt idx="8208">459</cx:pt>
          <cx:pt idx="8209">585</cx:pt>
          <cx:pt idx="8210">626</cx:pt>
          <cx:pt idx="8211">723</cx:pt>
          <cx:pt idx="8212">758</cx:pt>
          <cx:pt idx="8213">916</cx:pt>
          <cx:pt idx="8214">1520</cx:pt>
          <cx:pt idx="8215">1592</cx:pt>
          <cx:pt idx="8216">1693</cx:pt>
          <cx:pt idx="8217">1693</cx:pt>
          <cx:pt idx="8218">6166</cx:pt>
          <cx:pt idx="8219">7997</cx:pt>
          <cx:pt idx="8220">482</cx:pt>
          <cx:pt idx="8221">484</cx:pt>
          <cx:pt idx="8222">504</cx:pt>
          <cx:pt idx="8223">504</cx:pt>
          <cx:pt idx="8224">514</cx:pt>
          <cx:pt idx="8225">779</cx:pt>
          <cx:pt idx="8226">814</cx:pt>
          <cx:pt idx="8227">1274</cx:pt>
          <cx:pt idx="8228">1348</cx:pt>
          <cx:pt idx="8229">1414</cx:pt>
          <cx:pt idx="8230">2010</cx:pt>
          <cx:pt idx="8231">2997</cx:pt>
          <cx:pt idx="8232">2997</cx:pt>
          <cx:pt idx="8233">3261</cx:pt>
          <cx:pt idx="8234">3765</cx:pt>
          <cx:pt idx="8235">12523</cx:pt>
          <cx:pt idx="8236">14644</cx:pt>
          <cx:pt idx="8237">40</cx:pt>
          <cx:pt idx="8238">48</cx:pt>
          <cx:pt idx="8239">57</cx:pt>
          <cx:pt idx="8240">68</cx:pt>
          <cx:pt idx="8241">84</cx:pt>
          <cx:pt idx="8242">136</cx:pt>
          <cx:pt idx="8243">151</cx:pt>
          <cx:pt idx="8244">168</cx:pt>
          <cx:pt idx="8245">203</cx:pt>
          <cx:pt idx="8246">254</cx:pt>
          <cx:pt idx="8247">294</cx:pt>
          <cx:pt idx="8248">466</cx:pt>
          <cx:pt idx="8249">592</cx:pt>
          <cx:pt idx="8250">592</cx:pt>
          <cx:pt idx="8251">691</cx:pt>
          <cx:pt idx="8252">1862</cx:pt>
          <cx:pt idx="8253">1975</cx:pt>
          <cx:pt idx="8254">78</cx:pt>
          <cx:pt idx="8255">98</cx:pt>
          <cx:pt idx="8256">122</cx:pt>
          <cx:pt idx="8257">135</cx:pt>
          <cx:pt idx="8258">167</cx:pt>
          <cx:pt idx="8259">179</cx:pt>
          <cx:pt idx="8260">191</cx:pt>
          <cx:pt idx="8261">270</cx:pt>
          <cx:pt idx="8262">366</cx:pt>
          <cx:pt idx="8263">470</cx:pt>
          <cx:pt idx="8264">610</cx:pt>
          <cx:pt idx="8265">714</cx:pt>
          <cx:pt idx="8266">714</cx:pt>
          <cx:pt idx="8267">863</cx:pt>
          <cx:pt idx="8268">1047</cx:pt>
          <cx:pt idx="8269">3376</cx:pt>
          <cx:pt idx="8270">3459</cx:pt>
          <cx:pt idx="8271">90</cx:pt>
          <cx:pt idx="8272">119</cx:pt>
          <cx:pt idx="8273">129</cx:pt>
          <cx:pt idx="8274">161</cx:pt>
          <cx:pt idx="8275">279</cx:pt>
          <cx:pt idx="8276">323</cx:pt>
          <cx:pt idx="8277">347</cx:pt>
          <cx:pt idx="8278">373</cx:pt>
          <cx:pt idx="8279">456</cx:pt>
          <cx:pt idx="8280">496</cx:pt>
          <cx:pt idx="8281">528</cx:pt>
          <cx:pt idx="8282">906</cx:pt>
          <cx:pt idx="8283">1134</cx:pt>
          <cx:pt idx="8284">1134</cx:pt>
          <cx:pt idx="8285">1257</cx:pt>
          <cx:pt idx="8286">4404</cx:pt>
          <cx:pt idx="8287">4646</cx:pt>
          <cx:pt idx="8288">22</cx:pt>
          <cx:pt idx="8289">66</cx:pt>
          <cx:pt idx="8290">74</cx:pt>
          <cx:pt idx="8291">77</cx:pt>
          <cx:pt idx="8292">104</cx:pt>
          <cx:pt idx="8293">120</cx:pt>
          <cx:pt idx="8294">174</cx:pt>
          <cx:pt idx="8295">179</cx:pt>
          <cx:pt idx="8296">211</cx:pt>
          <cx:pt idx="8297">297</cx:pt>
          <cx:pt idx="8298">393</cx:pt>
          <cx:pt idx="8299">484</cx:pt>
          <cx:pt idx="8300">488</cx:pt>
          <cx:pt idx="8301">488</cx:pt>
          <cx:pt idx="8302">688</cx:pt>
          <cx:pt idx="8303">2409</cx:pt>
          <cx:pt idx="8304">2576</cx:pt>
          <cx:pt idx="8305">377</cx:pt>
          <cx:pt idx="8306">498</cx:pt>
          <cx:pt idx="8307">588</cx:pt>
          <cx:pt idx="8308">615</cx:pt>
          <cx:pt idx="8309">641</cx:pt>
          <cx:pt idx="8310">707</cx:pt>
          <cx:pt idx="8311">1413</cx:pt>
          <cx:pt idx="8312">1715</cx:pt>
          <cx:pt idx="8313">1793</cx:pt>
          <cx:pt idx="8314">1857</cx:pt>
          <cx:pt idx="8315">2242</cx:pt>
          <cx:pt idx="8316">2436</cx:pt>
          <cx:pt idx="8317">2436</cx:pt>
          <cx:pt idx="8318">3264</cx:pt>
          <cx:pt idx="8319">3280</cx:pt>
          <cx:pt idx="8320">16876</cx:pt>
          <cx:pt idx="8321">19056</cx:pt>
          <cx:pt idx="8322">76</cx:pt>
          <cx:pt idx="8323">131</cx:pt>
          <cx:pt idx="8324">151</cx:pt>
          <cx:pt idx="8325">161</cx:pt>
          <cx:pt idx="8326">174</cx:pt>
          <cx:pt idx="8327">287</cx:pt>
          <cx:pt idx="8328">351</cx:pt>
          <cx:pt idx="8329">366</cx:pt>
          <cx:pt idx="8330">392</cx:pt>
          <cx:pt idx="8331">419</cx:pt>
          <cx:pt idx="8332">582</cx:pt>
          <cx:pt idx="8333">760</cx:pt>
          <cx:pt idx="8334">1001</cx:pt>
          <cx:pt idx="8335">1366</cx:pt>
          <cx:pt idx="8336">1366</cx:pt>
          <cx:pt idx="8337">3275</cx:pt>
          <cx:pt idx="8338">3355</cx:pt>
          <cx:pt idx="8339">726</cx:pt>
          <cx:pt idx="8340">882</cx:pt>
          <cx:pt idx="8341">929</cx:pt>
          <cx:pt idx="8342">1369</cx:pt>
          <cx:pt idx="8343">1409</cx:pt>
          <cx:pt idx="8344">1850</cx:pt>
          <cx:pt idx="8345">2303</cx:pt>
          <cx:pt idx="8346">2365</cx:pt>
          <cx:pt idx="8347">2394</cx:pt>
          <cx:pt idx="8348">3605</cx:pt>
          <cx:pt idx="8349">4609</cx:pt>
          <cx:pt idx="8350">5042</cx:pt>
          <cx:pt idx="8351">5042</cx:pt>
          <cx:pt idx="8352">6123</cx:pt>
          <cx:pt idx="8353">6919</cx:pt>
          <cx:pt idx="8354">35351</cx:pt>
          <cx:pt idx="8355">49324</cx:pt>
          <cx:pt idx="8356">534</cx:pt>
          <cx:pt idx="8357">660</cx:pt>
          <cx:pt idx="8358">668</cx:pt>
          <cx:pt idx="8359">760</cx:pt>
          <cx:pt idx="8360">961</cx:pt>
          <cx:pt idx="8361">1162</cx:pt>
          <cx:pt idx="8362">1352</cx:pt>
          <cx:pt idx="8363">1729</cx:pt>
          <cx:pt idx="8364">1737</cx:pt>
          <cx:pt idx="8365">2170</cx:pt>
          <cx:pt idx="8366">2624</cx:pt>
          <cx:pt idx="8367">4313</cx:pt>
          <cx:pt idx="8368">4313</cx:pt>
          <cx:pt idx="8369">4572</cx:pt>
          <cx:pt idx="8370">4637</cx:pt>
          <cx:pt idx="8371">17335</cx:pt>
          <cx:pt idx="8372">17453</cx:pt>
          <cx:pt idx="8373">47</cx:pt>
          <cx:pt idx="8374">48</cx:pt>
          <cx:pt idx="8375">48</cx:pt>
          <cx:pt idx="8376">58</cx:pt>
          <cx:pt idx="8377">65</cx:pt>
          <cx:pt idx="8378">86</cx:pt>
          <cx:pt idx="8379">98</cx:pt>
          <cx:pt idx="8380">148</cx:pt>
          <cx:pt idx="8381">201</cx:pt>
          <cx:pt idx="8382">312</cx:pt>
          <cx:pt idx="8383">325</cx:pt>
          <cx:pt idx="8384">342</cx:pt>
          <cx:pt idx="8385">342</cx:pt>
          <cx:pt idx="8386">355</cx:pt>
          <cx:pt idx="8387">1354</cx:pt>
          <cx:pt idx="8388">1391</cx:pt>
          <cx:pt idx="8389">0</cx:pt>
          <cx:pt idx="8390">598</cx:pt>
          <cx:pt idx="8391">862</cx:pt>
          <cx:pt idx="8392">875</cx:pt>
          <cx:pt idx="8393">1198</cx:pt>
          <cx:pt idx="8394">1229</cx:pt>
          <cx:pt idx="8395">1412</cx:pt>
          <cx:pt idx="8396">1454</cx:pt>
          <cx:pt idx="8397">1865</cx:pt>
          <cx:pt idx="8398">2085</cx:pt>
          <cx:pt idx="8399">3565</cx:pt>
          <cx:pt idx="8400">4285</cx:pt>
          <cx:pt idx="8401">5093</cx:pt>
          <cx:pt idx="8402">5093</cx:pt>
          <cx:pt idx="8403">5951</cx:pt>
          <cx:pt idx="8404">6928</cx:pt>
          <cx:pt idx="8405">24998</cx:pt>
          <cx:pt idx="8406">27324</cx:pt>
          <cx:pt idx="8407">200</cx:pt>
          <cx:pt idx="8408">230</cx:pt>
          <cx:pt idx="8409">241</cx:pt>
          <cx:pt idx="8410">331</cx:pt>
          <cx:pt idx="8411">442</cx:pt>
          <cx:pt idx="8412">463</cx:pt>
          <cx:pt idx="8413">575</cx:pt>
          <cx:pt idx="8414">664</cx:pt>
          <cx:pt idx="8415">938</cx:pt>
          <cx:pt idx="8416">1061</cx:pt>
          <cx:pt idx="8417">1103</cx:pt>
          <cx:pt idx="8418">2079</cx:pt>
          <cx:pt idx="8419">2119</cx:pt>
          <cx:pt idx="8420">2119</cx:pt>
          <cx:pt idx="8421">2694</cx:pt>
          <cx:pt idx="8422">7657</cx:pt>
          <cx:pt idx="8423">9767</cx:pt>
          <cx:pt idx="8424">103</cx:pt>
          <cx:pt idx="8425">159</cx:pt>
          <cx:pt idx="8426">223</cx:pt>
          <cx:pt idx="8427">352</cx:pt>
          <cx:pt idx="8428">397</cx:pt>
          <cx:pt idx="8429">408</cx:pt>
          <cx:pt idx="8430">466</cx:pt>
          <cx:pt idx="8431">517</cx:pt>
          <cx:pt idx="8432">572</cx:pt>
          <cx:pt idx="8433">1025</cx:pt>
          <cx:pt idx="8434">1302</cx:pt>
          <cx:pt idx="8435">1674</cx:pt>
          <cx:pt idx="8436">1674</cx:pt>
          <cx:pt idx="8437">1899</cx:pt>
          <cx:pt idx="8438">1951</cx:pt>
          <cx:pt idx="8439">6519</cx:pt>
          <cx:pt idx="8440">7479</cx:pt>
          <cx:pt idx="8441">3547</cx:pt>
          <cx:pt idx="8442">3553</cx:pt>
          <cx:pt idx="8443">3579</cx:pt>
          <cx:pt idx="8444">3591</cx:pt>
          <cx:pt idx="8445">3708</cx:pt>
          <cx:pt idx="8446">3732</cx:pt>
          <cx:pt idx="8447">3735</cx:pt>
          <cx:pt idx="8448">3742</cx:pt>
          <cx:pt idx="8449">3794</cx:pt>
          <cx:pt idx="8450">3804</cx:pt>
          <cx:pt idx="8451">3826</cx:pt>
          <cx:pt idx="8452">3863</cx:pt>
          <cx:pt idx="8453">4552</cx:pt>
          <cx:pt idx="8454">4552</cx:pt>
          <cx:pt idx="8455">4583</cx:pt>
          <cx:pt idx="8456">4583</cx:pt>
          <cx:pt idx="8457">4614</cx:pt>
          <cx:pt idx="8458">29</cx:pt>
          <cx:pt idx="8459">71</cx:pt>
          <cx:pt idx="8460">81</cx:pt>
          <cx:pt idx="8461">95</cx:pt>
          <cx:pt idx="8462">110</cx:pt>
          <cx:pt idx="8463">113</cx:pt>
          <cx:pt idx="8464">132</cx:pt>
          <cx:pt idx="8465">163</cx:pt>
          <cx:pt idx="8466">195</cx:pt>
          <cx:pt idx="8467">257</cx:pt>
          <cx:pt idx="8468">359</cx:pt>
          <cx:pt idx="8469">462</cx:pt>
          <cx:pt idx="8470">478</cx:pt>
          <cx:pt idx="8471">480</cx:pt>
          <cx:pt idx="8472">480</cx:pt>
          <cx:pt idx="8473">2227</cx:pt>
          <cx:pt idx="8474">2657</cx:pt>
          <cx:pt idx="8475">251</cx:pt>
          <cx:pt idx="8476">292</cx:pt>
          <cx:pt idx="8477">354</cx:pt>
          <cx:pt idx="8478">446</cx:pt>
          <cx:pt idx="8479">470</cx:pt>
          <cx:pt idx="8480">565</cx:pt>
          <cx:pt idx="8481">666</cx:pt>
          <cx:pt idx="8482">727</cx:pt>
          <cx:pt idx="8483">945</cx:pt>
          <cx:pt idx="8484">1133</cx:pt>
          <cx:pt idx="8485">1492</cx:pt>
          <cx:pt idx="8486">2266</cx:pt>
          <cx:pt idx="8487">2285</cx:pt>
          <cx:pt idx="8488">2285</cx:pt>
          <cx:pt idx="8489">2394</cx:pt>
          <cx:pt idx="8490">8996</cx:pt>
          <cx:pt idx="8491">9199</cx:pt>
          <cx:pt idx="8492">20</cx:pt>
          <cx:pt idx="8493">52</cx:pt>
          <cx:pt idx="8494">52</cx:pt>
          <cx:pt idx="8495">68</cx:pt>
          <cx:pt idx="8496">69</cx:pt>
          <cx:pt idx="8497">89</cx:pt>
          <cx:pt idx="8498">101</cx:pt>
          <cx:pt idx="8499">124</cx:pt>
          <cx:pt idx="8500">177</cx:pt>
          <cx:pt idx="8501">216</cx:pt>
          <cx:pt idx="8502">381</cx:pt>
          <cx:pt idx="8503">381</cx:pt>
          <cx:pt idx="8504">396</cx:pt>
          <cx:pt idx="8505">402</cx:pt>
          <cx:pt idx="8506">491</cx:pt>
          <cx:pt idx="8507">1570</cx:pt>
          <cx:pt idx="8508">1681</cx:pt>
          <cx:pt idx="8509">395</cx:pt>
          <cx:pt idx="8510">479</cx:pt>
          <cx:pt idx="8511">493</cx:pt>
          <cx:pt idx="8512">555</cx:pt>
          <cx:pt idx="8513">665</cx:pt>
          <cx:pt idx="8514">782</cx:pt>
          <cx:pt idx="8515">908</cx:pt>
          <cx:pt idx="8516">973</cx:pt>
          <cx:pt idx="8517">1424</cx:pt>
          <cx:pt idx="8518">1733</cx:pt>
          <cx:pt idx="8519">2423</cx:pt>
          <cx:pt idx="8520">3250</cx:pt>
          <cx:pt idx="8521">3250</cx:pt>
          <cx:pt idx="8522">3356</cx:pt>
          <cx:pt idx="8523">3545</cx:pt>
          <cx:pt idx="8524">13162</cx:pt>
          <cx:pt idx="8525">14661</cx:pt>
          <cx:pt idx="8526">1149</cx:pt>
          <cx:pt idx="8527">1272</cx:pt>
          <cx:pt idx="8528">1487</cx:pt>
          <cx:pt idx="8529">1589</cx:pt>
          <cx:pt idx="8530">2552</cx:pt>
          <cx:pt idx="8531">2646</cx:pt>
          <cx:pt idx="8532">2968</cx:pt>
          <cx:pt idx="8533">3536</cx:pt>
          <cx:pt idx="8534">3554</cx:pt>
          <cx:pt idx="8535">5155</cx:pt>
          <cx:pt idx="8536">5280</cx:pt>
          <cx:pt idx="8537">8874</cx:pt>
          <cx:pt idx="8538">9189</cx:pt>
          <cx:pt idx="8539">9189</cx:pt>
          <cx:pt idx="8540">9629</cx:pt>
          <cx:pt idx="8541">35713</cx:pt>
          <cx:pt idx="8542">38384</cx:pt>
          <cx:pt idx="8543">46</cx:pt>
          <cx:pt idx="8544">88</cx:pt>
          <cx:pt idx="8545">108</cx:pt>
          <cx:pt idx="8546">127</cx:pt>
          <cx:pt idx="8547">132</cx:pt>
          <cx:pt idx="8548">178</cx:pt>
          <cx:pt idx="8549">212</cx:pt>
          <cx:pt idx="8550">343</cx:pt>
          <cx:pt idx="8551">390</cx:pt>
          <cx:pt idx="8552">409</cx:pt>
          <cx:pt idx="8553">468</cx:pt>
          <cx:pt idx="8554">638</cx:pt>
          <cx:pt idx="8555">748</cx:pt>
          <cx:pt idx="8556">881</cx:pt>
          <cx:pt idx="8557">881</cx:pt>
          <cx:pt idx="8558">2492</cx:pt>
          <cx:pt idx="8559">2844</cx:pt>
          <cx:pt idx="8560">17</cx:pt>
          <cx:pt idx="8561">22</cx:pt>
          <cx:pt idx="8562">30</cx:pt>
          <cx:pt idx="8563">39</cx:pt>
          <cx:pt idx="8564">44</cx:pt>
          <cx:pt idx="8565">46</cx:pt>
          <cx:pt idx="8566">53</cx:pt>
          <cx:pt idx="8567">74</cx:pt>
          <cx:pt idx="8568">94</cx:pt>
          <cx:pt idx="8569">151</cx:pt>
          <cx:pt idx="8570">218</cx:pt>
          <cx:pt idx="8571">281</cx:pt>
          <cx:pt idx="8572">306</cx:pt>
          <cx:pt idx="8573">306</cx:pt>
          <cx:pt idx="8574">341</cx:pt>
          <cx:pt idx="8575">1216</cx:pt>
          <cx:pt idx="8576">1279</cx:pt>
          <cx:pt idx="8577">376</cx:pt>
          <cx:pt idx="8578">490</cx:pt>
          <cx:pt idx="8579">547</cx:pt>
          <cx:pt idx="8580">570</cx:pt>
          <cx:pt idx="8581">640</cx:pt>
          <cx:pt idx="8582">948</cx:pt>
          <cx:pt idx="8583">1324</cx:pt>
          <cx:pt idx="8584">1413</cx:pt>
          <cx:pt idx="8585">1534</cx:pt>
          <cx:pt idx="8586">1537</cx:pt>
          <cx:pt idx="8587">1763</cx:pt>
          <cx:pt idx="8588">2820</cx:pt>
          <cx:pt idx="8589">2820</cx:pt>
          <cx:pt idx="8590">3023</cx:pt>
          <cx:pt idx="8591">3301</cx:pt>
          <cx:pt idx="8592">13675</cx:pt>
          <cx:pt idx="8593">13983</cx:pt>
          <cx:pt idx="8594">224</cx:pt>
          <cx:pt idx="8595">387</cx:pt>
          <cx:pt idx="8596">417</cx:pt>
          <cx:pt idx="8597">471</cx:pt>
          <cx:pt idx="8598">518</cx:pt>
          <cx:pt idx="8599">525</cx:pt>
          <cx:pt idx="8600">678</cx:pt>
          <cx:pt idx="8601">771</cx:pt>
          <cx:pt idx="8602">889</cx:pt>
          <cx:pt idx="8603">1590</cx:pt>
          <cx:pt idx="8604">2727</cx:pt>
          <cx:pt idx="8605">2727</cx:pt>
          <cx:pt idx="8606">2773</cx:pt>
          <cx:pt idx="8607">2930</cx:pt>
          <cx:pt idx="8608">3105</cx:pt>
          <cx:pt idx="8609">10916</cx:pt>
          <cx:pt idx="8610">11618</cx:pt>
          <cx:pt idx="8611">70</cx:pt>
          <cx:pt idx="8612">115</cx:pt>
          <cx:pt idx="8613">165</cx:pt>
          <cx:pt idx="8614">221</cx:pt>
          <cx:pt idx="8615">235</cx:pt>
          <cx:pt idx="8616">261</cx:pt>
          <cx:pt idx="8617">353</cx:pt>
          <cx:pt idx="8618">448</cx:pt>
          <cx:pt idx="8619">522</cx:pt>
          <cx:pt idx="8620">662</cx:pt>
          <cx:pt idx="8621">753</cx:pt>
          <cx:pt idx="8622">1096</cx:pt>
          <cx:pt idx="8623">1253</cx:pt>
          <cx:pt idx="8624">1253</cx:pt>
          <cx:pt idx="8625">1590</cx:pt>
          <cx:pt idx="8626">4605</cx:pt>
          <cx:pt idx="8627">5264</cx:pt>
          <cx:pt idx="8628">153</cx:pt>
          <cx:pt idx="8629">338</cx:pt>
          <cx:pt idx="8630">421</cx:pt>
          <cx:pt idx="8631">447</cx:pt>
          <cx:pt idx="8632">474</cx:pt>
          <cx:pt idx="8633">486</cx:pt>
          <cx:pt idx="8634">743</cx:pt>
          <cx:pt idx="8635">1007</cx:pt>
          <cx:pt idx="8636">1116</cx:pt>
          <cx:pt idx="8637">1152</cx:pt>
          <cx:pt idx="8638">1655</cx:pt>
          <cx:pt idx="8639">2484</cx:pt>
          <cx:pt idx="8640">2484</cx:pt>
          <cx:pt idx="8641">2538</cx:pt>
          <cx:pt idx="8642">2638</cx:pt>
          <cx:pt idx="8643">11185</cx:pt>
          <cx:pt idx="8644">11275</cx:pt>
          <cx:pt idx="8645">15</cx:pt>
          <cx:pt idx="8646">18</cx:pt>
          <cx:pt idx="8647">18</cx:pt>
          <cx:pt idx="8648">34</cx:pt>
          <cx:pt idx="8649">52</cx:pt>
          <cx:pt idx="8650">56</cx:pt>
          <cx:pt idx="8651">77</cx:pt>
          <cx:pt idx="8652">123</cx:pt>
          <cx:pt idx="8653">124</cx:pt>
          <cx:pt idx="8654">125</cx:pt>
          <cx:pt idx="8655">130</cx:pt>
          <cx:pt idx="8656">234</cx:pt>
          <cx:pt idx="8657">311</cx:pt>
          <cx:pt idx="8658">351</cx:pt>
          <cx:pt idx="8659">351</cx:pt>
          <cx:pt idx="8660">874</cx:pt>
          <cx:pt idx="8661">937</cx:pt>
          <cx:pt idx="8662">241</cx:pt>
          <cx:pt idx="8663">363</cx:pt>
          <cx:pt idx="8664">412</cx:pt>
          <cx:pt idx="8665">488</cx:pt>
          <cx:pt idx="8666">523</cx:pt>
          <cx:pt idx="8667">673</cx:pt>
          <cx:pt idx="8668">866</cx:pt>
          <cx:pt idx="8669">952</cx:pt>
          <cx:pt idx="8670">1180</cx:pt>
          <cx:pt idx="8671">1259</cx:pt>
          <cx:pt idx="8672">1521</cx:pt>
          <cx:pt idx="8673">2351</cx:pt>
          <cx:pt idx="8674">2675</cx:pt>
          <cx:pt idx="8675">2770</cx:pt>
          <cx:pt idx="8676">10289</cx:pt>
          <cx:pt idx="8677">12021</cx:pt>
          <cx:pt idx="8678">10</cx:pt>
          <cx:pt idx="8679">19</cx:pt>
          <cx:pt idx="8680">21</cx:pt>
          <cx:pt idx="8681">25</cx:pt>
          <cx:pt idx="8682">26</cx:pt>
          <cx:pt idx="8683">47</cx:pt>
          <cx:pt idx="8684">51</cx:pt>
          <cx:pt idx="8685">67</cx:pt>
          <cx:pt idx="8686">84</cx:pt>
          <cx:pt idx="8687">94</cx:pt>
          <cx:pt idx="8688">143</cx:pt>
          <cx:pt idx="8689">162</cx:pt>
          <cx:pt idx="8690">196</cx:pt>
          <cx:pt idx="8691">340</cx:pt>
          <cx:pt idx="8692">714</cx:pt>
          <cx:pt idx="8693">895</cx:pt>
          <cx:pt idx="8694">303</cx:pt>
          <cx:pt idx="8695">387</cx:pt>
          <cx:pt idx="8696">448</cx:pt>
          <cx:pt idx="8697">477</cx:pt>
          <cx:pt idx="8698">546</cx:pt>
          <cx:pt idx="8699">549</cx:pt>
          <cx:pt idx="8700">826</cx:pt>
          <cx:pt idx="8701">1058</cx:pt>
          <cx:pt idx="8702">1060</cx:pt>
          <cx:pt idx="8703">1083</cx:pt>
          <cx:pt idx="8704">2072</cx:pt>
          <cx:pt idx="8705">2097</cx:pt>
          <cx:pt idx="8706">2839</cx:pt>
          <cx:pt idx="8707">2919</cx:pt>
          <cx:pt idx="8708">10271</cx:pt>
          <cx:pt idx="8709">10273</cx:pt>
          <cx:pt idx="8710">192</cx:pt>
          <cx:pt idx="8711">207</cx:pt>
          <cx:pt idx="8712">219</cx:pt>
          <cx:pt idx="8713">237</cx:pt>
          <cx:pt idx="8714">264</cx:pt>
          <cx:pt idx="8715">422</cx:pt>
          <cx:pt idx="8716">523</cx:pt>
          <cx:pt idx="8717">680</cx:pt>
          <cx:pt idx="8718">705</cx:pt>
          <cx:pt idx="8719">885</cx:pt>
          <cx:pt idx="8720">890</cx:pt>
          <cx:pt idx="8721">1473</cx:pt>
          <cx:pt idx="8722">1694</cx:pt>
          <cx:pt idx="8723">1831</cx:pt>
          <cx:pt idx="8724">6513</cx:pt>
          <cx:pt idx="8725">7295</cx:pt>
          <cx:pt idx="8726">894</cx:pt>
          <cx:pt idx="8727">1188</cx:pt>
          <cx:pt idx="8728">2008</cx:pt>
          <cx:pt idx="8729">2124</cx:pt>
          <cx:pt idx="8730">3033</cx:pt>
          <cx:pt idx="8731">3559</cx:pt>
          <cx:pt idx="8732">3823</cx:pt>
          <cx:pt idx="8733">4279</cx:pt>
          <cx:pt idx="8734">6394</cx:pt>
          <cx:pt idx="8735">6979</cx:pt>
          <cx:pt idx="8736">9905</cx:pt>
          <cx:pt idx="8737">10860</cx:pt>
          <cx:pt idx="8738">12936</cx:pt>
          <cx:pt idx="8739">13506</cx:pt>
          <cx:pt idx="8740">55991</cx:pt>
          <cx:pt idx="8741">59206</cx:pt>
          <cx:pt idx="8742">194</cx:pt>
          <cx:pt idx="8743">231</cx:pt>
          <cx:pt idx="8744">251</cx:pt>
          <cx:pt idx="8745">285</cx:pt>
          <cx:pt idx="8746">363</cx:pt>
          <cx:pt idx="8747">447</cx:pt>
          <cx:pt idx="8748">553</cx:pt>
          <cx:pt idx="8749">658</cx:pt>
          <cx:pt idx="8750">779</cx:pt>
          <cx:pt idx="8751">941</cx:pt>
          <cx:pt idx="8752">1319</cx:pt>
          <cx:pt idx="8753">1532</cx:pt>
          <cx:pt idx="8754">2073</cx:pt>
          <cx:pt idx="8755">2144</cx:pt>
          <cx:pt idx="8756">6093</cx:pt>
          <cx:pt idx="8757">6950</cx:pt>
          <cx:pt idx="8758">114</cx:pt>
          <cx:pt idx="8759">250</cx:pt>
          <cx:pt idx="8760">301</cx:pt>
          <cx:pt idx="8761">307</cx:pt>
          <cx:pt idx="8762">316</cx:pt>
          <cx:pt idx="8763">346</cx:pt>
          <cx:pt idx="8764">575</cx:pt>
          <cx:pt idx="8765">585</cx:pt>
          <cx:pt idx="8766">624</cx:pt>
          <cx:pt idx="8767">696</cx:pt>
          <cx:pt idx="8768">778</cx:pt>
          <cx:pt idx="8769">1293</cx:pt>
          <cx:pt idx="8770">1448</cx:pt>
          <cx:pt idx="8771">1460</cx:pt>
          <cx:pt idx="8772">6819</cx:pt>
          <cx:pt idx="8773">7105</cx:pt>
          <cx:pt idx="8774">45</cx:pt>
          <cx:pt idx="8775">53</cx:pt>
          <cx:pt idx="8776">56</cx:pt>
          <cx:pt idx="8777">56</cx:pt>
          <cx:pt idx="8778">94</cx:pt>
          <cx:pt idx="8779">107</cx:pt>
          <cx:pt idx="8780">118</cx:pt>
          <cx:pt idx="8781">132</cx:pt>
          <cx:pt idx="8782">163</cx:pt>
          <cx:pt idx="8783">176</cx:pt>
          <cx:pt idx="8784">206</cx:pt>
          <cx:pt idx="8785">333</cx:pt>
          <cx:pt idx="8786">415</cx:pt>
          <cx:pt idx="8787">428</cx:pt>
          <cx:pt idx="8788">1796</cx:pt>
          <cx:pt idx="8789">1813</cx:pt>
          <cx:pt idx="8790">23</cx:pt>
          <cx:pt idx="8791">27</cx:pt>
          <cx:pt idx="8792">29</cx:pt>
          <cx:pt idx="8793">46</cx:pt>
          <cx:pt idx="8794">47</cx:pt>
          <cx:pt idx="8795">57</cx:pt>
          <cx:pt idx="8796">73</cx:pt>
          <cx:pt idx="8797">87</cx:pt>
          <cx:pt idx="8798">94</cx:pt>
          <cx:pt idx="8799">129</cx:pt>
          <cx:pt idx="8800">135</cx:pt>
          <cx:pt idx="8801">136</cx:pt>
          <cx:pt idx="8802">145</cx:pt>
          <cx:pt idx="8803">199</cx:pt>
          <cx:pt idx="8804">1131</cx:pt>
          <cx:pt idx="8805">1288</cx:pt>
          <cx:pt idx="8806">799</cx:pt>
          <cx:pt idx="8807">1134</cx:pt>
          <cx:pt idx="8808">1628</cx:pt>
          <cx:pt idx="8809">1870</cx:pt>
          <cx:pt idx="8810">1883</cx:pt>
          <cx:pt idx="8811">2361</cx:pt>
          <cx:pt idx="8812">2410</cx:pt>
          <cx:pt idx="8813">2858</cx:pt>
          <cx:pt idx="8814">3050</cx:pt>
          <cx:pt idx="8815">4617</cx:pt>
          <cx:pt idx="8816">4901</cx:pt>
          <cx:pt idx="8817">8395</cx:pt>
          <cx:pt idx="8818">8746</cx:pt>
          <cx:pt idx="8819">10182</cx:pt>
          <cx:pt idx="8820">40932</cx:pt>
          <cx:pt idx="8821">41274</cx:pt>
          <cx:pt idx="8822">420</cx:pt>
          <cx:pt idx="8823">440</cx:pt>
          <cx:pt idx="8824">640</cx:pt>
          <cx:pt idx="8825">694</cx:pt>
          <cx:pt idx="8826">954</cx:pt>
          <cx:pt idx="8827">1134</cx:pt>
          <cx:pt idx="8828">1500</cx:pt>
          <cx:pt idx="8829">1501</cx:pt>
          <cx:pt idx="8830">1582</cx:pt>
          <cx:pt idx="8831">1865</cx:pt>
          <cx:pt idx="8832">1866</cx:pt>
          <cx:pt idx="8833">3732</cx:pt>
          <cx:pt idx="8834">3736</cx:pt>
          <cx:pt idx="8835">3812</cx:pt>
          <cx:pt idx="8836">15143</cx:pt>
          <cx:pt idx="8837">16165</cx:pt>
          <cx:pt idx="8838">23</cx:pt>
          <cx:pt idx="8839">86</cx:pt>
          <cx:pt idx="8840">98</cx:pt>
          <cx:pt idx="8841">116</cx:pt>
          <cx:pt idx="8842">117</cx:pt>
          <cx:pt idx="8843">123</cx:pt>
          <cx:pt idx="8844">175</cx:pt>
          <cx:pt idx="8845">225</cx:pt>
          <cx:pt idx="8846">253</cx:pt>
          <cx:pt idx="8847">291</cx:pt>
          <cx:pt idx="8848">303</cx:pt>
          <cx:pt idx="8849">308</cx:pt>
          <cx:pt idx="8850">436</cx:pt>
          <cx:pt idx="8851">671</cx:pt>
          <cx:pt idx="8852">2244</cx:pt>
          <cx:pt idx="8853">2363</cx:pt>
          <cx:pt idx="8854">22</cx:pt>
          <cx:pt idx="8855">76</cx:pt>
          <cx:pt idx="8856">77</cx:pt>
          <cx:pt idx="8857">87</cx:pt>
          <cx:pt idx="8858">123</cx:pt>
          <cx:pt idx="8859">133</cx:pt>
          <cx:pt idx="8860">186</cx:pt>
          <cx:pt idx="8861">207</cx:pt>
          <cx:pt idx="8862">304</cx:pt>
          <cx:pt idx="8863">369</cx:pt>
          <cx:pt idx="8864">372</cx:pt>
          <cx:pt idx="8865">627</cx:pt>
          <cx:pt idx="8866">670</cx:pt>
          <cx:pt idx="8867">725</cx:pt>
          <cx:pt idx="8868">2398</cx:pt>
          <cx:pt idx="8869">2458</cx:pt>
          <cx:pt idx="8870">777</cx:pt>
          <cx:pt idx="8871">881</cx:pt>
          <cx:pt idx="8872">882</cx:pt>
          <cx:pt idx="8873">890</cx:pt>
          <cx:pt idx="8874">1111</cx:pt>
          <cx:pt idx="8875">1177</cx:pt>
          <cx:pt idx="8876">2000</cx:pt>
          <cx:pt idx="8877">2416</cx:pt>
          <cx:pt idx="8878">2695</cx:pt>
          <cx:pt idx="8879">2741</cx:pt>
          <cx:pt idx="8880">2891</cx:pt>
          <cx:pt idx="8881">3961</cx:pt>
          <cx:pt idx="8882">5258</cx:pt>
          <cx:pt idx="8883">5299</cx:pt>
          <cx:pt idx="8884">24185</cx:pt>
          <cx:pt idx="8885">24931</cx:pt>
          <cx:pt idx="8886">341</cx:pt>
          <cx:pt idx="8887">400</cx:pt>
          <cx:pt idx="8888">455</cx:pt>
          <cx:pt idx="8889">479</cx:pt>
          <cx:pt idx="8890">555</cx:pt>
          <cx:pt idx="8891">828</cx:pt>
          <cx:pt idx="8892">832</cx:pt>
          <cx:pt idx="8893">1191</cx:pt>
          <cx:pt idx="8894">1442</cx:pt>
          <cx:pt idx="8895">1646</cx:pt>
          <cx:pt idx="8896">1884</cx:pt>
          <cx:pt idx="8897">2577</cx:pt>
          <cx:pt idx="8898">3004</cx:pt>
          <cx:pt idx="8899">3745</cx:pt>
          <cx:pt idx="8900">13093</cx:pt>
          <cx:pt idx="8901">13509</cx:pt>
          <cx:pt idx="8902">43</cx:pt>
          <cx:pt idx="8903">238</cx:pt>
          <cx:pt idx="8904">258</cx:pt>
          <cx:pt idx="8905">260</cx:pt>
          <cx:pt idx="8906">291</cx:pt>
          <cx:pt idx="8907">302</cx:pt>
          <cx:pt idx="8908">313</cx:pt>
          <cx:pt idx="8909">361</cx:pt>
          <cx:pt idx="8910">661</cx:pt>
          <cx:pt idx="8911">702</cx:pt>
          <cx:pt idx="8912">1255</cx:pt>
          <cx:pt idx="8913">1265</cx:pt>
          <cx:pt idx="8914">1635</cx:pt>
          <cx:pt idx="8915">1832</cx:pt>
          <cx:pt idx="8916">6249</cx:pt>
          <cx:pt idx="8917">6938</cx:pt>
          <cx:pt idx="8918">128</cx:pt>
          <cx:pt idx="8919">158</cx:pt>
          <cx:pt idx="8920">173</cx:pt>
          <cx:pt idx="8921">224</cx:pt>
          <cx:pt idx="8922">250</cx:pt>
          <cx:pt idx="8923">354</cx:pt>
          <cx:pt idx="8924">382</cx:pt>
          <cx:pt idx="8925">556</cx:pt>
          <cx:pt idx="8926">594</cx:pt>
          <cx:pt idx="8927">635</cx:pt>
          <cx:pt idx="8928">802</cx:pt>
          <cx:pt idx="8929">1273</cx:pt>
          <cx:pt idx="8930">1416</cx:pt>
          <cx:pt idx="8931">1580</cx:pt>
          <cx:pt idx="8932">5294</cx:pt>
          <cx:pt idx="8933">5319</cx:pt>
          <cx:pt idx="8934">212</cx:pt>
          <cx:pt idx="8935">285</cx:pt>
          <cx:pt idx="8936">296</cx:pt>
          <cx:pt idx="8937">317</cx:pt>
          <cx:pt idx="8938">420</cx:pt>
          <cx:pt idx="8939">592</cx:pt>
          <cx:pt idx="8940">724</cx:pt>
          <cx:pt idx="8941">945</cx:pt>
          <cx:pt idx="8942">1018</cx:pt>
          <cx:pt idx="8943">1345</cx:pt>
          <cx:pt idx="8944">1348</cx:pt>
          <cx:pt idx="8945">2064</cx:pt>
          <cx:pt idx="8946">2394</cx:pt>
          <cx:pt idx="8947">2854</cx:pt>
          <cx:pt idx="8948">9634</cx:pt>
          <cx:pt idx="8949">9728</cx:pt>
          <cx:pt idx="8950">214</cx:pt>
          <cx:pt idx="8951">278</cx:pt>
          <cx:pt idx="8952">332</cx:pt>
          <cx:pt idx="8953">382</cx:pt>
          <cx:pt idx="8954">490</cx:pt>
          <cx:pt idx="8955">573</cx:pt>
          <cx:pt idx="8956">827</cx:pt>
          <cx:pt idx="8957">891</cx:pt>
          <cx:pt idx="8958">1160</cx:pt>
          <cx:pt idx="8959">1249</cx:pt>
          <cx:pt idx="8960">1336</cx:pt>
          <cx:pt idx="8961">1878</cx:pt>
          <cx:pt idx="8962">2061</cx:pt>
          <cx:pt idx="8963">2142</cx:pt>
          <cx:pt idx="8964">9098</cx:pt>
          <cx:pt idx="8965">10169</cx:pt>
          <cx:pt idx="8966">30</cx:pt>
          <cx:pt idx="8967">83</cx:pt>
          <cx:pt idx="8968">105</cx:pt>
          <cx:pt idx="8969">127</cx:pt>
          <cx:pt idx="8970">132</cx:pt>
          <cx:pt idx="8971">144</cx:pt>
          <cx:pt idx="8972">197</cx:pt>
          <cx:pt idx="8973">251</cx:pt>
          <cx:pt idx="8974">272</cx:pt>
          <cx:pt idx="8975">350</cx:pt>
          <cx:pt idx="8976">466</cx:pt>
          <cx:pt idx="8977">602</cx:pt>
          <cx:pt idx="8978">647</cx:pt>
          <cx:pt idx="8979">821</cx:pt>
          <cx:pt idx="8980">2674</cx:pt>
          <cx:pt idx="8981">3133</cx:pt>
          <cx:pt idx="8982">281</cx:pt>
          <cx:pt idx="8983">343</cx:pt>
          <cx:pt idx="8984">427</cx:pt>
          <cx:pt idx="8985">429</cx:pt>
          <cx:pt idx="8986">457</cx:pt>
          <cx:pt idx="8987">551</cx:pt>
          <cx:pt idx="8988">803</cx:pt>
          <cx:pt idx="8989">937</cx:pt>
          <cx:pt idx="8990">976</cx:pt>
          <cx:pt idx="8991">1058</cx:pt>
          <cx:pt idx="8992">1207</cx:pt>
          <cx:pt idx="8993">1415</cx:pt>
          <cx:pt idx="8994">2064</cx:pt>
          <cx:pt idx="8995">2288</cx:pt>
          <cx:pt idx="8996">10412</cx:pt>
          <cx:pt idx="8997">11210</cx:pt>
          <cx:pt idx="8998">176</cx:pt>
          <cx:pt idx="8999">417</cx:pt>
          <cx:pt idx="9000">441</cx:pt>
          <cx:pt idx="9001">491</cx:pt>
          <cx:pt idx="9002">530</cx:pt>
          <cx:pt idx="9003">571</cx:pt>
          <cx:pt idx="9004">762</cx:pt>
          <cx:pt idx="9005">1007</cx:pt>
          <cx:pt idx="9006">1269</cx:pt>
          <cx:pt idx="9007">1348</cx:pt>
          <cx:pt idx="9008">1700</cx:pt>
          <cx:pt idx="9009">2076</cx:pt>
          <cx:pt idx="9010">2559</cx:pt>
          <cx:pt idx="9011">2579</cx:pt>
          <cx:pt idx="9012">12322</cx:pt>
          <cx:pt idx="9013">13112</cx:pt>
          <cx:pt idx="9014">519</cx:pt>
          <cx:pt idx="9015">656</cx:pt>
          <cx:pt idx="9016">744</cx:pt>
          <cx:pt idx="9017">857</cx:pt>
          <cx:pt idx="9018">1017</cx:pt>
          <cx:pt idx="9019">1082</cx:pt>
          <cx:pt idx="9020">1169</cx:pt>
          <cx:pt idx="9021">1613</cx:pt>
          <cx:pt idx="9022">1650</cx:pt>
          <cx:pt idx="9023">2578</cx:pt>
          <cx:pt idx="9024">2705</cx:pt>
          <cx:pt idx="9025">3682</cx:pt>
          <cx:pt idx="9026">4435</cx:pt>
          <cx:pt idx="9027">4961</cx:pt>
          <cx:pt idx="9028">20257</cx:pt>
          <cx:pt idx="9029">23099</cx:pt>
          <cx:pt idx="9030">93</cx:pt>
          <cx:pt idx="9031">214</cx:pt>
          <cx:pt idx="9032">329</cx:pt>
          <cx:pt idx="9033">403</cx:pt>
          <cx:pt idx="9034">458</cx:pt>
          <cx:pt idx="9035">472</cx:pt>
          <cx:pt idx="9036">584</cx:pt>
          <cx:pt idx="9037">618</cx:pt>
          <cx:pt idx="9038">807</cx:pt>
          <cx:pt idx="9039">1021</cx:pt>
          <cx:pt idx="9040">1358</cx:pt>
          <cx:pt idx="9041">1961</cx:pt>
          <cx:pt idx="9042">2033</cx:pt>
          <cx:pt idx="9043">2037</cx:pt>
          <cx:pt idx="9044">7238</cx:pt>
          <cx:pt idx="9045">9580</cx:pt>
          <cx:pt idx="9046">161</cx:pt>
          <cx:pt idx="9047">172</cx:pt>
          <cx:pt idx="9048">275</cx:pt>
          <cx:pt idx="9049">289</cx:pt>
          <cx:pt idx="9050">381</cx:pt>
          <cx:pt idx="9051">466</cx:pt>
          <cx:pt idx="9052">545</cx:pt>
          <cx:pt idx="9053">578</cx:pt>
          <cx:pt idx="9054">700</cx:pt>
          <cx:pt idx="9055">900</cx:pt>
          <cx:pt idx="9056">900</cx:pt>
          <cx:pt idx="9057">1436</cx:pt>
          <cx:pt idx="9058">1556</cx:pt>
          <cx:pt idx="9059">1658</cx:pt>
          <cx:pt idx="9060">6131</cx:pt>
          <cx:pt idx="9061">7530</cx:pt>
          <cx:pt idx="9062">412</cx:pt>
          <cx:pt idx="9063">417</cx:pt>
          <cx:pt idx="9064">428</cx:pt>
          <cx:pt idx="9065">451</cx:pt>
          <cx:pt idx="9066">512</cx:pt>
          <cx:pt idx="9067">783</cx:pt>
          <cx:pt idx="9068">860</cx:pt>
          <cx:pt idx="9069">1223</cx:pt>
          <cx:pt idx="9070">1330</cx:pt>
          <cx:pt idx="9071">1335</cx:pt>
          <cx:pt idx="9072">1728</cx:pt>
          <cx:pt idx="9073">2939</cx:pt>
          <cx:pt idx="9074">3017</cx:pt>
          <cx:pt idx="9075">3456</cx:pt>
          <cx:pt idx="9076">12472</cx:pt>
          <cx:pt idx="9077">13916</cx:pt>
          <cx:pt idx="9078">35</cx:pt>
          <cx:pt idx="9079">56</cx:pt>
          <cx:pt idx="9080">68</cx:pt>
          <cx:pt idx="9081">86</cx:pt>
          <cx:pt idx="9082">99</cx:pt>
          <cx:pt idx="9083">129</cx:pt>
          <cx:pt idx="9084">139</cx:pt>
          <cx:pt idx="9085">176</cx:pt>
          <cx:pt idx="9086">219</cx:pt>
          <cx:pt idx="9087">228</cx:pt>
          <cx:pt idx="9088">256</cx:pt>
          <cx:pt idx="9089">462</cx:pt>
          <cx:pt idx="9090">598</cx:pt>
          <cx:pt idx="9091">619</cx:pt>
          <cx:pt idx="9092">1832</cx:pt>
          <cx:pt idx="9093">1914</cx:pt>
          <cx:pt idx="9094">48</cx:pt>
          <cx:pt idx="9095">115</cx:pt>
          <cx:pt idx="9096">125</cx:pt>
          <cx:pt idx="9097">136</cx:pt>
          <cx:pt idx="9098">170</cx:pt>
          <cx:pt idx="9099">172</cx:pt>
          <cx:pt idx="9100">184</cx:pt>
          <cx:pt idx="9101">258</cx:pt>
          <cx:pt idx="9102">266</cx:pt>
          <cx:pt idx="9103">445</cx:pt>
          <cx:pt idx="9104">573</cx:pt>
          <cx:pt idx="9105">683</cx:pt>
          <cx:pt idx="9106">857</cx:pt>
          <cx:pt idx="9107">987</cx:pt>
          <cx:pt idx="9108">3277</cx:pt>
          <cx:pt idx="9109">3336</cx:pt>
          <cx:pt idx="9110">115</cx:pt>
          <cx:pt idx="9111">120</cx:pt>
          <cx:pt idx="9112">132</cx:pt>
          <cx:pt idx="9113">153</cx:pt>
          <cx:pt idx="9114">312</cx:pt>
          <cx:pt idx="9115">325</cx:pt>
          <cx:pt idx="9116">332</cx:pt>
          <cx:pt idx="9117">377</cx:pt>
          <cx:pt idx="9118">446</cx:pt>
          <cx:pt idx="9119">505</cx:pt>
          <cx:pt idx="9120">542</cx:pt>
          <cx:pt idx="9121">859</cx:pt>
          <cx:pt idx="9122">1025</cx:pt>
          <cx:pt idx="9123">1244</cx:pt>
          <cx:pt idx="9124">4461</cx:pt>
          <cx:pt idx="9125">4687</cx:pt>
          <cx:pt idx="9126">15</cx:pt>
          <cx:pt idx="9127">60</cx:pt>
          <cx:pt idx="9128">75</cx:pt>
          <cx:pt idx="9129">99</cx:pt>
          <cx:pt idx="9130">124</cx:pt>
          <cx:pt idx="9131">133</cx:pt>
          <cx:pt idx="9132">165</cx:pt>
          <cx:pt idx="9133">166</cx:pt>
          <cx:pt idx="9134">194</cx:pt>
          <cx:pt idx="9135">276</cx:pt>
          <cx:pt idx="9136">367</cx:pt>
          <cx:pt idx="9137">482</cx:pt>
          <cx:pt idx="9138">499</cx:pt>
          <cx:pt idx="9139">652</cx:pt>
          <cx:pt idx="9140">2268</cx:pt>
          <cx:pt idx="9141">2562</cx:pt>
          <cx:pt idx="9142">328</cx:pt>
          <cx:pt idx="9143">514</cx:pt>
          <cx:pt idx="9144">557</cx:pt>
          <cx:pt idx="9145">615</cx:pt>
          <cx:pt idx="9146">667</cx:pt>
          <cx:pt idx="9147">719</cx:pt>
          <cx:pt idx="9148">1309</cx:pt>
          <cx:pt idx="9149">1709</cx:pt>
          <cx:pt idx="9150">1744</cx:pt>
          <cx:pt idx="9151">1872</cx:pt>
          <cx:pt idx="9152">1875</cx:pt>
          <cx:pt idx="9153">1959</cx:pt>
          <cx:pt idx="9154">3125</cx:pt>
          <cx:pt idx="9155">3265</cx:pt>
          <cx:pt idx="9156">16541</cx:pt>
          <cx:pt idx="9157">18086</cx:pt>
          <cx:pt idx="9158">78</cx:pt>
          <cx:pt idx="9159">116</cx:pt>
          <cx:pt idx="9160">162</cx:pt>
          <cx:pt idx="9161">175</cx:pt>
          <cx:pt idx="9162">204</cx:pt>
          <cx:pt idx="9163">274</cx:pt>
          <cx:pt idx="9164">344</cx:pt>
          <cx:pt idx="9165">370</cx:pt>
          <cx:pt idx="9166">373</cx:pt>
          <cx:pt idx="9167">376</cx:pt>
          <cx:pt idx="9168">597</cx:pt>
          <cx:pt idx="9169">726</cx:pt>
          <cx:pt idx="9170">984</cx:pt>
          <cx:pt idx="9171">1281</cx:pt>
          <cx:pt idx="9172">3202</cx:pt>
          <cx:pt idx="9173">3214</cx:pt>
          <cx:pt idx="9174">702</cx:pt>
          <cx:pt idx="9175">840</cx:pt>
          <cx:pt idx="9176">964</cx:pt>
          <cx:pt idx="9177">1296</cx:pt>
          <cx:pt idx="9178">1417</cx:pt>
          <cx:pt idx="9179">1912</cx:pt>
          <cx:pt idx="9180">2343</cx:pt>
          <cx:pt idx="9181">2396</cx:pt>
          <cx:pt idx="9182">2426</cx:pt>
          <cx:pt idx="9183">3723</cx:pt>
          <cx:pt idx="9184">4527</cx:pt>
          <cx:pt idx="9185">4891</cx:pt>
          <cx:pt idx="9186">5950</cx:pt>
          <cx:pt idx="9187">6740</cx:pt>
          <cx:pt idx="9188">35216</cx:pt>
          <cx:pt idx="9189">47283</cx:pt>
          <cx:pt idx="9190">565</cx:pt>
          <cx:pt idx="9191">593</cx:pt>
          <cx:pt idx="9192">657</cx:pt>
          <cx:pt idx="9193">796</cx:pt>
          <cx:pt idx="9194">935</cx:pt>
          <cx:pt idx="9195">1174</cx:pt>
          <cx:pt idx="9196">1310</cx:pt>
          <cx:pt idx="9197">1752</cx:pt>
          <cx:pt idx="9198">1828</cx:pt>
          <cx:pt idx="9199">2114</cx:pt>
          <cx:pt idx="9200">2646</cx:pt>
          <cx:pt idx="9201">4136</cx:pt>
          <cx:pt idx="9202">4329</cx:pt>
          <cx:pt idx="9203">4442</cx:pt>
          <cx:pt idx="9204">17203</cx:pt>
          <cx:pt idx="9205">17513</cx:pt>
          <cx:pt idx="9206">14</cx:pt>
          <cx:pt idx="9207">47</cx:pt>
          <cx:pt idx="9208">51</cx:pt>
          <cx:pt idx="9209">53</cx:pt>
          <cx:pt idx="9210">59</cx:pt>
          <cx:pt idx="9211">61</cx:pt>
          <cx:pt idx="9212">90</cx:pt>
          <cx:pt idx="9213">118</cx:pt>
          <cx:pt idx="9214">138</cx:pt>
          <cx:pt idx="9215">214</cx:pt>
          <cx:pt idx="9216">324</cx:pt>
          <cx:pt idx="9217">337</cx:pt>
          <cx:pt idx="9218">341</cx:pt>
          <cx:pt idx="9219">366</cx:pt>
          <cx:pt idx="9220">1243</cx:pt>
          <cx:pt idx="9221">1431</cx:pt>
          <cx:pt idx="9222">541</cx:pt>
          <cx:pt idx="9223">765</cx:pt>
          <cx:pt idx="9224">909</cx:pt>
          <cx:pt idx="9225">1167</cx:pt>
          <cx:pt idx="9226">1176</cx:pt>
          <cx:pt idx="9227">1271</cx:pt>
          <cx:pt idx="9228">1501</cx:pt>
          <cx:pt idx="9229">1909</cx:pt>
          <cx:pt idx="9230">2040</cx:pt>
          <cx:pt idx="9231">3401</cx:pt>
          <cx:pt idx="9232">3879</cx:pt>
          <cx:pt idx="9233">4012</cx:pt>
          <cx:pt idx="9234">5576</cx:pt>
          <cx:pt idx="9235">6642</cx:pt>
          <cx:pt idx="9236">25149</cx:pt>
          <cx:pt idx="9237">25453</cx:pt>
          <cx:pt idx="9238">212</cx:pt>
          <cx:pt idx="9239">222</cx:pt>
          <cx:pt idx="9240">248</cx:pt>
          <cx:pt idx="9241">314</cx:pt>
          <cx:pt idx="9242">419</cx:pt>
          <cx:pt idx="9243">433</cx:pt>
          <cx:pt idx="9244">567</cx:pt>
          <cx:pt idx="9245">637</cx:pt>
          <cx:pt idx="9246">879</cx:pt>
          <cx:pt idx="9247">993</cx:pt>
          <cx:pt idx="9248">1146</cx:pt>
          <cx:pt idx="9249">1961</cx:pt>
          <cx:pt idx="9250">2284</cx:pt>
          <cx:pt idx="9251">2595</cx:pt>
          <cx:pt idx="9252">7639</cx:pt>
          <cx:pt idx="9253">9202</cx:pt>
          <cx:pt idx="9254">103</cx:pt>
          <cx:pt idx="9255">154</cx:pt>
          <cx:pt idx="9256">225</cx:pt>
          <cx:pt idx="9257">345</cx:pt>
          <cx:pt idx="9258">387</cx:pt>
          <cx:pt idx="9259">422</cx:pt>
          <cx:pt idx="9260">507</cx:pt>
          <cx:pt idx="9261">507</cx:pt>
          <cx:pt idx="9262">644</cx:pt>
          <cx:pt idx="9263">1073</cx:pt>
          <cx:pt idx="9264">1212</cx:pt>
          <cx:pt idx="9265">1598</cx:pt>
          <cx:pt idx="9266">1912</cx:pt>
          <cx:pt idx="9267">1943</cx:pt>
          <cx:pt idx="9268">6262</cx:pt>
          <cx:pt idx="9269">7487</cx:pt>
          <cx:pt idx="9270">4614</cx:pt>
          <cx:pt idx="9271">4728</cx:pt>
          <cx:pt idx="9272">4728</cx:pt>
          <cx:pt idx="9273">5014</cx:pt>
          <cx:pt idx="9274">5014</cx:pt>
          <cx:pt idx="9275">5200</cx:pt>
          <cx:pt idx="9276">5200</cx:pt>
          <cx:pt idx="9277">5299</cx:pt>
          <cx:pt idx="9278">5299</cx:pt>
          <cx:pt idx="9279">5446</cx:pt>
          <cx:pt idx="9280">5446</cx:pt>
          <cx:pt idx="9281">5477</cx:pt>
          <cx:pt idx="9282">5568</cx:pt>
          <cx:pt idx="9283">5568</cx:pt>
          <cx:pt idx="9284">5621</cx:pt>
          <cx:pt idx="9285">5751</cx:pt>
          <cx:pt idx="9286">30</cx:pt>
          <cx:pt idx="9287">66</cx:pt>
          <cx:pt idx="9288">68</cx:pt>
          <cx:pt idx="9289">73</cx:pt>
          <cx:pt idx="9290">109</cx:pt>
          <cx:pt idx="9291">118</cx:pt>
          <cx:pt idx="9292">159</cx:pt>
          <cx:pt idx="9293">190</cx:pt>
          <cx:pt idx="9294">213</cx:pt>
          <cx:pt idx="9295">222</cx:pt>
          <cx:pt idx="9296">321</cx:pt>
          <cx:pt idx="9297">428</cx:pt>
          <cx:pt idx="9298">429</cx:pt>
          <cx:pt idx="9299">511</cx:pt>
          <cx:pt idx="9300">2220</cx:pt>
          <cx:pt idx="9301">2411</cx:pt>
          <cx:pt idx="9302">246</cx:pt>
          <cx:pt idx="9303">277</cx:pt>
          <cx:pt idx="9304">347</cx:pt>
          <cx:pt idx="9305">418</cx:pt>
          <cx:pt idx="9306">527</cx:pt>
          <cx:pt idx="9307">619</cx:pt>
          <cx:pt idx="9308">654</cx:pt>
          <cx:pt idx="9309">759</cx:pt>
          <cx:pt idx="9310">893</cx:pt>
          <cx:pt idx="9311">1128</cx:pt>
          <cx:pt idx="9312">1478</cx:pt>
          <cx:pt idx="9313">2229</cx:pt>
          <cx:pt idx="9314">2317</cx:pt>
          <cx:pt idx="9315">2400</cx:pt>
          <cx:pt idx="9316">9068</cx:pt>
          <cx:pt idx="9317">9123</cx:pt>
          <cx:pt idx="9318">31</cx:pt>
          <cx:pt idx="9319">53</cx:pt>
          <cx:pt idx="9320">54</cx:pt>
          <cx:pt idx="9321">64</cx:pt>
          <cx:pt idx="9322">64</cx:pt>
          <cx:pt idx="9323">78</cx:pt>
          <cx:pt idx="9324">102</cx:pt>
          <cx:pt idx="9325">129</cx:pt>
          <cx:pt idx="9326">134</cx:pt>
          <cx:pt idx="9327">202</cx:pt>
          <cx:pt idx="9328">349</cx:pt>
          <cx:pt idx="9329">403</cx:pt>
          <cx:pt idx="9330">418</cx:pt>
          <cx:pt idx="9331">440</cx:pt>
          <cx:pt idx="9332">1503</cx:pt>
          <cx:pt idx="9333">1778</cx:pt>
          <cx:pt idx="9334">378</cx:pt>
          <cx:pt idx="9335">465</cx:pt>
          <cx:pt idx="9336">496</cx:pt>
          <cx:pt idx="9337">551</cx:pt>
          <cx:pt idx="9338">681</cx:pt>
          <cx:pt idx="9339">702</cx:pt>
          <cx:pt idx="9340">947</cx:pt>
          <cx:pt idx="9341">949</cx:pt>
          <cx:pt idx="9342">1390</cx:pt>
          <cx:pt idx="9343">1759</cx:pt>
          <cx:pt idx="9344">2203</cx:pt>
          <cx:pt idx="9345">3156</cx:pt>
          <cx:pt idx="9346">3231</cx:pt>
          <cx:pt idx="9347">3503</cx:pt>
          <cx:pt idx="9348">13482</cx:pt>
          <cx:pt idx="9349">14257</cx:pt>
          <cx:pt idx="9350">1171</cx:pt>
          <cx:pt idx="9351">1319</cx:pt>
          <cx:pt idx="9352">1502</cx:pt>
          <cx:pt idx="9353">1607</cx:pt>
          <cx:pt idx="9354">2720</cx:pt>
          <cx:pt idx="9355">2809</cx:pt>
          <cx:pt idx="9356">3106</cx:pt>
          <cx:pt idx="9357">3387</cx:pt>
          <cx:pt idx="9358">3694</cx:pt>
          <cx:pt idx="9359">4873</cx:pt>
          <cx:pt idx="9360">5064</cx:pt>
          <cx:pt idx="9361">8649</cx:pt>
          <cx:pt idx="9362">9137</cx:pt>
          <cx:pt idx="9363">9349</cx:pt>
          <cx:pt idx="9364">35591</cx:pt>
          <cx:pt idx="9365">38077</cx:pt>
          <cx:pt idx="9366">51</cx:pt>
          <cx:pt idx="9367">104</cx:pt>
          <cx:pt idx="9368">106</cx:pt>
          <cx:pt idx="9369">117</cx:pt>
          <cx:pt idx="9370">152</cx:pt>
          <cx:pt idx="9371">175</cx:pt>
          <cx:pt idx="9372">212</cx:pt>
          <cx:pt idx="9373">332</cx:pt>
          <cx:pt idx="9374">371</cx:pt>
          <cx:pt idx="9375">449</cx:pt>
          <cx:pt idx="9376">463</cx:pt>
          <cx:pt idx="9377">581</cx:pt>
          <cx:pt idx="9378">738</cx:pt>
          <cx:pt idx="9379">899</cx:pt>
          <cx:pt idx="9380">2555</cx:pt>
          <cx:pt idx="9381">2813</cx:pt>
          <cx:pt idx="9382">17</cx:pt>
          <cx:pt idx="9383">32</cx:pt>
          <cx:pt idx="9384">41</cx:pt>
          <cx:pt idx="9385">49</cx:pt>
          <cx:pt idx="9386">52</cx:pt>
          <cx:pt idx="9387">60</cx:pt>
          <cx:pt idx="9388">65</cx:pt>
          <cx:pt idx="9389">87</cx:pt>
          <cx:pt idx="9390">143</cx:pt>
          <cx:pt idx="9391">190</cx:pt>
          <cx:pt idx="9392">221</cx:pt>
          <cx:pt idx="9393">308</cx:pt>
          <cx:pt idx="9394">364</cx:pt>
          <cx:pt idx="9395">1171</cx:pt>
          <cx:pt idx="9396">1254</cx:pt>
          <cx:pt idx="9397">0</cx:pt>
          <cx:pt idx="9398">387</cx:pt>
          <cx:pt idx="9399">476</cx:pt>
          <cx:pt idx="9400">485</cx:pt>
          <cx:pt idx="9401">555</cx:pt>
          <cx:pt idx="9402">660</cx:pt>
          <cx:pt idx="9403">963</cx:pt>
          <cx:pt idx="9404">1237</cx:pt>
          <cx:pt idx="9405">1360</cx:pt>
          <cx:pt idx="9406">1521</cx:pt>
          <cx:pt idx="9407">1560</cx:pt>
          <cx:pt idx="9408">1738</cx:pt>
          <cx:pt idx="9409">2622</cx:pt>
          <cx:pt idx="9410">3013</cx:pt>
          <cx:pt idx="9411">3244</cx:pt>
          <cx:pt idx="9412">13397</cx:pt>
          <cx:pt idx="9413">14122</cx:pt>
          <cx:pt idx="9414">193</cx:pt>
          <cx:pt idx="9415">380</cx:pt>
          <cx:pt idx="9416">398</cx:pt>
          <cx:pt idx="9417">508</cx:pt>
          <cx:pt idx="9418">509</cx:pt>
          <cx:pt idx="9419">514</cx:pt>
          <cx:pt idx="9420">728</cx:pt>
          <cx:pt idx="9421">751</cx:pt>
          <cx:pt idx="9422">921</cx:pt>
          <cx:pt idx="9423">1554</cx:pt>
          <cx:pt idx="9424">2591</cx:pt>
          <cx:pt idx="9425">2696</cx:pt>
          <cx:pt idx="9426">2933</cx:pt>
          <cx:pt idx="9427">3010</cx:pt>
          <cx:pt idx="9428">10561</cx:pt>
          <cx:pt idx="9429">11922</cx:pt>
          <cx:pt idx="9430">92</cx:pt>
          <cx:pt idx="9431">100</cx:pt>
          <cx:pt idx="9432">150</cx:pt>
          <cx:pt idx="9433">236</cx:pt>
          <cx:pt idx="9434">236</cx:pt>
          <cx:pt idx="9435">253</cx:pt>
          <cx:pt idx="9436">352</cx:pt>
          <cx:pt idx="9437">443</cx:pt>
          <cx:pt idx="9438">504</cx:pt>
          <cx:pt idx="9439">563</cx:pt>
          <cx:pt idx="9440">746</cx:pt>
          <cx:pt idx="9441">942</cx:pt>
          <cx:pt idx="9442">1073</cx:pt>
          <cx:pt idx="9443">1490</cx:pt>
          <cx:pt idx="9444">4786</cx:pt>
          <cx:pt idx="9445">5038</cx:pt>
          <cx:pt idx="9446">162</cx:pt>
          <cx:pt idx="9447">330</cx:pt>
          <cx:pt idx="9448">422</cx:pt>
          <cx:pt idx="9449">456</cx:pt>
          <cx:pt idx="9450">487</cx:pt>
          <cx:pt idx="9451">498</cx:pt>
          <cx:pt idx="9452">724</cx:pt>
          <cx:pt idx="9453">979</cx:pt>
          <cx:pt idx="9454">994</cx:pt>
          <cx:pt idx="9455">1110</cx:pt>
          <cx:pt idx="9456">1611</cx:pt>
          <cx:pt idx="9457">2449</cx:pt>
          <cx:pt idx="9458">2461</cx:pt>
          <cx:pt idx="9459">2501</cx:pt>
          <cx:pt idx="9460">10834</cx:pt>
          <cx:pt idx="9461">10866</cx:pt>
          <cx:pt idx="9462">17</cx:pt>
          <cx:pt idx="9463">19</cx:pt>
          <cx:pt idx="9464">20</cx:pt>
          <cx:pt idx="9465">20</cx:pt>
          <cx:pt idx="9466">49</cx:pt>
          <cx:pt idx="9467">59</cx:pt>
          <cx:pt idx="9468">76</cx:pt>
          <cx:pt idx="9469">105</cx:pt>
          <cx:pt idx="9470">111</cx:pt>
          <cx:pt idx="9471">136</cx:pt>
          <cx:pt idx="9472">142</cx:pt>
          <cx:pt idx="9473">233</cx:pt>
          <cx:pt idx="9474">299</cx:pt>
          <cx:pt idx="9475">310</cx:pt>
          <cx:pt idx="9476">936</cx:pt>
          <cx:pt idx="9477">964</cx:pt>
          <cx:pt idx="9478">290</cx:pt>
          <cx:pt idx="9479">342</cx:pt>
          <cx:pt idx="9480">391</cx:pt>
          <cx:pt idx="9481">504</cx:pt>
          <cx:pt idx="9482">549</cx:pt>
          <cx:pt idx="9483">679</cx:pt>
          <cx:pt idx="9484">869</cx:pt>
          <cx:pt idx="9485">942</cx:pt>
          <cx:pt idx="9486">1184</cx:pt>
          <cx:pt idx="9487">1302</cx:pt>
          <cx:pt idx="9488">1523</cx:pt>
          <cx:pt idx="9489">2394</cx:pt>
          <cx:pt idx="9490">2619</cx:pt>
          <cx:pt idx="9491">2866</cx:pt>
          <cx:pt idx="9492">10196</cx:pt>
          <cx:pt idx="9493">12083</cx:pt>
          <cx:pt idx="9494">19</cx:pt>
          <cx:pt idx="9495">25</cx:pt>
          <cx:pt idx="9496">32</cx:pt>
          <cx:pt idx="9497">36</cx:pt>
          <cx:pt idx="9498">44</cx:pt>
          <cx:pt idx="9499">56</cx:pt>
          <cx:pt idx="9500">64</cx:pt>
          <cx:pt idx="9501">70</cx:pt>
          <cx:pt idx="9502">85</cx:pt>
          <cx:pt idx="9503">86</cx:pt>
          <cx:pt idx="9504">164</cx:pt>
          <cx:pt idx="9505">167</cx:pt>
          <cx:pt idx="9506">176</cx:pt>
          <cx:pt idx="9507">366</cx:pt>
          <cx:pt idx="9508">707</cx:pt>
          <cx:pt idx="9509">884</cx:pt>
          <cx:pt idx="9510">269</cx:pt>
          <cx:pt idx="9511">418</cx:pt>
          <cx:pt idx="9512">446</cx:pt>
          <cx:pt idx="9513">489</cx:pt>
          <cx:pt idx="9514">508</cx:pt>
          <cx:pt idx="9515">537</cx:pt>
          <cx:pt idx="9516">768</cx:pt>
          <cx:pt idx="9517">870</cx:pt>
          <cx:pt idx="9518">1093</cx:pt>
          <cx:pt idx="9519">1389</cx:pt>
          <cx:pt idx="9520">2138</cx:pt>
          <cx:pt idx="9521">2327</cx:pt>
          <cx:pt idx="9522">2926</cx:pt>
          <cx:pt idx="9523">3018</cx:pt>
          <cx:pt idx="9524">9954</cx:pt>
          <cx:pt idx="9525">10678</cx:pt>
          <cx:pt idx="9526">188</cx:pt>
          <cx:pt idx="9527">192</cx:pt>
          <cx:pt idx="9528">206</cx:pt>
          <cx:pt idx="9529">221</cx:pt>
          <cx:pt idx="9530">327</cx:pt>
          <cx:pt idx="9531">447</cx:pt>
          <cx:pt idx="9532">492</cx:pt>
          <cx:pt idx="9533">647</cx:pt>
          <cx:pt idx="9534">737</cx:pt>
          <cx:pt idx="9535">850</cx:pt>
          <cx:pt idx="9536">955</cx:pt>
          <cx:pt idx="9537">1461</cx:pt>
          <cx:pt idx="9538">1741</cx:pt>
          <cx:pt idx="9539">1773</cx:pt>
          <cx:pt idx="9540">6475</cx:pt>
          <cx:pt idx="9541">7274</cx:pt>
          <cx:pt idx="9542">1151</cx:pt>
          <cx:pt idx="9543">1239</cx:pt>
          <cx:pt idx="9544">1954</cx:pt>
          <cx:pt idx="9545">2238</cx:pt>
          <cx:pt idx="9546">3112</cx:pt>
          <cx:pt idx="9547">3733</cx:pt>
          <cx:pt idx="9548">3913</cx:pt>
          <cx:pt idx="9549">4287</cx:pt>
          <cx:pt idx="9550">5882</cx:pt>
          <cx:pt idx="9551">7061</cx:pt>
          <cx:pt idx="9552">10435</cx:pt>
          <cx:pt idx="9553">10856</cx:pt>
          <cx:pt idx="9554">12987</cx:pt>
          <cx:pt idx="9555">13662</cx:pt>
          <cx:pt idx="9556">56453</cx:pt>
          <cx:pt idx="9557">58641</cx:pt>
          <cx:pt idx="9558">172</cx:pt>
          <cx:pt idx="9559">261</cx:pt>
          <cx:pt idx="9560">268</cx:pt>
          <cx:pt idx="9561">305</cx:pt>
          <cx:pt idx="9562">343</cx:pt>
          <cx:pt idx="9563">426</cx:pt>
          <cx:pt idx="9564">550</cx:pt>
          <cx:pt idx="9565">599</cx:pt>
          <cx:pt idx="9566">721</cx:pt>
          <cx:pt idx="9567">865</cx:pt>
          <cx:pt idx="9568">1334</cx:pt>
          <cx:pt idx="9569">1607</cx:pt>
          <cx:pt idx="9570">2106</cx:pt>
          <cx:pt idx="9571">2199</cx:pt>
          <cx:pt idx="9572">6038</cx:pt>
          <cx:pt idx="9573">7035</cx:pt>
          <cx:pt idx="9574">144</cx:pt>
          <cx:pt idx="9575">237</cx:pt>
          <cx:pt idx="9576">303</cx:pt>
          <cx:pt idx="9577">318</cx:pt>
          <cx:pt idx="9578">321</cx:pt>
          <cx:pt idx="9579">353</cx:pt>
          <cx:pt idx="9580">568</cx:pt>
          <cx:pt idx="9581">595</cx:pt>
          <cx:pt idx="9582">599</cx:pt>
          <cx:pt idx="9583">662</cx:pt>
          <cx:pt idx="9584">820</cx:pt>
          <cx:pt idx="9585">1289</cx:pt>
          <cx:pt idx="9586">1337</cx:pt>
          <cx:pt idx="9587">1349</cx:pt>
          <cx:pt idx="9588">6954</cx:pt>
          <cx:pt idx="9589">7127</cx:pt>
          <cx:pt idx="9590">41</cx:pt>
          <cx:pt idx="9591">57</cx:pt>
          <cx:pt idx="9592">61</cx:pt>
          <cx:pt idx="9593">62</cx:pt>
          <cx:pt idx="9594">93</cx:pt>
          <cx:pt idx="9595">106</cx:pt>
          <cx:pt idx="9596">111</cx:pt>
          <cx:pt idx="9597">138</cx:pt>
          <cx:pt idx="9598">158</cx:pt>
          <cx:pt idx="9599">196</cx:pt>
          <cx:pt idx="9600">215</cx:pt>
          <cx:pt idx="9601">357</cx:pt>
          <cx:pt idx="9602">407</cx:pt>
          <cx:pt idx="9603">441</cx:pt>
          <cx:pt idx="9604">1776</cx:pt>
          <cx:pt idx="9605">1909</cx:pt>
          <cx:pt idx="9606">22</cx:pt>
          <cx:pt idx="9607">26</cx:pt>
          <cx:pt idx="9608">41</cx:pt>
          <cx:pt idx="9609">54</cx:pt>
          <cx:pt idx="9610">57</cx:pt>
          <cx:pt idx="9611">80</cx:pt>
          <cx:pt idx="9612">84</cx:pt>
          <cx:pt idx="9613">90</cx:pt>
          <cx:pt idx="9614">114</cx:pt>
          <cx:pt idx="9615">119</cx:pt>
          <cx:pt idx="9616">145</cx:pt>
          <cx:pt idx="9617">147</cx:pt>
          <cx:pt idx="9618">196</cx:pt>
          <cx:pt idx="9619">212</cx:pt>
          <cx:pt idx="9620">1041</cx:pt>
          <cx:pt idx="9621">1306</cx:pt>
          <cx:pt idx="9622">901</cx:pt>
          <cx:pt idx="9623">1114</cx:pt>
          <cx:pt idx="9624">1755</cx:pt>
          <cx:pt idx="9625">1821</cx:pt>
          <cx:pt idx="9626">1862</cx:pt>
          <cx:pt idx="9627">2259</cx:pt>
          <cx:pt idx="9628">2480</cx:pt>
          <cx:pt idx="9629">2789</cx:pt>
          <cx:pt idx="9630">3297</cx:pt>
          <cx:pt idx="9631">4831</cx:pt>
          <cx:pt idx="9632">5024</cx:pt>
          <cx:pt idx="9633">8432</cx:pt>
          <cx:pt idx="9634">8875</cx:pt>
          <cx:pt idx="9635">10337</cx:pt>
          <cx:pt idx="9636">41467</cx:pt>
          <cx:pt idx="9637">41737</cx:pt>
          <cx:pt idx="9638">472</cx:pt>
          <cx:pt idx="9639">474</cx:pt>
          <cx:pt idx="9640">640</cx:pt>
          <cx:pt idx="9641">743</cx:pt>
          <cx:pt idx="9642">1076</cx:pt>
          <cx:pt idx="9643">1133</cx:pt>
          <cx:pt idx="9644">1387</cx:pt>
          <cx:pt idx="9645">1456</cx:pt>
          <cx:pt idx="9646">1753</cx:pt>
          <cx:pt idx="9647">1996</cx:pt>
          <cx:pt idx="9648">2080</cx:pt>
          <cx:pt idx="9649">3745</cx:pt>
          <cx:pt idx="9650">3762</cx:pt>
          <cx:pt idx="9651">3816</cx:pt>
          <cx:pt idx="9652">15435</cx:pt>
          <cx:pt idx="9653">15987</cx:pt>
          <cx:pt idx="9654">24</cx:pt>
          <cx:pt idx="9655">84</cx:pt>
          <cx:pt idx="9656">98</cx:pt>
          <cx:pt idx="9657">101</cx:pt>
          <cx:pt idx="9658">102</cx:pt>
          <cx:pt idx="9659">127</cx:pt>
          <cx:pt idx="9660">189</cx:pt>
          <cx:pt idx="9661">207</cx:pt>
          <cx:pt idx="9662">208</cx:pt>
          <cx:pt idx="9663">272</cx:pt>
          <cx:pt idx="9664">289</cx:pt>
          <cx:pt idx="9665">296</cx:pt>
          <cx:pt idx="9666">432</cx:pt>
          <cx:pt idx="9667">605</cx:pt>
          <cx:pt idx="9668">2239</cx:pt>
          <cx:pt idx="9669">2266</cx:pt>
          <cx:pt idx="9670">23</cx:pt>
          <cx:pt idx="9671">72</cx:pt>
          <cx:pt idx="9672">91</cx:pt>
          <cx:pt idx="9673">121</cx:pt>
          <cx:pt idx="9674">123</cx:pt>
          <cx:pt idx="9675">150</cx:pt>
          <cx:pt idx="9676">186</cx:pt>
          <cx:pt idx="9677">208</cx:pt>
          <cx:pt idx="9678">290</cx:pt>
          <cx:pt idx="9679">353</cx:pt>
          <cx:pt idx="9680">410</cx:pt>
          <cx:pt idx="9681">642</cx:pt>
          <cx:pt idx="9682">654</cx:pt>
          <cx:pt idx="9683">727</cx:pt>
          <cx:pt idx="9684">2495</cx:pt>
          <cx:pt idx="9685">2530</cx:pt>
          <cx:pt idx="9686">783</cx:pt>
          <cx:pt idx="9687">827</cx:pt>
          <cx:pt idx="9688">871</cx:pt>
          <cx:pt idx="9689">909</cx:pt>
          <cx:pt idx="9690">1123</cx:pt>
          <cx:pt idx="9691">1178</cx:pt>
          <cx:pt idx="9692">1858</cx:pt>
          <cx:pt idx="9693">2212</cx:pt>
          <cx:pt idx="9694">2507</cx:pt>
          <cx:pt idx="9695">2612</cx:pt>
          <cx:pt idx="9696">2927</cx:pt>
          <cx:pt idx="9697">3997</cx:pt>
          <cx:pt idx="9698">5231</cx:pt>
          <cx:pt idx="9699">5349</cx:pt>
          <cx:pt idx="9700">24070</cx:pt>
          <cx:pt idx="9701">24959</cx:pt>
          <cx:pt idx="9702">315</cx:pt>
          <cx:pt idx="9703">445</cx:pt>
          <cx:pt idx="9704">454</cx:pt>
          <cx:pt idx="9705">485</cx:pt>
          <cx:pt idx="9706">634</cx:pt>
          <cx:pt idx="9707">864</cx:pt>
          <cx:pt idx="9708">874</cx:pt>
          <cx:pt idx="9709">1175</cx:pt>
          <cx:pt idx="9710">1516</cx:pt>
          <cx:pt idx="9711">1587</cx:pt>
          <cx:pt idx="9712">1940</cx:pt>
          <cx:pt idx="9713">2534</cx:pt>
          <cx:pt idx="9714">3082</cx:pt>
          <cx:pt idx="9715">3794</cx:pt>
          <cx:pt idx="9716">13164</cx:pt>
          <cx:pt idx="9717">13388</cx:pt>
          <cx:pt idx="9718">55</cx:pt>
          <cx:pt idx="9719">224</cx:pt>
          <cx:pt idx="9720">240</cx:pt>
          <cx:pt idx="9721">277</cx:pt>
          <cx:pt idx="9722">318</cx:pt>
          <cx:pt idx="9723">320</cx:pt>
          <cx:pt idx="9724">323</cx:pt>
          <cx:pt idx="9725">372</cx:pt>
          <cx:pt idx="9726">560</cx:pt>
          <cx:pt idx="9727">733</cx:pt>
          <cx:pt idx="9728">1273</cx:pt>
          <cx:pt idx="9729">1411</cx:pt>
          <cx:pt idx="9730">1537</cx:pt>
          <cx:pt idx="9731">1698</cx:pt>
          <cx:pt idx="9732">6358</cx:pt>
          <cx:pt idx="9733">6880</cx:pt>
          <cx:pt idx="9734">105</cx:pt>
          <cx:pt idx="9735">157</cx:pt>
          <cx:pt idx="9736">162</cx:pt>
          <cx:pt idx="9737">244</cx:pt>
          <cx:pt idx="9738">256</cx:pt>
          <cx:pt idx="9739">329</cx:pt>
          <cx:pt idx="9740">401</cx:pt>
          <cx:pt idx="9741">550</cx:pt>
          <cx:pt idx="9742">577</cx:pt>
          <cx:pt idx="9743">655</cx:pt>
          <cx:pt idx="9744">825</cx:pt>
          <cx:pt idx="9745">1317</cx:pt>
          <cx:pt idx="9746">1370</cx:pt>
          <cx:pt idx="9747">1580</cx:pt>
          <cx:pt idx="9748">5377</cx:pt>
          <cx:pt idx="9749">5433</cx:pt>
          <cx:pt idx="9750">199</cx:pt>
          <cx:pt idx="9751">295</cx:pt>
          <cx:pt idx="9752">296</cx:pt>
          <cx:pt idx="9753">330</cx:pt>
          <cx:pt idx="9754">463</cx:pt>
          <cx:pt idx="9755">631</cx:pt>
          <cx:pt idx="9756">709</cx:pt>
          <cx:pt idx="9757">943</cx:pt>
          <cx:pt idx="9758">1079</cx:pt>
          <cx:pt idx="9759">1212</cx:pt>
          <cx:pt idx="9760">1464</cx:pt>
          <cx:pt idx="9761">1992</cx:pt>
          <cx:pt idx="9762">2632</cx:pt>
          <cx:pt idx="9763">2779</cx:pt>
          <cx:pt idx="9764">9662</cx:pt>
          <cx:pt idx="9765">9930</cx:pt>
          <cx:pt idx="9766">204</cx:pt>
          <cx:pt idx="9767">265</cx:pt>
          <cx:pt idx="9768">390</cx:pt>
          <cx:pt idx="9769">390</cx:pt>
          <cx:pt idx="9770">541</cx:pt>
          <cx:pt idx="9771">557</cx:pt>
          <cx:pt idx="9772">836</cx:pt>
          <cx:pt idx="9773">878</cx:pt>
          <cx:pt idx="9774">1205</cx:pt>
          <cx:pt idx="9775">1218</cx:pt>
          <cx:pt idx="9776">1295</cx:pt>
          <cx:pt idx="9777">1939</cx:pt>
          <cx:pt idx="9778">1977</cx:pt>
          <cx:pt idx="9779">1999</cx:pt>
          <cx:pt idx="9780">9203</cx:pt>
          <cx:pt idx="9781">10282</cx:pt>
          <cx:pt idx="9782">26</cx:pt>
          <cx:pt idx="9783">83</cx:pt>
          <cx:pt idx="9784">87</cx:pt>
          <cx:pt idx="9785">137</cx:pt>
          <cx:pt idx="9786">139</cx:pt>
          <cx:pt idx="9787">154</cx:pt>
          <cx:pt idx="9788">186</cx:pt>
          <cx:pt idx="9789">234</cx:pt>
          <cx:pt idx="9790">272</cx:pt>
          <cx:pt idx="9791">376</cx:pt>
          <cx:pt idx="9792">502</cx:pt>
          <cx:pt idx="9793">540</cx:pt>
          <cx:pt idx="9794">602</cx:pt>
          <cx:pt idx="9795">809</cx:pt>
          <cx:pt idx="9796">2628</cx:pt>
          <cx:pt idx="9797">3248</cx:pt>
          <cx:pt idx="9798">277</cx:pt>
          <cx:pt idx="9799">389</cx:pt>
          <cx:pt idx="9800">433</cx:pt>
          <cx:pt idx="9801">438</cx:pt>
          <cx:pt idx="9802">453</cx:pt>
          <cx:pt idx="9803">502</cx:pt>
          <cx:pt idx="9804">803</cx:pt>
          <cx:pt idx="9805">888</cx:pt>
          <cx:pt idx="9806">925</cx:pt>
          <cx:pt idx="9807">986</cx:pt>
          <cx:pt idx="9808">1191</cx:pt>
          <cx:pt idx="9809">1446</cx:pt>
          <cx:pt idx="9810">2039</cx:pt>
          <cx:pt idx="9811">2279</cx:pt>
          <cx:pt idx="9812">10269</cx:pt>
          <cx:pt idx="9813">10915</cx:pt>
          <cx:pt idx="9814">204</cx:pt>
          <cx:pt idx="9815">433</cx:pt>
          <cx:pt idx="9816">458</cx:pt>
          <cx:pt idx="9817">459</cx:pt>
          <cx:pt idx="9818">584</cx:pt>
          <cx:pt idx="9819">598</cx:pt>
          <cx:pt idx="9820">765</cx:pt>
          <cx:pt idx="9821">1028</cx:pt>
          <cx:pt idx="9822">1291</cx:pt>
          <cx:pt idx="9823">1381</cx:pt>
          <cx:pt idx="9824">1773</cx:pt>
          <cx:pt idx="9825">2060</cx:pt>
          <cx:pt idx="9826">2383</cx:pt>
          <cx:pt idx="9827">2516</cx:pt>
          <cx:pt idx="9828">12043</cx:pt>
          <cx:pt idx="9829">12993</cx:pt>
          <cx:pt idx="9830">499</cx:pt>
          <cx:pt idx="9831">610</cx:pt>
          <cx:pt idx="9832">815</cx:pt>
          <cx:pt idx="9833">816</cx:pt>
          <cx:pt idx="9834">964</cx:pt>
          <cx:pt idx="9835">1130</cx:pt>
          <cx:pt idx="9836">1263</cx:pt>
          <cx:pt idx="9837">1529</cx:pt>
          <cx:pt idx="9838">1720</cx:pt>
          <cx:pt idx="9839">2697</cx:pt>
          <cx:pt idx="9840">2736</cx:pt>
          <cx:pt idx="9841">3770</cx:pt>
          <cx:pt idx="9842">4474</cx:pt>
          <cx:pt idx="9843">5079</cx:pt>
          <cx:pt idx="9844">20620</cx:pt>
          <cx:pt idx="9845">23326</cx:pt>
          <cx:pt idx="9846">112</cx:pt>
          <cx:pt idx="9847">278</cx:pt>
          <cx:pt idx="9848">338</cx:pt>
          <cx:pt idx="9849">414</cx:pt>
          <cx:pt idx="9850">439</cx:pt>
          <cx:pt idx="9851">512</cx:pt>
          <cx:pt idx="9852">595</cx:pt>
          <cx:pt idx="9853">606</cx:pt>
          <cx:pt idx="9854">897</cx:pt>
          <cx:pt idx="9855">1037</cx:pt>
          <cx:pt idx="9856">1451</cx:pt>
          <cx:pt idx="9857">2016</cx:pt>
          <cx:pt idx="9858">2103</cx:pt>
          <cx:pt idx="9859">2167</cx:pt>
          <cx:pt idx="9860">7185</cx:pt>
          <cx:pt idx="9861">9612</cx:pt>
          <cx:pt idx="9862">174</cx:pt>
          <cx:pt idx="9863">175</cx:pt>
          <cx:pt idx="9864">284</cx:pt>
          <cx:pt idx="9865">291</cx:pt>
          <cx:pt idx="9866">388</cx:pt>
          <cx:pt idx="9867">531</cx:pt>
          <cx:pt idx="9868">546</cx:pt>
          <cx:pt idx="9869">567</cx:pt>
          <cx:pt idx="9870">738</cx:pt>
          <cx:pt idx="9871">926</cx:pt>
          <cx:pt idx="9872">927</cx:pt>
          <cx:pt idx="9873">1520</cx:pt>
          <cx:pt idx="9874">1661</cx:pt>
          <cx:pt idx="9875">1685</cx:pt>
          <cx:pt idx="9876">6271</cx:pt>
          <cx:pt idx="9877">7542</cx:pt>
          <cx:pt idx="9878">437</cx:pt>
          <cx:pt idx="9879">438</cx:pt>
          <cx:pt idx="9880">477</cx:pt>
          <cx:pt idx="9881">481</cx:pt>
          <cx:pt idx="9882">530</cx:pt>
          <cx:pt idx="9883">709</cx:pt>
          <cx:pt idx="9884">856</cx:pt>
          <cx:pt idx="9885">1188</cx:pt>
          <cx:pt idx="9886">1305</cx:pt>
          <cx:pt idx="9887">1425</cx:pt>
          <cx:pt idx="9888">1986</cx:pt>
          <cx:pt idx="9889">2975</cx:pt>
          <cx:pt idx="9890">3001</cx:pt>
          <cx:pt idx="9891">3557</cx:pt>
          <cx:pt idx="9892">12626</cx:pt>
          <cx:pt idx="9893">13840</cx:pt>
          <cx:pt idx="9894">30</cx:pt>
          <cx:pt idx="9895">72</cx:pt>
          <cx:pt idx="9896">76</cx:pt>
          <cx:pt idx="9897">79</cx:pt>
          <cx:pt idx="9898">94</cx:pt>
          <cx:pt idx="9899">124</cx:pt>
          <cx:pt idx="9900">133</cx:pt>
          <cx:pt idx="9901">168</cx:pt>
          <cx:pt idx="9902">227</cx:pt>
          <cx:pt idx="9903">227</cx:pt>
          <cx:pt idx="9904">302</cx:pt>
          <cx:pt idx="9905">494</cx:pt>
          <cx:pt idx="9906">548</cx:pt>
          <cx:pt idx="9907">602</cx:pt>
          <cx:pt idx="9908">1849</cx:pt>
          <cx:pt idx="9909">1923</cx:pt>
          <cx:pt idx="9910">60</cx:pt>
          <cx:pt idx="9911">123</cx:pt>
          <cx:pt idx="9912">129</cx:pt>
          <cx:pt idx="9913">160</cx:pt>
          <cx:pt idx="9914">176</cx:pt>
          <cx:pt idx="9915">183</cx:pt>
          <cx:pt idx="9916">193</cx:pt>
          <cx:pt idx="9917">266</cx:pt>
          <cx:pt idx="9918">290</cx:pt>
          <cx:pt idx="9919">452</cx:pt>
          <cx:pt idx="9920">565</cx:pt>
          <cx:pt idx="9921">700</cx:pt>
          <cx:pt idx="9922">876</cx:pt>
          <cx:pt idx="9923">1008</cx:pt>
          <cx:pt idx="9924">3355</cx:pt>
          <cx:pt idx="9925">3438</cx:pt>
          <cx:pt idx="9926">128</cx:pt>
          <cx:pt idx="9927">131</cx:pt>
          <cx:pt idx="9928">149</cx:pt>
          <cx:pt idx="9929">164</cx:pt>
          <cx:pt idx="9930">296</cx:pt>
          <cx:pt idx="9931">316</cx:pt>
          <cx:pt idx="9932">322</cx:pt>
          <cx:pt idx="9933">350</cx:pt>
          <cx:pt idx="9934">471</cx:pt>
          <cx:pt idx="9935">471</cx:pt>
          <cx:pt idx="9936">547</cx:pt>
          <cx:pt idx="9937">796</cx:pt>
          <cx:pt idx="9938">1088</cx:pt>
          <cx:pt idx="9939">1186</cx:pt>
          <cx:pt idx="9940">4529</cx:pt>
          <cx:pt idx="9941">4811</cx:pt>
          <cx:pt idx="9942">19</cx:pt>
          <cx:pt idx="9943">69</cx:pt>
          <cx:pt idx="9944">80</cx:pt>
          <cx:pt idx="9945">103</cx:pt>
          <cx:pt idx="9946">108</cx:pt>
          <cx:pt idx="9947">116</cx:pt>
          <cx:pt idx="9948">191</cx:pt>
          <cx:pt idx="9949">196</cx:pt>
          <cx:pt idx="9950">206</cx:pt>
          <cx:pt idx="9951">236</cx:pt>
          <cx:pt idx="9952">396</cx:pt>
          <cx:pt idx="9953">500</cx:pt>
          <cx:pt idx="9954">517</cx:pt>
          <cx:pt idx="9955">609</cx:pt>
          <cx:pt idx="9956">2290</cx:pt>
          <cx:pt idx="9957">2525</cx:pt>
          <cx:pt idx="9958">388</cx:pt>
          <cx:pt idx="9959">512</cx:pt>
          <cx:pt idx="9960">645</cx:pt>
          <cx:pt idx="9961">719</cx:pt>
          <cx:pt idx="9962">732</cx:pt>
          <cx:pt idx="9963">750</cx:pt>
          <cx:pt idx="9964">1128</cx:pt>
          <cx:pt idx="9965">1580</cx:pt>
          <cx:pt idx="9966">1658</cx:pt>
          <cx:pt idx="9967">1878</cx:pt>
          <cx:pt idx="9968">2098</cx:pt>
          <cx:pt idx="9969">2486</cx:pt>
          <cx:pt idx="9970">3106</cx:pt>
          <cx:pt idx="9971">3402</cx:pt>
          <cx:pt idx="9972">16815</cx:pt>
          <cx:pt idx="9973">18730</cx:pt>
          <cx:pt idx="9974">82</cx:pt>
          <cx:pt idx="9975">122</cx:pt>
          <cx:pt idx="9976">152</cx:pt>
          <cx:pt idx="9977">171</cx:pt>
          <cx:pt idx="9978">187</cx:pt>
          <cx:pt idx="9979">276</cx:pt>
          <cx:pt idx="9980">294</cx:pt>
          <cx:pt idx="9981">343</cx:pt>
          <cx:pt idx="9982">377</cx:pt>
          <cx:pt idx="9983">413</cx:pt>
          <cx:pt idx="9984">643</cx:pt>
          <cx:pt idx="9985">806</cx:pt>
          <cx:pt idx="9986">1022</cx:pt>
          <cx:pt idx="9987">1233</cx:pt>
          <cx:pt idx="9988">3224</cx:pt>
          <cx:pt idx="9989">3358</cx:pt>
          <cx:pt idx="9990">756</cx:pt>
          <cx:pt idx="9991">898</cx:pt>
          <cx:pt idx="9992">972</cx:pt>
          <cx:pt idx="9993">1434</cx:pt>
          <cx:pt idx="9994">1547</cx:pt>
          <cx:pt idx="9995">2048</cx:pt>
          <cx:pt idx="9996">2210</cx:pt>
          <cx:pt idx="9997">2439</cx:pt>
          <cx:pt idx="9998">2616</cx:pt>
          <cx:pt idx="9999">3642</cx:pt>
          <cx:pt idx="10000">4642</cx:pt>
          <cx:pt idx="10001">5004</cx:pt>
          <cx:pt idx="10002">6213</cx:pt>
          <cx:pt idx="10003">6847</cx:pt>
          <cx:pt idx="10004">35431</cx:pt>
          <cx:pt idx="10005">44981</cx:pt>
          <cx:pt idx="10006">539</cx:pt>
          <cx:pt idx="10007">630</cx:pt>
          <cx:pt idx="10008">636</cx:pt>
          <cx:pt idx="10009">844</cx:pt>
          <cx:pt idx="10010">932</cx:pt>
          <cx:pt idx="10011">1174</cx:pt>
          <cx:pt idx="10012">1333</cx:pt>
          <cx:pt idx="10013">1700</cx:pt>
          <cx:pt idx="10014">1892</cx:pt>
          <cx:pt idx="10015">2042</cx:pt>
          <cx:pt idx="10016">2817</cx:pt>
          <cx:pt idx="10017">4144</cx:pt>
          <cx:pt idx="10018">4298</cx:pt>
          <cx:pt idx="10019">4495</cx:pt>
          <cx:pt idx="10020">17154</cx:pt>
          <cx:pt idx="10021">18061</cx:pt>
          <cx:pt idx="10022">14</cx:pt>
          <cx:pt idx="10023">49</cx:pt>
          <cx:pt idx="10024">61</cx:pt>
          <cx:pt idx="10025">64</cx:pt>
          <cx:pt idx="10026">70</cx:pt>
          <cx:pt idx="10027">81</cx:pt>
          <cx:pt idx="10028">104</cx:pt>
          <cx:pt idx="10029">106</cx:pt>
          <cx:pt idx="10030">128</cx:pt>
          <cx:pt idx="10031">192</cx:pt>
          <cx:pt idx="10032">285</cx:pt>
          <cx:pt idx="10033">356</cx:pt>
          <cx:pt idx="10034">361</cx:pt>
          <cx:pt idx="10035">382</cx:pt>
          <cx:pt idx="10036">1269</cx:pt>
          <cx:pt idx="10037">1395</cx:pt>
          <cx:pt idx="10038">569</cx:pt>
          <cx:pt idx="10039">835</cx:pt>
          <cx:pt idx="10040">920</cx:pt>
          <cx:pt idx="10041">1220</cx:pt>
          <cx:pt idx="10042">1244</cx:pt>
          <cx:pt idx="10043">1439</cx:pt>
          <cx:pt idx="10044">1504</cx:pt>
          <cx:pt idx="10045">1975</cx:pt>
          <cx:pt idx="10046">2066</cx:pt>
          <cx:pt idx="10047">3470</cx:pt>
          <cx:pt idx="10048">4109</cx:pt>
          <cx:pt idx="10049">5124</cx:pt>
          <cx:pt idx="10050">5755</cx:pt>
          <cx:pt idx="10051">6717</cx:pt>
          <cx:pt idx="10052">25083</cx:pt>
          <cx:pt idx="10053">26164</cx:pt>
          <cx:pt idx="10054">214</cx:pt>
          <cx:pt idx="10055">249</cx:pt>
          <cx:pt idx="10056">251</cx:pt>
          <cx:pt idx="10057">343</cx:pt>
          <cx:pt idx="10058">382</cx:pt>
          <cx:pt idx="10059">501</cx:pt>
          <cx:pt idx="10060">595</cx:pt>
          <cx:pt idx="10061">618</cx:pt>
          <cx:pt idx="10062">778</cx:pt>
          <cx:pt idx="10063">1015</cx:pt>
          <cx:pt idx="10064">1089</cx:pt>
          <cx:pt idx="10065">1980</cx:pt>
          <cx:pt idx="10066">2288</cx:pt>
          <cx:pt idx="10067">2720</cx:pt>
          <cx:pt idx="10068">7831</cx:pt>
          <cx:pt idx="10069">9426</cx:pt>
          <cx:pt idx="10070">115</cx:pt>
          <cx:pt idx="10071">176</cx:pt>
          <cx:pt idx="10072">226</cx:pt>
          <cx:pt idx="10073">356</cx:pt>
          <cx:pt idx="10074">400</cx:pt>
          <cx:pt idx="10075">417</cx:pt>
          <cx:pt idx="10076">444</cx:pt>
          <cx:pt idx="10077">509</cx:pt>
          <cx:pt idx="10078">685</cx:pt>
          <cx:pt idx="10079">1052</cx:pt>
          <cx:pt idx="10080">1300</cx:pt>
          <cx:pt idx="10081">1566</cx:pt>
          <cx:pt idx="10082">1793</cx:pt>
          <cx:pt idx="10083">1971</cx:pt>
          <cx:pt idx="10084">6198</cx:pt>
          <cx:pt idx="10085">7638</cx:pt>
          <cx:pt idx="10086">5787</cx:pt>
          <cx:pt idx="10087">5787</cx:pt>
          <cx:pt idx="10088">5845</cx:pt>
          <cx:pt idx="10089">5978</cx:pt>
          <cx:pt idx="10090">6017</cx:pt>
          <cx:pt idx="10091">6046</cx:pt>
          <cx:pt idx="10092">6077</cx:pt>
          <cx:pt idx="10093">6079</cx:pt>
          <cx:pt idx="10094">6141</cx:pt>
          <cx:pt idx="10095">6149</cx:pt>
          <cx:pt idx="10096">6202</cx:pt>
          <cx:pt idx="10097">6216</cx:pt>
          <cx:pt idx="10098">6334</cx:pt>
          <cx:pt idx="10099">6359</cx:pt>
          <cx:pt idx="10100">6432</cx:pt>
          <cx:pt idx="10101">6546</cx:pt>
          <cx:pt idx="10102">27</cx:pt>
          <cx:pt idx="10103">70</cx:pt>
          <cx:pt idx="10104">83</cx:pt>
          <cx:pt idx="10105">96</cx:pt>
          <cx:pt idx="10106">123</cx:pt>
          <cx:pt idx="10107">129</cx:pt>
          <cx:pt idx="10108">150</cx:pt>
          <cx:pt idx="10109">197</cx:pt>
          <cx:pt idx="10110">199</cx:pt>
          <cx:pt idx="10111">211</cx:pt>
          <cx:pt idx="10112">338</cx:pt>
          <cx:pt idx="10113">431</cx:pt>
          <cx:pt idx="10114">475</cx:pt>
          <cx:pt idx="10115">507</cx:pt>
          <cx:pt idx="10116">2266</cx:pt>
          <cx:pt idx="10117">2322</cx:pt>
          <cx:pt idx="10118">247</cx:pt>
          <cx:pt idx="10119">322</cx:pt>
          <cx:pt idx="10120">381</cx:pt>
          <cx:pt idx="10121">417</cx:pt>
          <cx:pt idx="10122">571</cx:pt>
          <cx:pt idx="10123">637</cx:pt>
          <cx:pt idx="10124">714</cx:pt>
          <cx:pt idx="10125">747</cx:pt>
          <cx:pt idx="10126">963</cx:pt>
          <cx:pt idx="10127">1128</cx:pt>
          <cx:pt idx="10128">1570</cx:pt>
          <cx:pt idx="10129">2264</cx:pt>
          <cx:pt idx="10130">2274</cx:pt>
          <cx:pt idx="10131">2293</cx:pt>
          <cx:pt idx="10132">9295</cx:pt>
          <cx:pt idx="10133">9356</cx:pt>
          <cx:pt idx="10134">17</cx:pt>
          <cx:pt idx="10135">40</cx:pt>
          <cx:pt idx="10136">70</cx:pt>
          <cx:pt idx="10137">74</cx:pt>
          <cx:pt idx="10138">85</cx:pt>
          <cx:pt idx="10139">86</cx:pt>
          <cx:pt idx="10140">96</cx:pt>
          <cx:pt idx="10141">140</cx:pt>
          <cx:pt idx="10142">169</cx:pt>
          <cx:pt idx="10143">240</cx:pt>
          <cx:pt idx="10144">393</cx:pt>
          <cx:pt idx="10145">398</cx:pt>
          <cx:pt idx="10146">416</cx:pt>
          <cx:pt idx="10147">451</cx:pt>
          <cx:pt idx="10148">1616</cx:pt>
          <cx:pt idx="10149">1655</cx:pt>
          <cx:pt idx="10150">410</cx:pt>
          <cx:pt idx="10151">435</cx:pt>
          <cx:pt idx="10152">540</cx:pt>
          <cx:pt idx="10153">594</cx:pt>
          <cx:pt idx="10154">704</cx:pt>
          <cx:pt idx="10155">735</cx:pt>
          <cx:pt idx="10156">943</cx:pt>
          <cx:pt idx="10157">983</cx:pt>
          <cx:pt idx="10158">1352</cx:pt>
          <cx:pt idx="10159">1687</cx:pt>
          <cx:pt idx="10160">2440</cx:pt>
          <cx:pt idx="10161">3205</cx:pt>
          <cx:pt idx="10162">3539</cx:pt>
          <cx:pt idx="10163">3551</cx:pt>
          <cx:pt idx="10164">13593</cx:pt>
          <cx:pt idx="10165">14582</cx:pt>
          <cx:pt idx="10166">1287</cx:pt>
          <cx:pt idx="10167">1363</cx:pt>
          <cx:pt idx="10168">1492</cx:pt>
          <cx:pt idx="10169">1722</cx:pt>
          <cx:pt idx="10170">2873</cx:pt>
          <cx:pt idx="10171">2891</cx:pt>
          <cx:pt idx="10172">3022</cx:pt>
          <cx:pt idx="10173">3172</cx:pt>
          <cx:pt idx="10174">3878</cx:pt>
          <cx:pt idx="10175">4744</cx:pt>
          <cx:pt idx="10176">5209</cx:pt>
          <cx:pt idx="10177">8921</cx:pt>
          <cx:pt idx="10178">9180</cx:pt>
          <cx:pt idx="10179">9212</cx:pt>
          <cx:pt idx="10180">36717</cx:pt>
          <cx:pt idx="10181">38253</cx:pt>
          <cx:pt idx="10182">52</cx:pt>
          <cx:pt idx="10183">115</cx:pt>
          <cx:pt idx="10184">125</cx:pt>
          <cx:pt idx="10185">139</cx:pt>
          <cx:pt idx="10186">167</cx:pt>
          <cx:pt idx="10187">170</cx:pt>
          <cx:pt idx="10188">263</cx:pt>
          <cx:pt idx="10189">348</cx:pt>
          <cx:pt idx="10190">375</cx:pt>
          <cx:pt idx="10191">471</cx:pt>
          <cx:pt idx="10192">473</cx:pt>
          <cx:pt idx="10193">671</cx:pt>
          <cx:pt idx="10194">739</cx:pt>
          <cx:pt idx="10195">970</cx:pt>
          <cx:pt idx="10196">2810</cx:pt>
          <cx:pt idx="10197">2889</cx:pt>
          <cx:pt idx="10198">23</cx:pt>
          <cx:pt idx="10199">28</cx:pt>
          <cx:pt idx="10200">49</cx:pt>
          <cx:pt idx="10201">50</cx:pt>
          <cx:pt idx="10202">55</cx:pt>
          <cx:pt idx="10203">60</cx:pt>
          <cx:pt idx="10204">70</cx:pt>
          <cx:pt idx="10205">106</cx:pt>
          <cx:pt idx="10206">151</cx:pt>
          <cx:pt idx="10207">238</cx:pt>
          <cx:pt idx="10208">265</cx:pt>
          <cx:pt idx="10209">298</cx:pt>
          <cx:pt idx="10210">335</cx:pt>
          <cx:pt idx="10211">1172</cx:pt>
          <cx:pt idx="10212">1392</cx:pt>
          <cx:pt idx="10213">0</cx:pt>
          <cx:pt idx="10214">373</cx:pt>
          <cx:pt idx="10215">513</cx:pt>
          <cx:pt idx="10216">520</cx:pt>
          <cx:pt idx="10217">588</cx:pt>
          <cx:pt idx="10218">693</cx:pt>
          <cx:pt idx="10219">963</cx:pt>
          <cx:pt idx="10220">1195</cx:pt>
          <cx:pt idx="10221">1364</cx:pt>
          <cx:pt idx="10222">1530</cx:pt>
          <cx:pt idx="10223">1595</cx:pt>
          <cx:pt idx="10224">1848</cx:pt>
          <cx:pt idx="10225">2527</cx:pt>
          <cx:pt idx="10226">2969</cx:pt>
          <cx:pt idx="10227">3293</cx:pt>
          <cx:pt idx="10228">13404</cx:pt>
          <cx:pt idx="10229">14080</cx:pt>
          <cx:pt idx="10230">180</cx:pt>
          <cx:pt idx="10231">407</cx:pt>
          <cx:pt idx="10232">416</cx:pt>
          <cx:pt idx="10233">506</cx:pt>
          <cx:pt idx="10234">514</cx:pt>
          <cx:pt idx="10235">552</cx:pt>
          <cx:pt idx="10236">578</cx:pt>
          <cx:pt idx="10237">783</cx:pt>
          <cx:pt idx="10238">957</cx:pt>
          <cx:pt idx="10239">1499</cx:pt>
          <cx:pt idx="10240">2548</cx:pt>
          <cx:pt idx="10241">2609</cx:pt>
          <cx:pt idx="10242">2737</cx:pt>
          <cx:pt idx="10243">3025</cx:pt>
          <cx:pt idx="10244">10602</cx:pt>
          <cx:pt idx="10245">11874</cx:pt>
          <cx:pt idx="10246">86</cx:pt>
          <cx:pt idx="10247">97</cx:pt>
          <cx:pt idx="10248">142</cx:pt>
          <cx:pt idx="10249">244</cx:pt>
          <cx:pt idx="10250">264</cx:pt>
          <cx:pt idx="10251">279</cx:pt>
          <cx:pt idx="10252">320</cx:pt>
          <cx:pt idx="10253">436</cx:pt>
          <cx:pt idx="10254">475</cx:pt>
          <cx:pt idx="10255">594</cx:pt>
          <cx:pt idx="10256">776</cx:pt>
          <cx:pt idx="10257">1104</cx:pt>
          <cx:pt idx="10258">1234</cx:pt>
          <cx:pt idx="10259">1482</cx:pt>
          <cx:pt idx="10260">4685</cx:pt>
          <cx:pt idx="10261">4897</cx:pt>
          <cx:pt idx="10262">159</cx:pt>
          <cx:pt idx="10263">343</cx:pt>
          <cx:pt idx="10264">399</cx:pt>
          <cx:pt idx="10265">421</cx:pt>
          <cx:pt idx="10266">492</cx:pt>
          <cx:pt idx="10267">528</cx:pt>
          <cx:pt idx="10268">793</cx:pt>
          <cx:pt idx="10269">904</cx:pt>
          <cx:pt idx="10270">1158</cx:pt>
          <cx:pt idx="10271">1163</cx:pt>
          <cx:pt idx="10272">1762</cx:pt>
          <cx:pt idx="10273">2474</cx:pt>
          <cx:pt idx="10274">2525</cx:pt>
          <cx:pt idx="10275">2609</cx:pt>
          <cx:pt idx="10276">11115</cx:pt>
          <cx:pt idx="10277">11279</cx:pt>
          <cx:pt idx="10278">19</cx:pt>
          <cx:pt idx="10279">30</cx:pt>
          <cx:pt idx="10280">37</cx:pt>
          <cx:pt idx="10281">53</cx:pt>
          <cx:pt idx="10282">69</cx:pt>
          <cx:pt idx="10283">75</cx:pt>
          <cx:pt idx="10284">105</cx:pt>
          <cx:pt idx="10285">109</cx:pt>
          <cx:pt idx="10286">131</cx:pt>
          <cx:pt idx="10287">146</cx:pt>
          <cx:pt idx="10288">204</cx:pt>
          <cx:pt idx="10289">332</cx:pt>
          <cx:pt idx="10290">346</cx:pt>
          <cx:pt idx="10291">962</cx:pt>
          <cx:pt idx="10292">1016</cx:pt>
          <cx:pt idx="10293">0</cx:pt>
          <cx:pt idx="10294">305</cx:pt>
          <cx:pt idx="10295">374</cx:pt>
          <cx:pt idx="10296">392</cx:pt>
          <cx:pt idx="10297">539</cx:pt>
          <cx:pt idx="10298">551</cx:pt>
          <cx:pt idx="10299">654</cx:pt>
          <cx:pt idx="10300">912</cx:pt>
          <cx:pt idx="10301">951</cx:pt>
          <cx:pt idx="10302">1047</cx:pt>
          <cx:pt idx="10303">1278</cx:pt>
          <cx:pt idx="10304">1486</cx:pt>
          <cx:pt idx="10305">2568</cx:pt>
          <cx:pt idx="10306">2662</cx:pt>
          <cx:pt idx="10307">2912</cx:pt>
          <cx:pt idx="10308">10233</cx:pt>
          <cx:pt idx="10309">11942</cx:pt>
          <cx:pt idx="10310">24</cx:pt>
          <cx:pt idx="10311">29</cx:pt>
          <cx:pt idx="10312">33</cx:pt>
          <cx:pt idx="10313">36</cx:pt>
          <cx:pt idx="10314">53</cx:pt>
          <cx:pt idx="10315">58</cx:pt>
          <cx:pt idx="10316">72</cx:pt>
          <cx:pt idx="10317">99</cx:pt>
          <cx:pt idx="10318">107</cx:pt>
          <cx:pt idx="10319">143</cx:pt>
          <cx:pt idx="10320">168</cx:pt>
          <cx:pt idx="10321">194</cx:pt>
          <cx:pt idx="10322">385</cx:pt>
          <cx:pt idx="10323">739</cx:pt>
          <cx:pt idx="10324">935</cx:pt>
          <cx:pt idx="10325">0</cx:pt>
          <cx:pt idx="10326">261</cx:pt>
          <cx:pt idx="10327">340</cx:pt>
          <cx:pt idx="10328">395</cx:pt>
          <cx:pt idx="10329">402</cx:pt>
          <cx:pt idx="10330">551</cx:pt>
          <cx:pt idx="10331">690</cx:pt>
          <cx:pt idx="10332">754</cx:pt>
          <cx:pt idx="10333">959</cx:pt>
          <cx:pt idx="10334">1160</cx:pt>
          <cx:pt idx="10335">1740</cx:pt>
          <cx:pt idx="10336">2148</cx:pt>
          <cx:pt idx="10337">2348</cx:pt>
          <cx:pt idx="10338">3096</cx:pt>
          <cx:pt idx="10339">3166</cx:pt>
          <cx:pt idx="10340">10662</cx:pt>
          <cx:pt idx="10341">10690</cx:pt>
          <cx:pt idx="10342">189</cx:pt>
          <cx:pt idx="10343">208</cx:pt>
          <cx:pt idx="10344">228</cx:pt>
          <cx:pt idx="10345">254</cx:pt>
          <cx:pt idx="10346">319</cx:pt>
          <cx:pt idx="10347">462</cx:pt>
          <cx:pt idx="10348">514</cx:pt>
          <cx:pt idx="10349">727</cx:pt>
          <cx:pt idx="10350">787</cx:pt>
          <cx:pt idx="10351">908</cx:pt>
          <cx:pt idx="10352">1002</cx:pt>
          <cx:pt idx="10353">1510</cx:pt>
          <cx:pt idx="10354">1692</cx:pt>
          <cx:pt idx="10355">1985</cx:pt>
          <cx:pt idx="10356">6497</cx:pt>
          <cx:pt idx="10357">7168</cx:pt>
          <cx:pt idx="10358">1261</cx:pt>
          <cx:pt idx="10359">1290</cx:pt>
          <cx:pt idx="10360">1916</cx:pt>
          <cx:pt idx="10361">2331</cx:pt>
          <cx:pt idx="10362">2599</cx:pt>
          <cx:pt idx="10363">3996</cx:pt>
          <cx:pt idx="10364">4198</cx:pt>
          <cx:pt idx="10365">4568</cx:pt>
          <cx:pt idx="10366">6200</cx:pt>
          <cx:pt idx="10367">7695</cx:pt>
          <cx:pt idx="10368">10824</cx:pt>
          <cx:pt idx="10369">11555</cx:pt>
          <cx:pt idx="10370">13357</cx:pt>
          <cx:pt idx="10371">13503</cx:pt>
          <cx:pt idx="10372">56449</cx:pt>
          <cx:pt idx="10373">59772</cx:pt>
          <cx:pt idx="10374">191</cx:pt>
          <cx:pt idx="10375">237</cx:pt>
          <cx:pt idx="10376">282</cx:pt>
          <cx:pt idx="10377">356</cx:pt>
          <cx:pt idx="10378">411</cx:pt>
          <cx:pt idx="10379">450</cx:pt>
          <cx:pt idx="10380">618</cx:pt>
          <cx:pt idx="10381">671</cx:pt>
          <cx:pt idx="10382">790</cx:pt>
          <cx:pt idx="10383">913</cx:pt>
          <cx:pt idx="10384">1307</cx:pt>
          <cx:pt idx="10385">1606</cx:pt>
          <cx:pt idx="10386">2151</cx:pt>
          <cx:pt idx="10387">2330</cx:pt>
          <cx:pt idx="10388">6177</cx:pt>
          <cx:pt idx="10389">7051</cx:pt>
          <cx:pt idx="10390">135</cx:pt>
          <cx:pt idx="10391">284</cx:pt>
          <cx:pt idx="10392">312</cx:pt>
          <cx:pt idx="10393">316</cx:pt>
          <cx:pt idx="10394">346</cx:pt>
          <cx:pt idx="10395">370</cx:pt>
          <cx:pt idx="10396">565</cx:pt>
          <cx:pt idx="10397">602</cx:pt>
          <cx:pt idx="10398">692</cx:pt>
          <cx:pt idx="10399">696</cx:pt>
          <cx:pt idx="10400">813</cx:pt>
          <cx:pt idx="10401">1315</cx:pt>
          <cx:pt idx="10402">1339</cx:pt>
          <cx:pt idx="10403">1415</cx:pt>
          <cx:pt idx="10404">6837</cx:pt>
          <cx:pt idx="10405">7206</cx:pt>
          <cx:pt idx="10406">49</cx:pt>
          <cx:pt idx="10407">52</cx:pt>
          <cx:pt idx="10408">52</cx:pt>
          <cx:pt idx="10409">79</cx:pt>
          <cx:pt idx="10410">92</cx:pt>
          <cx:pt idx="10411">105</cx:pt>
          <cx:pt idx="10412">114</cx:pt>
          <cx:pt idx="10413">133</cx:pt>
          <cx:pt idx="10414">149</cx:pt>
          <cx:pt idx="10415">203</cx:pt>
          <cx:pt idx="10416">224</cx:pt>
          <cx:pt idx="10417">338</cx:pt>
          <cx:pt idx="10418">418</cx:pt>
          <cx:pt idx="10419">460</cx:pt>
          <cx:pt idx="10420">1809</cx:pt>
          <cx:pt idx="10421">1906</cx:pt>
          <cx:pt idx="10422">25</cx:pt>
          <cx:pt idx="10423">25</cx:pt>
          <cx:pt idx="10424">37</cx:pt>
          <cx:pt idx="10425">43</cx:pt>
          <cx:pt idx="10426">60</cx:pt>
          <cx:pt idx="10427">80</cx:pt>
          <cx:pt idx="10428">91</cx:pt>
          <cx:pt idx="10429">96</cx:pt>
          <cx:pt idx="10430">109</cx:pt>
          <cx:pt idx="10431">120</cx:pt>
          <cx:pt idx="10432">151</cx:pt>
          <cx:pt idx="10433">152</cx:pt>
          <cx:pt idx="10434">185</cx:pt>
          <cx:pt idx="10435">209</cx:pt>
          <cx:pt idx="10436">1070</cx:pt>
          <cx:pt idx="10437">1171</cx:pt>
          <cx:pt idx="10438">921</cx:pt>
          <cx:pt idx="10439">1143</cx:pt>
          <cx:pt idx="10440">1757</cx:pt>
          <cx:pt idx="10441">1829</cx:pt>
          <cx:pt idx="10442">1960</cx:pt>
          <cx:pt idx="10443">2453</cx:pt>
          <cx:pt idx="10444">2590</cx:pt>
          <cx:pt idx="10445">2880</cx:pt>
          <cx:pt idx="10446">3012</cx:pt>
          <cx:pt idx="10447">4507</cx:pt>
          <cx:pt idx="10448">5093</cx:pt>
          <cx:pt idx="10449">8411</cx:pt>
          <cx:pt idx="10450">8901</cx:pt>
          <cx:pt idx="10451">10279</cx:pt>
          <cx:pt idx="10452">40919</cx:pt>
          <cx:pt idx="10453">41681</cx:pt>
          <cx:pt idx="10454">435</cx:pt>
          <cx:pt idx="10455">515</cx:pt>
          <cx:pt idx="10456">618</cx:pt>
          <cx:pt idx="10457">767</cx:pt>
          <cx:pt idx="10458">1028</cx:pt>
          <cx:pt idx="10459">1157</cx:pt>
          <cx:pt idx="10460">1400</cx:pt>
          <cx:pt idx="10461">1457</cx:pt>
          <cx:pt idx="10462">1571</cx:pt>
          <cx:pt idx="10463">2121</cx:pt>
          <cx:pt idx="10464">2218</cx:pt>
          <cx:pt idx="10465">3564</cx:pt>
          <cx:pt idx="10466">3785</cx:pt>
          <cx:pt idx="10467">3837</cx:pt>
          <cx:pt idx="10468">15602</cx:pt>
          <cx:pt idx="10469">15773</cx:pt>
          <cx:pt idx="10470">18</cx:pt>
          <cx:pt idx="10471">90</cx:pt>
          <cx:pt idx="10472">97</cx:pt>
          <cx:pt idx="10473">109</cx:pt>
          <cx:pt idx="10474">115</cx:pt>
          <cx:pt idx="10475">131</cx:pt>
          <cx:pt idx="10476">181</cx:pt>
          <cx:pt idx="10477">197</cx:pt>
          <cx:pt idx="10478">201</cx:pt>
          <cx:pt idx="10479">264</cx:pt>
          <cx:pt idx="10480">318</cx:pt>
          <cx:pt idx="10481">325</cx:pt>
          <cx:pt idx="10482">517</cx:pt>
          <cx:pt idx="10483">621</cx:pt>
          <cx:pt idx="10484">2278</cx:pt>
          <cx:pt idx="10485">2312</cx:pt>
          <cx:pt idx="10486">29</cx:pt>
          <cx:pt idx="10487">81</cx:pt>
          <cx:pt idx="10488">95</cx:pt>
          <cx:pt idx="10489">127</cx:pt>
          <cx:pt idx="10490">140</cx:pt>
          <cx:pt idx="10491">154</cx:pt>
          <cx:pt idx="10492">173</cx:pt>
          <cx:pt idx="10493">217</cx:pt>
          <cx:pt idx="10494">281</cx:pt>
          <cx:pt idx="10495">393</cx:pt>
          <cx:pt idx="10496">409</cx:pt>
          <cx:pt idx="10497">623</cx:pt>
          <cx:pt idx="10498">710</cx:pt>
          <cx:pt idx="10499">824</cx:pt>
          <cx:pt idx="10500">2522</cx:pt>
          <cx:pt idx="10501">2573</cx:pt>
          <cx:pt idx="10502">812</cx:pt>
          <cx:pt idx="10503">877</cx:pt>
          <cx:pt idx="10504">974</cx:pt>
          <cx:pt idx="10505">1023</cx:pt>
          <cx:pt idx="10506">1140</cx:pt>
          <cx:pt idx="10507">1226</cx:pt>
          <cx:pt idx="10508">1851</cx:pt>
          <cx:pt idx="10509">2386</cx:pt>
          <cx:pt idx="10510">2424</cx:pt>
          <cx:pt idx="10511">2693</cx:pt>
          <cx:pt idx="10512">2910</cx:pt>
          <cx:pt idx="10513">4166</cx:pt>
          <cx:pt idx="10514">5372</cx:pt>
          <cx:pt idx="10515">5390</cx:pt>
          <cx:pt idx="10516">24007</cx:pt>
          <cx:pt idx="10517">24987</cx:pt>
          <cx:pt idx="10518">314</cx:pt>
          <cx:pt idx="10519">459</cx:pt>
          <cx:pt idx="10520">496</cx:pt>
          <cx:pt idx="10521">547</cx:pt>
          <cx:pt idx="10522">680</cx:pt>
          <cx:pt idx="10523">881</cx:pt>
          <cx:pt idx="10524">917</cx:pt>
          <cx:pt idx="10525">1031</cx:pt>
          <cx:pt idx="10526">1367</cx:pt>
          <cx:pt idx="10527">1808</cx:pt>
          <cx:pt idx="10528">2058</cx:pt>
          <cx:pt idx="10529">2699</cx:pt>
          <cx:pt idx="10530">3127</cx:pt>
          <cx:pt idx="10531">4064</cx:pt>
          <cx:pt idx="10532">13180</cx:pt>
          <cx:pt idx="10533">13372</cx:pt>
          <cx:pt idx="10534">54</cx:pt>
          <cx:pt idx="10535">212</cx:pt>
          <cx:pt idx="10536">244</cx:pt>
          <cx:pt idx="10537">248</cx:pt>
          <cx:pt idx="10538">316</cx:pt>
          <cx:pt idx="10539">324</cx:pt>
          <cx:pt idx="10540">333</cx:pt>
          <cx:pt idx="10541">422</cx:pt>
          <cx:pt idx="10542">660</cx:pt>
          <cx:pt idx="10543">770</cx:pt>
          <cx:pt idx="10544">1369</cx:pt>
          <cx:pt idx="10545">1406</cx:pt>
          <cx:pt idx="10546">1432</cx:pt>
          <cx:pt idx="10547">1833</cx:pt>
          <cx:pt idx="10548">6481</cx:pt>
          <cx:pt idx="10549">6736</cx:pt>
          <cx:pt idx="10550">123</cx:pt>
          <cx:pt idx="10551">163</cx:pt>
          <cx:pt idx="10552">183</cx:pt>
          <cx:pt idx="10553">260</cx:pt>
          <cx:pt idx="10554">289</cx:pt>
          <cx:pt idx="10555">368</cx:pt>
          <cx:pt idx="10556">394</cx:pt>
          <cx:pt idx="10557">574</cx:pt>
          <cx:pt idx="10558">647</cx:pt>
          <cx:pt idx="10559">711</cx:pt>
          <cx:pt idx="10560">795</cx:pt>
          <cx:pt idx="10561">1333</cx:pt>
          <cx:pt idx="10562">1338</cx:pt>
          <cx:pt idx="10563">1647</cx:pt>
          <cx:pt idx="10564">5327</cx:pt>
          <cx:pt idx="10565">5440</cx:pt>
          <cx:pt idx="10566">188</cx:pt>
          <cx:pt idx="10567">287</cx:pt>
          <cx:pt idx="10568">322</cx:pt>
          <cx:pt idx="10569">331</cx:pt>
          <cx:pt idx="10570">471</cx:pt>
          <cx:pt idx="10571">675</cx:pt>
          <cx:pt idx="10572">684</cx:pt>
          <cx:pt idx="10573">961</cx:pt>
          <cx:pt idx="10574">971</cx:pt>
          <cx:pt idx="10575">1268</cx:pt>
          <cx:pt idx="10576">1459</cx:pt>
          <cx:pt idx="10577">2064</cx:pt>
          <cx:pt idx="10578">2608</cx:pt>
          <cx:pt idx="10579">3020</cx:pt>
          <cx:pt idx="10580">9733</cx:pt>
          <cx:pt idx="10581">9905</cx:pt>
          <cx:pt idx="10582">193</cx:pt>
          <cx:pt idx="10583">276</cx:pt>
          <cx:pt idx="10584">378</cx:pt>
          <cx:pt idx="10585">386</cx:pt>
          <cx:pt idx="10586">549</cx:pt>
          <cx:pt idx="10587">573</cx:pt>
          <cx:pt idx="10588">816</cx:pt>
          <cx:pt idx="10589">851</cx:pt>
          <cx:pt idx="10590">1169</cx:pt>
          <cx:pt idx="10591">1265</cx:pt>
          <cx:pt idx="10592">1406</cx:pt>
          <cx:pt idx="10593">1904</cx:pt>
          <cx:pt idx="10594">2071</cx:pt>
          <cx:pt idx="10595">2091</cx:pt>
          <cx:pt idx="10596">9233</cx:pt>
          <cx:pt idx="10597">9781</cx:pt>
          <cx:pt idx="10598">29</cx:pt>
          <cx:pt idx="10599">81</cx:pt>
          <cx:pt idx="10600">90</cx:pt>
          <cx:pt idx="10601">122</cx:pt>
          <cx:pt idx="10602">130</cx:pt>
          <cx:pt idx="10603">157</cx:pt>
          <cx:pt idx="10604">235</cx:pt>
          <cx:pt idx="10605">257</cx:pt>
          <cx:pt idx="10606">302</cx:pt>
          <cx:pt idx="10607">353</cx:pt>
          <cx:pt idx="10608">481</cx:pt>
          <cx:pt idx="10609">574</cx:pt>
          <cx:pt idx="10610">630</cx:pt>
          <cx:pt idx="10611">842</cx:pt>
          <cx:pt idx="10612">2648</cx:pt>
          <cx:pt idx="10613">3201</cx:pt>
          <cx:pt idx="10614">312</cx:pt>
          <cx:pt idx="10615">418</cx:pt>
          <cx:pt idx="10616">436</cx:pt>
          <cx:pt idx="10617">465</cx:pt>
          <cx:pt idx="10618">478</cx:pt>
          <cx:pt idx="10619">558</cx:pt>
          <cx:pt idx="10620">713</cx:pt>
          <cx:pt idx="10621">803</cx:pt>
          <cx:pt idx="10622">922</cx:pt>
          <cx:pt idx="10623">1036</cx:pt>
          <cx:pt idx="10624">1297</cx:pt>
          <cx:pt idx="10625">1569</cx:pt>
          <cx:pt idx="10626">2050</cx:pt>
          <cx:pt idx="10627">2306</cx:pt>
          <cx:pt idx="10628">10249</cx:pt>
          <cx:pt idx="10629">10557</cx:pt>
          <cx:pt idx="10630">200</cx:pt>
          <cx:pt idx="10631">454</cx:pt>
          <cx:pt idx="10632">519</cx:pt>
          <cx:pt idx="10633">534</cx:pt>
          <cx:pt idx="10634">583</cx:pt>
          <cx:pt idx="10635">585</cx:pt>
          <cx:pt idx="10636">741</cx:pt>
          <cx:pt idx="10637">1140</cx:pt>
          <cx:pt idx="10638">1234</cx:pt>
          <cx:pt idx="10639">1418</cx:pt>
          <cx:pt idx="10640">1819</cx:pt>
          <cx:pt idx="10641">2224</cx:pt>
          <cx:pt idx="10642">2466</cx:pt>
          <cx:pt idx="10643">2651</cx:pt>
          <cx:pt idx="10644">11765</cx:pt>
          <cx:pt idx="10645">12895</cx:pt>
          <cx:pt idx="10646">586</cx:pt>
          <cx:pt idx="10647">654</cx:pt>
          <cx:pt idx="10648">847</cx:pt>
          <cx:pt idx="10649">926</cx:pt>
          <cx:pt idx="10650">1006</cx:pt>
          <cx:pt idx="10651">1166</cx:pt>
          <cx:pt idx="10652">1221</cx:pt>
          <cx:pt idx="10653">1642</cx:pt>
          <cx:pt idx="10654">1750</cx:pt>
          <cx:pt idx="10655">2811</cx:pt>
          <cx:pt idx="10656">2876</cx:pt>
          <cx:pt idx="10657">3951</cx:pt>
          <cx:pt idx="10658">4442</cx:pt>
          <cx:pt idx="10659">5192</cx:pt>
          <cx:pt idx="10660">20420</cx:pt>
          <cx:pt idx="10661">23358</cx:pt>
          <cx:pt idx="10662">103</cx:pt>
          <cx:pt idx="10663">282</cx:pt>
          <cx:pt idx="10664">338</cx:pt>
          <cx:pt idx="10665">437</cx:pt>
          <cx:pt idx="10666">473</cx:pt>
          <cx:pt idx="10667">502</cx:pt>
          <cx:pt idx="10668">680</cx:pt>
          <cx:pt idx="10669">683</cx:pt>
          <cx:pt idx="10670">696</cx:pt>
          <cx:pt idx="10671">1189</cx:pt>
          <cx:pt idx="10672">1451</cx:pt>
          <cx:pt idx="10673">2154</cx:pt>
          <cx:pt idx="10674">2170</cx:pt>
          <cx:pt idx="10675">2319</cx:pt>
          <cx:pt idx="10676">7240</cx:pt>
          <cx:pt idx="10677">9489</cx:pt>
          <cx:pt idx="10678">160</cx:pt>
          <cx:pt idx="10679">183</cx:pt>
          <cx:pt idx="10680">312</cx:pt>
          <cx:pt idx="10681">339</cx:pt>
          <cx:pt idx="10682">389</cx:pt>
          <cx:pt idx="10683">519</cx:pt>
          <cx:pt idx="10684">538</cx:pt>
          <cx:pt idx="10685">603</cx:pt>
          <cx:pt idx="10686">664</cx:pt>
          <cx:pt idx="10687">975</cx:pt>
          <cx:pt idx="10688">996</cx:pt>
          <cx:pt idx="10689">1526</cx:pt>
          <cx:pt idx="10690">1694</cx:pt>
          <cx:pt idx="10691">1724</cx:pt>
          <cx:pt idx="10692">6278</cx:pt>
          <cx:pt idx="10693">7335</cx:pt>
          <cx:pt idx="10694">419</cx:pt>
          <cx:pt idx="10695">462</cx:pt>
          <cx:pt idx="10696">507</cx:pt>
          <cx:pt idx="10697">508</cx:pt>
          <cx:pt idx="10698">516</cx:pt>
          <cx:pt idx="10699">794</cx:pt>
          <cx:pt idx="10700">933</cx:pt>
          <cx:pt idx="10701">1205</cx:pt>
          <cx:pt idx="10702">1245</cx:pt>
          <cx:pt idx="10703">1438</cx:pt>
          <cx:pt idx="10704">1927</cx:pt>
          <cx:pt idx="10705">3033</cx:pt>
          <cx:pt idx="10706">3169</cx:pt>
          <cx:pt idx="10707">3492</cx:pt>
          <cx:pt idx="10708">12473</cx:pt>
          <cx:pt idx="10709">13810</cx:pt>
          <cx:pt idx="10710">27</cx:pt>
          <cx:pt idx="10711">59</cx:pt>
          <cx:pt idx="10712">65</cx:pt>
          <cx:pt idx="10713">79</cx:pt>
          <cx:pt idx="10714">83</cx:pt>
          <cx:pt idx="10715">104</cx:pt>
          <cx:pt idx="10716">128</cx:pt>
          <cx:pt idx="10717">156</cx:pt>
          <cx:pt idx="10718">232</cx:pt>
          <cx:pt idx="10719">252</cx:pt>
          <cx:pt idx="10720">258</cx:pt>
          <cx:pt idx="10721">460</cx:pt>
          <cx:pt idx="10722">609</cx:pt>
          <cx:pt idx="10723">637</cx:pt>
          <cx:pt idx="10724">1921</cx:pt>
          <cx:pt idx="10725">2022</cx:pt>
          <cx:pt idx="10726">67</cx:pt>
          <cx:pt idx="10727">117</cx:pt>
          <cx:pt idx="10728">125</cx:pt>
          <cx:pt idx="10729">129</cx:pt>
          <cx:pt idx="10730">191</cx:pt>
          <cx:pt idx="10731">193</cx:pt>
          <cx:pt idx="10732">212</cx:pt>
          <cx:pt idx="10733">214</cx:pt>
          <cx:pt idx="10734">325</cx:pt>
          <cx:pt idx="10735">460</cx:pt>
          <cx:pt idx="10736">597</cx:pt>
          <cx:pt idx="10737">678</cx:pt>
          <cx:pt idx="10738">810</cx:pt>
          <cx:pt idx="10739">1068</cx:pt>
          <cx:pt idx="10740">3265</cx:pt>
          <cx:pt idx="10741">3410</cx:pt>
          <cx:pt idx="10742">121</cx:pt>
          <cx:pt idx="10743">130</cx:pt>
          <cx:pt idx="10744">136</cx:pt>
          <cx:pt idx="10745">162</cx:pt>
          <cx:pt idx="10746">309</cx:pt>
          <cx:pt idx="10747">317</cx:pt>
          <cx:pt idx="10748">349</cx:pt>
          <cx:pt idx="10749">400</cx:pt>
          <cx:pt idx="10750">412</cx:pt>
          <cx:pt idx="10751">499</cx:pt>
          <cx:pt idx="10752">516</cx:pt>
          <cx:pt idx="10753">889</cx:pt>
          <cx:pt idx="10754">1155</cx:pt>
          <cx:pt idx="10755">1243</cx:pt>
          <cx:pt idx="10756">4606</cx:pt>
          <cx:pt idx="10757">5043</cx:pt>
          <cx:pt idx="10758">22</cx:pt>
          <cx:pt idx="10759">80</cx:pt>
          <cx:pt idx="10760">99</cx:pt>
          <cx:pt idx="10761">100</cx:pt>
          <cx:pt idx="10762">115</cx:pt>
          <cx:pt idx="10763">152</cx:pt>
          <cx:pt idx="10764">172</cx:pt>
          <cx:pt idx="10765">198</cx:pt>
          <cx:pt idx="10766">220</cx:pt>
          <cx:pt idx="10767">280</cx:pt>
          <cx:pt idx="10768">395</cx:pt>
          <cx:pt idx="10769">490</cx:pt>
          <cx:pt idx="10770">553</cx:pt>
          <cx:pt idx="10771">650</cx:pt>
          <cx:pt idx="10772">2333</cx:pt>
          <cx:pt idx="10773">2740</cx:pt>
          <cx:pt idx="10774">413</cx:pt>
          <cx:pt idx="10775">573</cx:pt>
          <cx:pt idx="10776">666</cx:pt>
          <cx:pt idx="10777">689</cx:pt>
          <cx:pt idx="10778">736</cx:pt>
          <cx:pt idx="10779">784</cx:pt>
          <cx:pt idx="10780">1257</cx:pt>
          <cx:pt idx="10781">1490</cx:pt>
          <cx:pt idx="10782">1726</cx:pt>
          <cx:pt idx="10783">1960</cx:pt>
          <cx:pt idx="10784">2222</cx:pt>
          <cx:pt idx="10785">2685</cx:pt>
          <cx:pt idx="10786">3157</cx:pt>
          <cx:pt idx="10787">3418</cx:pt>
          <cx:pt idx="10788">16708</cx:pt>
          <cx:pt idx="10789">18330</cx:pt>
          <cx:pt idx="10790">69</cx:pt>
          <cx:pt idx="10791">136</cx:pt>
          <cx:pt idx="10792">148</cx:pt>
          <cx:pt idx="10793">170</cx:pt>
          <cx:pt idx="10794">211</cx:pt>
          <cx:pt idx="10795">268</cx:pt>
          <cx:pt idx="10796">355</cx:pt>
          <cx:pt idx="10797">420</cx:pt>
          <cx:pt idx="10798">423</cx:pt>
          <cx:pt idx="10799">468</cx:pt>
          <cx:pt idx="10800">612</cx:pt>
          <cx:pt idx="10801">727</cx:pt>
          <cx:pt idx="10802">1024</cx:pt>
          <cx:pt idx="10803">1336</cx:pt>
          <cx:pt idx="10804">3328</cx:pt>
          <cx:pt idx="10805">3333</cx:pt>
          <cx:pt idx="10806">830</cx:pt>
          <cx:pt idx="10807">836</cx:pt>
          <cx:pt idx="10808">1033</cx:pt>
          <cx:pt idx="10809">1498</cx:pt>
          <cx:pt idx="10810">1658</cx:pt>
          <cx:pt idx="10811">2069</cx:pt>
          <cx:pt idx="10812">2197</cx:pt>
          <cx:pt idx="10813">2210</cx:pt>
          <cx:pt idx="10814">2563</cx:pt>
          <cx:pt idx="10815">3988</cx:pt>
          <cx:pt idx="10816">4915</cx:pt>
          <cx:pt idx="10817">5537</cx:pt>
          <cx:pt idx="10818">6254</cx:pt>
          <cx:pt idx="10819">6963</cx:pt>
          <cx:pt idx="10820">35469</cx:pt>
          <cx:pt idx="10821">44501</cx:pt>
          <cx:pt idx="10822">532</cx:pt>
          <cx:pt idx="10823">705</cx:pt>
          <cx:pt idx="10824">733</cx:pt>
          <cx:pt idx="10825">819</cx:pt>
          <cx:pt idx="10826">1030</cx:pt>
          <cx:pt idx="10827">1213</cx:pt>
          <cx:pt idx="10828">1333</cx:pt>
          <cx:pt idx="10829">1619</cx:pt>
          <cx:pt idx="10830">1705</cx:pt>
          <cx:pt idx="10831">2278</cx:pt>
          <cx:pt idx="10832">2828</cx:pt>
          <cx:pt idx="10833">4297</cx:pt>
          <cx:pt idx="10834">4299</cx:pt>
          <cx:pt idx="10835">4708</cx:pt>
          <cx:pt idx="10836">17003</cx:pt>
          <cx:pt idx="10837">18284</cx:pt>
          <cx:pt idx="10838">17</cx:pt>
          <cx:pt idx="10839">49</cx:pt>
          <cx:pt idx="10840">56</cx:pt>
          <cx:pt idx="10841">65</cx:pt>
          <cx:pt idx="10842">84</cx:pt>
          <cx:pt idx="10843">85</cx:pt>
          <cx:pt idx="10844">106</cx:pt>
          <cx:pt idx="10845">110</cx:pt>
          <cx:pt idx="10846">120</cx:pt>
          <cx:pt idx="10847">207</cx:pt>
          <cx:pt idx="10848">298</cx:pt>
          <cx:pt idx="10849">337</cx:pt>
          <cx:pt idx="10850">342</cx:pt>
          <cx:pt idx="10851">410</cx:pt>
          <cx:pt idx="10852">1290</cx:pt>
          <cx:pt idx="10853">1321</cx:pt>
          <cx:pt idx="10854">618</cx:pt>
          <cx:pt idx="10855">877</cx:pt>
          <cx:pt idx="10856">973</cx:pt>
          <cx:pt idx="10857">1293</cx:pt>
          <cx:pt idx="10858">1311</cx:pt>
          <cx:pt idx="10859">1465</cx:pt>
          <cx:pt idx="10860">1602</cx:pt>
          <cx:pt idx="10861">1943</cx:pt>
          <cx:pt idx="10862">2291</cx:pt>
          <cx:pt idx="10863">3668</cx:pt>
          <cx:pt idx="10864">4037</cx:pt>
          <cx:pt idx="10865">5275</cx:pt>
          <cx:pt idx="10866">5691</cx:pt>
          <cx:pt idx="10867">6996</cx:pt>
          <cx:pt idx="10868">25140</cx:pt>
          <cx:pt idx="10869">26298</cx:pt>
          <cx:pt idx="10870">250</cx:pt>
          <cx:pt idx="10871">261</cx:pt>
          <cx:pt idx="10872">273</cx:pt>
          <cx:pt idx="10873">370</cx:pt>
          <cx:pt idx="10874">437</cx:pt>
          <cx:pt idx="10875">527</cx:pt>
          <cx:pt idx="10876">550</cx:pt>
          <cx:pt idx="10877">693</cx:pt>
          <cx:pt idx="10878">863</cx:pt>
          <cx:pt idx="10879">1130</cx:pt>
          <cx:pt idx="10880">1221</cx:pt>
          <cx:pt idx="10881">1864</cx:pt>
          <cx:pt idx="10882">2261</cx:pt>
          <cx:pt idx="10883">2637</cx:pt>
          <cx:pt idx="10884">7997</cx:pt>
          <cx:pt idx="10885">9399</cx:pt>
          <cx:pt idx="10886">109</cx:pt>
          <cx:pt idx="10887">160</cx:pt>
          <cx:pt idx="10888">195</cx:pt>
          <cx:pt idx="10889">316</cx:pt>
          <cx:pt idx="10890">350</cx:pt>
          <cx:pt idx="10891">401</cx:pt>
          <cx:pt idx="10892">459</cx:pt>
          <cx:pt idx="10893">545</cx:pt>
          <cx:pt idx="10894">656</cx:pt>
          <cx:pt idx="10895">1113</cx:pt>
          <cx:pt idx="10896">1324</cx:pt>
          <cx:pt idx="10897">1722</cx:pt>
          <cx:pt idx="10898">1913</cx:pt>
          <cx:pt idx="10899">2023</cx:pt>
          <cx:pt idx="10900">6255</cx:pt>
          <cx:pt idx="10901">7802</cx:pt>
          <cx:pt idx="10902">6550</cx:pt>
          <cx:pt idx="10903">6604</cx:pt>
          <cx:pt idx="10904">6627</cx:pt>
          <cx:pt idx="10905">6701</cx:pt>
          <cx:pt idx="10906">6716</cx:pt>
          <cx:pt idx="10907">6767</cx:pt>
          <cx:pt idx="10908">6825</cx:pt>
          <cx:pt idx="10909">6842</cx:pt>
          <cx:pt idx="10910">6942</cx:pt>
          <cx:pt idx="10911">7151</cx:pt>
          <cx:pt idx="10912">7152</cx:pt>
          <cx:pt idx="10913">7650</cx:pt>
          <cx:pt idx="10914">7792</cx:pt>
          <cx:pt idx="10915">8261</cx:pt>
          <cx:pt idx="10916">8579</cx:pt>
          <cx:pt idx="10917">8600</cx:pt>
          <cx:pt idx="10918">19</cx:pt>
          <cx:pt idx="10919">62</cx:pt>
          <cx:pt idx="10920">77</cx:pt>
          <cx:pt idx="10921">93</cx:pt>
          <cx:pt idx="10922">101</cx:pt>
          <cx:pt idx="10923">142</cx:pt>
          <cx:pt idx="10924">169</cx:pt>
          <cx:pt idx="10925">174</cx:pt>
          <cx:pt idx="10926">180</cx:pt>
          <cx:pt idx="10927">226</cx:pt>
          <cx:pt idx="10928">320</cx:pt>
          <cx:pt idx="10929">404</cx:pt>
          <cx:pt idx="10930">526</cx:pt>
          <cx:pt idx="10931">541</cx:pt>
          <cx:pt idx="10932">2170</cx:pt>
          <cx:pt idx="10933">2390</cx:pt>
          <cx:pt idx="10934">280</cx:pt>
          <cx:pt idx="10935">317</cx:pt>
          <cx:pt idx="10936">355</cx:pt>
          <cx:pt idx="10937">404</cx:pt>
          <cx:pt idx="10938">580</cx:pt>
          <cx:pt idx="10939">658</cx:pt>
          <cx:pt idx="10940">768</cx:pt>
          <cx:pt idx="10941">781</cx:pt>
          <cx:pt idx="10942">802</cx:pt>
          <cx:pt idx="10943">1090</cx:pt>
          <cx:pt idx="10944">1560</cx:pt>
          <cx:pt idx="10945">2285</cx:pt>
          <cx:pt idx="10946">2287</cx:pt>
          <cx:pt idx="10947">2402</cx:pt>
          <cx:pt idx="10948">9295</cx:pt>
          <cx:pt idx="10949">9543</cx:pt>
          <cx:pt idx="10950">25</cx:pt>
          <cx:pt idx="10951">49</cx:pt>
          <cx:pt idx="10952">58</cx:pt>
          <cx:pt idx="10953">71</cx:pt>
          <cx:pt idx="10954">72</cx:pt>
          <cx:pt idx="10955">96</cx:pt>
          <cx:pt idx="10956">102</cx:pt>
          <cx:pt idx="10957">128</cx:pt>
          <cx:pt idx="10958">178</cx:pt>
          <cx:pt idx="10959">263</cx:pt>
          <cx:pt idx="10960">411</cx:pt>
          <cx:pt idx="10961">424</cx:pt>
          <cx:pt idx="10962">444</cx:pt>
          <cx:pt idx="10963">486</cx:pt>
          <cx:pt idx="10964">1625</cx:pt>
          <cx:pt idx="10965">1665</cx:pt>
          <cx:pt idx="10966">444</cx:pt>
          <cx:pt idx="10967">500</cx:pt>
          <cx:pt idx="10968">520</cx:pt>
          <cx:pt idx="10969">611</cx:pt>
          <cx:pt idx="10970">698</cx:pt>
          <cx:pt idx="10971">775</cx:pt>
          <cx:pt idx="10972">810</cx:pt>
          <cx:pt idx="10973">955</cx:pt>
          <cx:pt idx="10974">1480</cx:pt>
          <cx:pt idx="10975">1748</cx:pt>
          <cx:pt idx="10976">2589</cx:pt>
          <cx:pt idx="10977">3218</cx:pt>
          <cx:pt idx="10978">3485</cx:pt>
          <cx:pt idx="10979">3658</cx:pt>
          <cx:pt idx="10980">13562</cx:pt>
          <cx:pt idx="10981">14235</cx:pt>
          <cx:pt idx="10982">1247</cx:pt>
          <cx:pt idx="10983">1266</cx:pt>
          <cx:pt idx="10984">1496</cx:pt>
          <cx:pt idx="10985">1531</cx:pt>
          <cx:pt idx="10986">2896</cx:pt>
          <cx:pt idx="10987">3055</cx:pt>
          <cx:pt idx="10988">3089</cx:pt>
          <cx:pt idx="10989">3397</cx:pt>
          <cx:pt idx="10990">3432</cx:pt>
          <cx:pt idx="10991">5091</cx:pt>
          <cx:pt idx="10992">5415</cx:pt>
          <cx:pt idx="10993">9065</cx:pt>
          <cx:pt idx="10994">9097</cx:pt>
          <cx:pt idx="10995">9410</cx:pt>
          <cx:pt idx="10996">37351</cx:pt>
          <cx:pt idx="10997">38094</cx:pt>
          <cx:pt idx="10998">57</cx:pt>
          <cx:pt idx="10999">108</cx:pt>
          <cx:pt idx="11000">118</cx:pt>
          <cx:pt idx="11001">151</cx:pt>
          <cx:pt idx="11002">174</cx:pt>
          <cx:pt idx="11003">194</cx:pt>
          <cx:pt idx="11004">228</cx:pt>
          <cx:pt idx="11005">358</cx:pt>
          <cx:pt idx="11006">402</cx:pt>
          <cx:pt idx="11007">502</cx:pt>
          <cx:pt idx="11008">561</cx:pt>
          <cx:pt idx="11009">647</cx:pt>
          <cx:pt idx="11010">782</cx:pt>
          <cx:pt idx="11011">1058</cx:pt>
          <cx:pt idx="11012">2746</cx:pt>
          <cx:pt idx="11013">3036</cx:pt>
          <cx:pt idx="11014">27</cx:pt>
          <cx:pt idx="11015">29</cx:pt>
          <cx:pt idx="11016">42</cx:pt>
          <cx:pt idx="11017">43</cx:pt>
          <cx:pt idx="11018">57</cx:pt>
          <cx:pt idx="11019">68</cx:pt>
          <cx:pt idx="11020">74</cx:pt>
          <cx:pt idx="11021">120</cx:pt>
          <cx:pt idx="11022">168</cx:pt>
          <cx:pt idx="11023">227</cx:pt>
          <cx:pt idx="11024">257</cx:pt>
          <cx:pt idx="11025">301</cx:pt>
          <cx:pt idx="11026">349</cx:pt>
          <cx:pt idx="11027">1187</cx:pt>
          <cx:pt idx="11028">1347</cx:pt>
          <cx:pt idx="11029">0</cx:pt>
          <cx:pt idx="11030">336</cx:pt>
          <cx:pt idx="11031">549</cx:pt>
          <cx:pt idx="11032">563</cx:pt>
          <cx:pt idx="11033">585</cx:pt>
          <cx:pt idx="11034">739</cx:pt>
          <cx:pt idx="11035">1054</cx:pt>
          <cx:pt idx="11036">1390</cx:pt>
          <cx:pt idx="11037">1419</cx:pt>
          <cx:pt idx="11038">1421</cx:pt>
          <cx:pt idx="11039">1643</cx:pt>
          <cx:pt idx="11040">1807</cx:pt>
          <cx:pt idx="11041">2809</cx:pt>
          <cx:pt idx="11042">3112</cx:pt>
          <cx:pt idx="11043">3347</cx:pt>
          <cx:pt idx="11044">13272</cx:pt>
          <cx:pt idx="11045">14376</cx:pt>
          <cx:pt idx="11046">180</cx:pt>
          <cx:pt idx="11047">457</cx:pt>
          <cx:pt idx="11048">492</cx:pt>
          <cx:pt idx="11049">515</cx:pt>
          <cx:pt idx="11050">557</cx:pt>
          <cx:pt idx="11051">598</cx:pt>
          <cx:pt idx="11052">734</cx:pt>
          <cx:pt idx="11053">773</cx:pt>
          <cx:pt idx="11054">1021</cx:pt>
          <cx:pt idx="11055">1633</cx:pt>
          <cx:pt idx="11056">2557</cx:pt>
          <cx:pt idx="11057">2709</cx:pt>
          <cx:pt idx="11058">3080</cx:pt>
          <cx:pt idx="11059">3138</cx:pt>
          <cx:pt idx="11060">10439</cx:pt>
          <cx:pt idx="11061">12002</cx:pt>
          <cx:pt idx="11062">101</cx:pt>
          <cx:pt idx="11063">121</cx:pt>
          <cx:pt idx="11064">172</cx:pt>
          <cx:pt idx="11065">242</cx:pt>
          <cx:pt idx="11066">278</cx:pt>
          <cx:pt idx="11067">306</cx:pt>
          <cx:pt idx="11068">316</cx:pt>
          <cx:pt idx="11069">445</cx:pt>
          <cx:pt idx="11070">455</cx:pt>
          <cx:pt idx="11071">610</cx:pt>
          <cx:pt idx="11072">790</cx:pt>
          <cx:pt idx="11073">1049</cx:pt>
          <cx:pt idx="11074">1432</cx:pt>
          <cx:pt idx="11075">1571</cx:pt>
          <cx:pt idx="11076">4782</cx:pt>
          <cx:pt idx="11077">4914</cx:pt>
          <cx:pt idx="11078">148</cx:pt>
          <cx:pt idx="11079">387</cx:pt>
          <cx:pt idx="11080">402</cx:pt>
          <cx:pt idx="11081">479</cx:pt>
          <cx:pt idx="11082">499</cx:pt>
          <cx:pt idx="11083">522</cx:pt>
          <cx:pt idx="11084">745</cx:pt>
          <cx:pt idx="11085">979</cx:pt>
          <cx:pt idx="11086">986</cx:pt>
          <cx:pt idx="11087">1197</cx:pt>
          <cx:pt idx="11088">1807</cx:pt>
          <cx:pt idx="11089">2554</cx:pt>
          <cx:pt idx="11090">2615</cx:pt>
          <cx:pt idx="11091">2680</cx:pt>
          <cx:pt idx="11092">11266</cx:pt>
          <cx:pt idx="11093">11608</cx:pt>
          <cx:pt idx="11094">22</cx:pt>
          <cx:pt idx="11095">23</cx:pt>
          <cx:pt idx="11096">25</cx:pt>
          <cx:pt idx="11097">33</cx:pt>
          <cx:pt idx="11098">48</cx:pt>
          <cx:pt idx="11099">85</cx:pt>
          <cx:pt idx="11100">86</cx:pt>
          <cx:pt idx="11101">108</cx:pt>
          <cx:pt idx="11102">116</cx:pt>
          <cx:pt idx="11103">132</cx:pt>
          <cx:pt idx="11104">153</cx:pt>
          <cx:pt idx="11105">214</cx:pt>
          <cx:pt idx="11106">317</cx:pt>
          <cx:pt idx="11107">327</cx:pt>
          <cx:pt idx="11108">926</cx:pt>
          <cx:pt idx="11109">936</cx:pt>
          <cx:pt idx="11110">305</cx:pt>
          <cx:pt idx="11111">385</cx:pt>
          <cx:pt idx="11112">405</cx:pt>
          <cx:pt idx="11113">528</cx:pt>
          <cx:pt idx="11114">622</cx:pt>
          <cx:pt idx="11115">724</cx:pt>
          <cx:pt idx="11116">895</cx:pt>
          <cx:pt idx="11117">942</cx:pt>
          <cx:pt idx="11118">1035</cx:pt>
          <cx:pt idx="11119">1300</cx:pt>
          <cx:pt idx="11120">1390</cx:pt>
          <cx:pt idx="11121">2283</cx:pt>
          <cx:pt idx="11122">2628</cx:pt>
          <cx:pt idx="11123">3015</cx:pt>
          <cx:pt idx="11124">10276</cx:pt>
          <cx:pt idx="11125">12036</cx:pt>
          <cx:pt idx="11126">19</cx:pt>
          <cx:pt idx="11127">27</cx:pt>
          <cx:pt idx="11128">30</cx:pt>
          <cx:pt idx="11129">38</cx:pt>
          <cx:pt idx="11130">44</cx:pt>
          <cx:pt idx="11131">44</cx:pt>
          <cx:pt idx="11132">52</cx:pt>
          <cx:pt idx="11133">89</cx:pt>
          <cx:pt idx="11134">102</cx:pt>
          <cx:pt idx="11135">107</cx:pt>
          <cx:pt idx="11136">168</cx:pt>
          <cx:pt idx="11137">188</cx:pt>
          <cx:pt idx="11138">189</cx:pt>
          <cx:pt idx="11139">368</cx:pt>
          <cx:pt idx="11140">708</cx:pt>
          <cx:pt idx="11141">925</cx:pt>
          <cx:pt idx="11142">239</cx:pt>
          <cx:pt idx="11143">325</cx:pt>
          <cx:pt idx="11144">394</cx:pt>
          <cx:pt idx="11145">414</cx:pt>
          <cx:pt idx="11146">592</cx:pt>
          <cx:pt idx="11147">683</cx:pt>
          <cx:pt idx="11148">791</cx:pt>
          <cx:pt idx="11149">1009</cx:pt>
          <cx:pt idx="11150">1156</cx:pt>
          <cx:pt idx="11151">1736</cx:pt>
          <cx:pt idx="11152">2160</cx:pt>
          <cx:pt idx="11153">2164</cx:pt>
          <cx:pt idx="11154">3029</cx:pt>
          <cx:pt idx="11155">3221</cx:pt>
          <cx:pt idx="11156">10689</cx:pt>
          <cx:pt idx="11157">11085</cx:pt>
          <cx:pt idx="11158">207</cx:pt>
          <cx:pt idx="11159">228</cx:pt>
          <cx:pt idx="11160">238</cx:pt>
          <cx:pt idx="11161">266</cx:pt>
          <cx:pt idx="11162">325</cx:pt>
          <cx:pt idx="11163">485</cx:pt>
          <cx:pt idx="11164">516</cx:pt>
          <cx:pt idx="11165">674</cx:pt>
          <cx:pt idx="11166">734</cx:pt>
          <cx:pt idx="11167">833</cx:pt>
          <cx:pt idx="11168">931</cx:pt>
          <cx:pt idx="11169">1521</cx:pt>
          <cx:pt idx="11170">1664</cx:pt>
          <cx:pt idx="11171">1910</cx:pt>
          <cx:pt idx="11172">6540</cx:pt>
          <cx:pt idx="11173">7407</cx:pt>
          <cx:pt idx="11174">1308</cx:pt>
          <cx:pt idx="11175">1317</cx:pt>
          <cx:pt idx="11176">2010</cx:pt>
          <cx:pt idx="11177">2403</cx:pt>
          <cx:pt idx="11178">2728</cx:pt>
          <cx:pt idx="11179">3893</cx:pt>
          <cx:pt idx="11180">4505</cx:pt>
          <cx:pt idx="11181">4679</cx:pt>
          <cx:pt idx="11182">5849</cx:pt>
          <cx:pt idx="11183">7895</cx:pt>
          <cx:pt idx="11184">10906</cx:pt>
          <cx:pt idx="11185">11649</cx:pt>
          <cx:pt idx="11186">12963</cx:pt>
          <cx:pt idx="11187">13542</cx:pt>
          <cx:pt idx="11188">57676</cx:pt>
          <cx:pt idx="11189">59371</cx:pt>
          <cx:pt idx="11190">205</cx:pt>
          <cx:pt idx="11191">256</cx:pt>
          <cx:pt idx="11192">266</cx:pt>
          <cx:pt idx="11193">376</cx:pt>
          <cx:pt idx="11194">387</cx:pt>
          <cx:pt idx="11195">428</cx:pt>
          <cx:pt idx="11196">525</cx:pt>
          <cx:pt idx="11197">661</cx:pt>
          <cx:pt idx="11198">797</cx:pt>
          <cx:pt idx="11199">1052</cx:pt>
          <cx:pt idx="11200">1322</cx:pt>
          <cx:pt idx="11201">1576</cx:pt>
          <cx:pt idx="11202">2239</cx:pt>
          <cx:pt idx="11203">2403</cx:pt>
          <cx:pt idx="11204">6311</cx:pt>
          <cx:pt idx="11205">7306</cx:pt>
          <cx:pt idx="11206">152</cx:pt>
          <cx:pt idx="11207">246</cx:pt>
          <cx:pt idx="11208">287</cx:pt>
          <cx:pt idx="11209">334</cx:pt>
          <cx:pt idx="11210">368</cx:pt>
          <cx:pt idx="11211">371</cx:pt>
          <cx:pt idx="11212">544</cx:pt>
          <cx:pt idx="11213">558</cx:pt>
          <cx:pt idx="11214">569</cx:pt>
          <cx:pt idx="11215">631</cx:pt>
          <cx:pt idx="11216">842</cx:pt>
          <cx:pt idx="11217">1273</cx:pt>
          <cx:pt idx="11218">1387</cx:pt>
          <cx:pt idx="11219">1392</cx:pt>
          <cx:pt idx="11220">6681</cx:pt>
          <cx:pt idx="11221">7282</cx:pt>
          <cx:pt idx="11222">43</cx:pt>
          <cx:pt idx="11223">44</cx:pt>
          <cx:pt idx="11224">62</cx:pt>
          <cx:pt idx="11225">71</cx:pt>
          <cx:pt idx="11226">76</cx:pt>
          <cx:pt idx="11227">121</cx:pt>
          <cx:pt idx="11228">121</cx:pt>
          <cx:pt idx="11229">125</cx:pt>
          <cx:pt idx="11230">139</cx:pt>
          <cx:pt idx="11231">213</cx:pt>
          <cx:pt idx="11232">241</cx:pt>
          <cx:pt idx="11233">374</cx:pt>
          <cx:pt idx="11234">404</cx:pt>
          <cx:pt idx="11235">420</cx:pt>
          <cx:pt idx="11236">1790</cx:pt>
          <cx:pt idx="11237">1935</cx:pt>
          <cx:pt idx="11238">21</cx:pt>
          <cx:pt idx="11239">23</cx:pt>
          <cx:pt idx="11240">37</cx:pt>
          <cx:pt idx="11241">44</cx:pt>
          <cx:pt idx="11242">54</cx:pt>
          <cx:pt idx="11243">68</cx:pt>
          <cx:pt idx="11244">69</cx:pt>
          <cx:pt idx="11245">76</cx:pt>
          <cx:pt idx="11246">82</cx:pt>
          <cx:pt idx="11247">129</cx:pt>
          <cx:pt idx="11248">139</cx:pt>
          <cx:pt idx="11249">145</cx:pt>
          <cx:pt idx="11250">194</cx:pt>
          <cx:pt idx="11251">207</cx:pt>
          <cx:pt idx="11252">1081</cx:pt>
          <cx:pt idx="11253">1298</cx:pt>
          <cx:pt idx="11254">1014</cx:pt>
          <cx:pt idx="11255">1200</cx:pt>
          <cx:pt idx="11256">1837</cx:pt>
          <cx:pt idx="11257">1962</cx:pt>
          <cx:pt idx="11258">2052</cx:pt>
          <cx:pt idx="11259">2338</cx:pt>
          <cx:pt idx="11260">2588</cx:pt>
          <cx:pt idx="11261">2912</cx:pt>
          <cx:pt idx="11262">3002</cx:pt>
          <cx:pt idx="11263">4422</cx:pt>
          <cx:pt idx="11264">5092</cx:pt>
          <cx:pt idx="11265">8456</cx:pt>
          <cx:pt idx="11266">8770</cx:pt>
          <cx:pt idx="11267">10585</cx:pt>
          <cx:pt idx="11268">42125</cx:pt>
          <cx:pt idx="11269">42188</cx:pt>
          <cx:pt idx="11270">471</cx:pt>
          <cx:pt idx="11271">537</cx:pt>
          <cx:pt idx="11272">657</cx:pt>
          <cx:pt idx="11273">870</cx:pt>
          <cx:pt idx="11274">1146</cx:pt>
          <cx:pt idx="11275">1168</cx:pt>
          <cx:pt idx="11276">1390</cx:pt>
          <cx:pt idx="11277">1453</cx:pt>
          <cx:pt idx="11278">1612</cx:pt>
          <cx:pt idx="11279">2074</cx:pt>
          <cx:pt idx="11280">2088</cx:pt>
          <cx:pt idx="11281">3636</cx:pt>
          <cx:pt idx="11282">3731</cx:pt>
          <cx:pt idx="11283">3977</cx:pt>
          <cx:pt idx="11284">15825</cx:pt>
          <cx:pt idx="11285">16021</cx:pt>
          <cx:pt idx="11286">22</cx:pt>
          <cx:pt idx="11287">77</cx:pt>
          <cx:pt idx="11288">100</cx:pt>
          <cx:pt idx="11289">104</cx:pt>
          <cx:pt idx="11290">108</cx:pt>
          <cx:pt idx="11291">137</cx:pt>
          <cx:pt idx="11292">190</cx:pt>
          <cx:pt idx="11293">199</cx:pt>
          <cx:pt idx="11294">249</cx:pt>
          <cx:pt idx="11295">277</cx:pt>
          <cx:pt idx="11296">312</cx:pt>
          <cx:pt idx="11297">394</cx:pt>
          <cx:pt idx="11298">458</cx:pt>
          <cx:pt idx="11299">634</cx:pt>
          <cx:pt idx="11300">2284</cx:pt>
          <cx:pt idx="11301">2430</cx:pt>
          <cx:pt idx="11302">34</cx:pt>
          <cx:pt idx="11303">80</cx:pt>
          <cx:pt idx="11304">90</cx:pt>
          <cx:pt idx="11305">109</cx:pt>
          <cx:pt idx="11306">148</cx:pt>
          <cx:pt idx="11307">155</cx:pt>
          <cx:pt idx="11308">189</cx:pt>
          <cx:pt idx="11309">196</cx:pt>
          <cx:pt idx="11310">297</cx:pt>
          <cx:pt idx="11311">354</cx:pt>
          <cx:pt idx="11312">371</cx:pt>
          <cx:pt idx="11313">610</cx:pt>
          <cx:pt idx="11314">699</cx:pt>
          <cx:pt idx="11315">754</cx:pt>
          <cx:pt idx="11316">2515</cx:pt>
          <cx:pt idx="11317">2572</cx:pt>
          <cx:pt idx="11318">832</cx:pt>
          <cx:pt idx="11319">886</cx:pt>
          <cx:pt idx="11320">954</cx:pt>
          <cx:pt idx="11321">1001</cx:pt>
          <cx:pt idx="11322">1189</cx:pt>
          <cx:pt idx="11323">1292</cx:pt>
          <cx:pt idx="11324">1703</cx:pt>
          <cx:pt idx="11325">2323</cx:pt>
          <cx:pt idx="11326">2392</cx:pt>
          <cx:pt idx="11327">2706</cx:pt>
          <cx:pt idx="11328">2865</cx:pt>
          <cx:pt idx="11329">4488</cx:pt>
          <cx:pt idx="11330">5313</cx:pt>
          <cx:pt idx="11331">5337</cx:pt>
          <cx:pt idx="11332">24562</cx:pt>
          <cx:pt idx="11333">24667</cx:pt>
          <cx:pt idx="11334">345</cx:pt>
          <cx:pt idx="11335">498</cx:pt>
          <cx:pt idx="11336">552</cx:pt>
          <cx:pt idx="11337">599</cx:pt>
          <cx:pt idx="11338">744</cx:pt>
          <cx:pt idx="11339">940</cx:pt>
          <cx:pt idx="11340">950</cx:pt>
          <cx:pt idx="11341">973</cx:pt>
          <cx:pt idx="11342">1221</cx:pt>
          <cx:pt idx="11343">1860</cx:pt>
          <cx:pt idx="11344">2038</cx:pt>
          <cx:pt idx="11345">2776</cx:pt>
          <cx:pt idx="11346">3073</cx:pt>
          <cx:pt idx="11347">3962</cx:pt>
          <cx:pt idx="11348">13368</cx:pt>
          <cx:pt idx="11349">13675</cx:pt>
          <cx:pt idx="11350">63</cx:pt>
          <cx:pt idx="11351">264</cx:pt>
          <cx:pt idx="11352">274</cx:pt>
          <cx:pt idx="11353">290</cx:pt>
          <cx:pt idx="11354">291</cx:pt>
          <cx:pt idx="11355">311</cx:pt>
          <cx:pt idx="11356">322</cx:pt>
          <cx:pt idx="11357">383</cx:pt>
          <cx:pt idx="11358">664</cx:pt>
          <cx:pt idx="11359">692</cx:pt>
          <cx:pt idx="11360">1336</cx:pt>
          <cx:pt idx="11361">1369</cx:pt>
          <cx:pt idx="11362">1422</cx:pt>
          <cx:pt idx="11363">1824</cx:pt>
          <cx:pt idx="11364">6438</cx:pt>
          <cx:pt idx="11365">7005</cx:pt>
          <cx:pt idx="11366">103</cx:pt>
          <cx:pt idx="11367">159</cx:pt>
          <cx:pt idx="11368">170</cx:pt>
          <cx:pt idx="11369">250</cx:pt>
          <cx:pt idx="11370">287</cx:pt>
          <cx:pt idx="11371">363</cx:pt>
          <cx:pt idx="11372">502</cx:pt>
          <cx:pt idx="11373">600</cx:pt>
          <cx:pt idx="11374">624</cx:pt>
          <cx:pt idx="11375">639</cx:pt>
          <cx:pt idx="11376">789</cx:pt>
          <cx:pt idx="11377">1319</cx:pt>
          <cx:pt idx="11378">1343</cx:pt>
          <cx:pt idx="11379">1687</cx:pt>
          <cx:pt idx="11380">5366</cx:pt>
          <cx:pt idx="11381">5429</cx:pt>
          <cx:pt idx="11382">236</cx:pt>
          <cx:pt idx="11383">301</cx:pt>
          <cx:pt idx="11384">318</cx:pt>
          <cx:pt idx="11385">341</cx:pt>
          <cx:pt idx="11386">545</cx:pt>
          <cx:pt idx="11387">660</cx:pt>
          <cx:pt idx="11388">724</cx:pt>
          <cx:pt idx="11389">879</cx:pt>
          <cx:pt idx="11390">933</cx:pt>
          <cx:pt idx="11391">1256</cx:pt>
          <cx:pt idx="11392">1506</cx:pt>
          <cx:pt idx="11393">2073</cx:pt>
          <cx:pt idx="11394">2741</cx:pt>
          <cx:pt idx="11395">3100</cx:pt>
          <cx:pt idx="11396">10012</cx:pt>
          <cx:pt idx="11397">10024</cx:pt>
          <cx:pt idx="11398">233</cx:pt>
          <cx:pt idx="11399">280</cx:pt>
          <cx:pt idx="11400">421</cx:pt>
          <cx:pt idx="11401">434</cx:pt>
          <cx:pt idx="11402">550</cx:pt>
          <cx:pt idx="11403">567</cx:pt>
          <cx:pt idx="11404">808</cx:pt>
          <cx:pt idx="11405">858</cx:pt>
          <cx:pt idx="11406">1138</cx:pt>
          <cx:pt idx="11407">1290</cx:pt>
          <cx:pt idx="11408">1399</cx:pt>
          <cx:pt idx="11409">2039</cx:pt>
          <cx:pt idx="11410">2074</cx:pt>
          <cx:pt idx="11411">2362</cx:pt>
          <cx:pt idx="11412">9308</cx:pt>
          <cx:pt idx="11413">10074</cx:pt>
          <cx:pt idx="11414">30</cx:pt>
          <cx:pt idx="11415">107</cx:pt>
          <cx:pt idx="11416">111</cx:pt>
          <cx:pt idx="11417">120</cx:pt>
          <cx:pt idx="11418">144</cx:pt>
          <cx:pt idx="11419">149</cx:pt>
          <cx:pt idx="11420">205</cx:pt>
          <cx:pt idx="11421">209</cx:pt>
          <cx:pt idx="11422">257</cx:pt>
          <cx:pt idx="11423">380</cx:pt>
          <cx:pt idx="11424">432</cx:pt>
          <cx:pt idx="11425">602</cx:pt>
          <cx:pt idx="11426">619</cx:pt>
          <cx:pt idx="11427">817</cx:pt>
          <cx:pt idx="11428">2623</cx:pt>
          <cx:pt idx="11429">3226</cx:pt>
          <cx:pt idx="11430">300</cx:pt>
          <cx:pt idx="11431">408</cx:pt>
          <cx:pt idx="11432">425</cx:pt>
          <cx:pt idx="11433">454</cx:pt>
          <cx:pt idx="11434">465</cx:pt>
          <cx:pt idx="11435">583</cx:pt>
          <cx:pt idx="11436">704</cx:pt>
          <cx:pt idx="11437">906</cx:pt>
          <cx:pt idx="11438">918</cx:pt>
          <cx:pt idx="11439">986</cx:pt>
          <cx:pt idx="11440">1218</cx:pt>
          <cx:pt idx="11441">1696</cx:pt>
          <cx:pt idx="11442">1981</cx:pt>
          <cx:pt idx="11443">2280</cx:pt>
          <cx:pt idx="11444">10525</cx:pt>
          <cx:pt idx="11445">11023</cx:pt>
          <cx:pt idx="11446">133</cx:pt>
          <cx:pt idx="11447">487</cx:pt>
          <cx:pt idx="11448">502</cx:pt>
          <cx:pt idx="11449">509</cx:pt>
          <cx:pt idx="11450">604</cx:pt>
          <cx:pt idx="11451">619</cx:pt>
          <cx:pt idx="11452">755</cx:pt>
          <cx:pt idx="11453">1099</cx:pt>
          <cx:pt idx="11454">1271</cx:pt>
          <cx:pt idx="11455">1356</cx:pt>
          <cx:pt idx="11456">1713</cx:pt>
          <cx:pt idx="11457">2195</cx:pt>
          <cx:pt idx="11458">2371</cx:pt>
          <cx:pt idx="11459">2520</cx:pt>
          <cx:pt idx="11460">11602</cx:pt>
          <cx:pt idx="11461">12864</cx:pt>
          <cx:pt idx="11462">532</cx:pt>
          <cx:pt idx="11463">734</cx:pt>
          <cx:pt idx="11464">816</cx:pt>
          <cx:pt idx="11465">928</cx:pt>
          <cx:pt idx="11466">1102</cx:pt>
          <cx:pt idx="11467">1140</cx:pt>
          <cx:pt idx="11468">1261</cx:pt>
          <cx:pt idx="11469">1565</cx:pt>
          <cx:pt idx="11470">1586</cx:pt>
          <cx:pt idx="11471">2685</cx:pt>
          <cx:pt idx="11472">3064</cx:pt>
          <cx:pt idx="11473">3805</cx:pt>
          <cx:pt idx="11474">4414</cx:pt>
          <cx:pt idx="11475">5251</cx:pt>
          <cx:pt idx="11476">20496</cx:pt>
          <cx:pt idx="11477">23520</cx:pt>
          <cx:pt idx="11478">105</cx:pt>
          <cx:pt idx="11479">228</cx:pt>
          <cx:pt idx="11480">330</cx:pt>
          <cx:pt idx="11481">490</cx:pt>
          <cx:pt idx="11482">512</cx:pt>
          <cx:pt idx="11483">526</cx:pt>
          <cx:pt idx="11484">656</cx:pt>
          <cx:pt idx="11485">669</cx:pt>
          <cx:pt idx="11486">674</cx:pt>
          <cx:pt idx="11487">1165</cx:pt>
          <cx:pt idx="11488">1445</cx:pt>
          <cx:pt idx="11489">2081</cx:pt>
          <cx:pt idx="11490">2124</cx:pt>
          <cx:pt idx="11491">2301</cx:pt>
          <cx:pt idx="11492">7496</cx:pt>
          <cx:pt idx="11493">9424</cx:pt>
          <cx:pt idx="11494">169</cx:pt>
          <cx:pt idx="11495">206</cx:pt>
          <cx:pt idx="11496">293</cx:pt>
          <cx:pt idx="11497">303</cx:pt>
          <cx:pt idx="11498">410</cx:pt>
          <cx:pt idx="11499">537</cx:pt>
          <cx:pt idx="11500">561</cx:pt>
          <cx:pt idx="11501">565</cx:pt>
          <cx:pt idx="11502">692</cx:pt>
          <cx:pt idx="11503">923</cx:pt>
          <cx:pt idx="11504">1050</cx:pt>
          <cx:pt idx="11505">1502</cx:pt>
          <cx:pt idx="11506">1627</cx:pt>
          <cx:pt idx="11507">1729</cx:pt>
          <cx:pt idx="11508">6499</cx:pt>
          <cx:pt idx="11509">7269</cx:pt>
          <cx:pt idx="11510">424</cx:pt>
          <cx:pt idx="11511">483</cx:pt>
          <cx:pt idx="11512">501</cx:pt>
          <cx:pt idx="11513">533</cx:pt>
          <cx:pt idx="11514">574</cx:pt>
          <cx:pt idx="11515">778</cx:pt>
          <cx:pt idx="11516">914</cx:pt>
          <cx:pt idx="11517">1213</cx:pt>
          <cx:pt idx="11518">1259</cx:pt>
          <cx:pt idx="11519">1377</cx:pt>
          <cx:pt idx="11520">1863</cx:pt>
          <cx:pt idx="11521">2989</cx:pt>
          <cx:pt idx="11522">3002</cx:pt>
          <cx:pt idx="11523">3650</cx:pt>
          <cx:pt idx="11524">12919</cx:pt>
          <cx:pt idx="11525">13742</cx:pt>
          <cx:pt idx="11526">24</cx:pt>
          <cx:pt idx="11527">67</cx:pt>
          <cx:pt idx="11528">69</cx:pt>
          <cx:pt idx="11529">76</cx:pt>
          <cx:pt idx="11530">100</cx:pt>
          <cx:pt idx="11531">104</cx:pt>
          <cx:pt idx="11532">148</cx:pt>
          <cx:pt idx="11533">155</cx:pt>
          <cx:pt idx="11534">233</cx:pt>
          <cx:pt idx="11535">233</cx:pt>
          <cx:pt idx="11536">265</cx:pt>
          <cx:pt idx="11537">415</cx:pt>
          <cx:pt idx="11538">572</cx:pt>
          <cx:pt idx="11539">605</cx:pt>
          <cx:pt idx="11540">1903</cx:pt>
          <cx:pt idx="11541">1954</cx:pt>
          <cx:pt idx="11542">64</cx:pt>
          <cx:pt idx="11543">109</cx:pt>
          <cx:pt idx="11544">121</cx:pt>
          <cx:pt idx="11545">175</cx:pt>
          <cx:pt idx="11546">217</cx:pt>
          <cx:pt idx="11547">221</cx:pt>
          <cx:pt idx="11548">228</cx:pt>
          <cx:pt idx="11549">232</cx:pt>
          <cx:pt idx="11550">291</cx:pt>
          <cx:pt idx="11551">442</cx:pt>
          <cx:pt idx="11552">570</cx:pt>
          <cx:pt idx="11553">776</cx:pt>
          <cx:pt idx="11554">792</cx:pt>
          <cx:pt idx="11555">1052</cx:pt>
          <cx:pt idx="11556">3307</cx:pt>
          <cx:pt idx="11557">3479</cx:pt>
          <cx:pt idx="11558">123</cx:pt>
          <cx:pt idx="11559">155</cx:pt>
          <cx:pt idx="11560">161</cx:pt>
          <cx:pt idx="11561">165</cx:pt>
          <cx:pt idx="11562">272</cx:pt>
          <cx:pt idx="11563">356</cx:pt>
          <cx:pt idx="11564">385</cx:pt>
          <cx:pt idx="11565">389</cx:pt>
          <cx:pt idx="11566">438</cx:pt>
          <cx:pt idx="11567">496</cx:pt>
          <cx:pt idx="11568">524</cx:pt>
          <cx:pt idx="11569">897</cx:pt>
          <cx:pt idx="11570">1177</cx:pt>
          <cx:pt idx="11571">1370</cx:pt>
          <cx:pt idx="11572">4610</cx:pt>
          <cx:pt idx="11573">5166</cx:pt>
          <cx:pt idx="11574">16</cx:pt>
          <cx:pt idx="11575">60</cx:pt>
          <cx:pt idx="11576">84</cx:pt>
          <cx:pt idx="11577">113</cx:pt>
          <cx:pt idx="11578">120</cx:pt>
          <cx:pt idx="11579">121</cx:pt>
          <cx:pt idx="11580">161</cx:pt>
          <cx:pt idx="11581">202</cx:pt>
          <cx:pt idx="11582">204</cx:pt>
          <cx:pt idx="11583">275</cx:pt>
          <cx:pt idx="11584">392</cx:pt>
          <cx:pt idx="11585">457</cx:pt>
          <cx:pt idx="11586">573</cx:pt>
          <cx:pt idx="11587">674</cx:pt>
          <cx:pt idx="11588">2324</cx:pt>
          <cx:pt idx="11589">2660</cx:pt>
          <cx:pt idx="11590">405</cx:pt>
          <cx:pt idx="11591">575</cx:pt>
          <cx:pt idx="11592">633</cx:pt>
          <cx:pt idx="11593">683</cx:pt>
          <cx:pt idx="11594">721</cx:pt>
          <cx:pt idx="11595">881</cx:pt>
          <cx:pt idx="11596">1131</cx:pt>
          <cx:pt idx="11597">1431</cx:pt>
          <cx:pt idx="11598">1672</cx:pt>
          <cx:pt idx="11599">1881</cx:pt>
          <cx:pt idx="11600">1988</cx:pt>
          <cx:pt idx="11601">2990</cx:pt>
          <cx:pt idx="11602">3271</cx:pt>
          <cx:pt idx="11603">3440</cx:pt>
          <cx:pt idx="11604">16485</cx:pt>
          <cx:pt idx="11605">18340</cx:pt>
          <cx:pt idx="11606">74</cx:pt>
          <cx:pt idx="11607">133</cx:pt>
          <cx:pt idx="11608">143</cx:pt>
          <cx:pt idx="11609">174</cx:pt>
          <cx:pt idx="11610">220</cx:pt>
          <cx:pt idx="11611">281</cx:pt>
          <cx:pt idx="11612">285</cx:pt>
          <cx:pt idx="11613">373</cx:pt>
          <cx:pt idx="11614">442</cx:pt>
          <cx:pt idx="11615">442</cx:pt>
          <cx:pt idx="11616">652</cx:pt>
          <cx:pt idx="11617">677</cx:pt>
          <cx:pt idx="11618">965</cx:pt>
          <cx:pt idx="11619">1351</cx:pt>
          <cx:pt idx="11620">3352</cx:pt>
          <cx:pt idx="11621">3462</cx:pt>
          <cx:pt idx="11622">730</cx:pt>
          <cx:pt idx="11623">862</cx:pt>
          <cx:pt idx="11624">1092</cx:pt>
          <cx:pt idx="11625">1507</cx:pt>
          <cx:pt idx="11626">1708</cx:pt>
          <cx:pt idx="11627">2001</cx:pt>
          <cx:pt idx="11628">2240</cx:pt>
          <cx:pt idx="11629">2355</cx:pt>
          <cx:pt idx="11630">2640</cx:pt>
          <cx:pt idx="11631">4010</cx:pt>
          <cx:pt idx="11632">4404</cx:pt>
          <cx:pt idx="11633">5786</cx:pt>
          <cx:pt idx="11634">6139</cx:pt>
          <cx:pt idx="11635">7034</cx:pt>
          <cx:pt idx="11636">35882</cx:pt>
          <cx:pt idx="11637">43795</cx:pt>
          <cx:pt idx="11638">567</cx:pt>
          <cx:pt idx="11639">717</cx:pt>
          <cx:pt idx="11640">745</cx:pt>
          <cx:pt idx="11641">838</cx:pt>
          <cx:pt idx="11642">1086</cx:pt>
          <cx:pt idx="11643">1286</cx:pt>
          <cx:pt idx="11644">1291</cx:pt>
          <cx:pt idx="11645">1656</cx:pt>
          <cx:pt idx="11646">1899</cx:pt>
          <cx:pt idx="11647">2409</cx:pt>
          <cx:pt idx="11648">2850</cx:pt>
          <cx:pt idx="11649">4281</cx:pt>
          <cx:pt idx="11650">4410</cx:pt>
          <cx:pt idx="11651">4844</cx:pt>
          <cx:pt idx="11652">17348</cx:pt>
          <cx:pt idx="11653">18405</cx:pt>
          <cx:pt idx="11654">16</cx:pt>
          <cx:pt idx="11655">66</cx:pt>
          <cx:pt idx="11656">67</cx:pt>
          <cx:pt idx="11657">82</cx:pt>
          <cx:pt idx="11658">83</cx:pt>
          <cx:pt idx="11659">86</cx:pt>
          <cx:pt idx="11660">105</cx:pt>
          <cx:pt idx="11661">117</cx:pt>
          <cx:pt idx="11662">133</cx:pt>
          <cx:pt idx="11663">185</cx:pt>
          <cx:pt idx="11664">306</cx:pt>
          <cx:pt idx="11665">318</cx:pt>
          <cx:pt idx="11666">343</cx:pt>
          <cx:pt idx="11667">364</cx:pt>
          <cx:pt idx="11668">1253</cx:pt>
          <cx:pt idx="11669">1368</cx:pt>
          <cx:pt idx="11670">632</cx:pt>
          <cx:pt idx="11671">885</cx:pt>
          <cx:pt idx="11672">1028</cx:pt>
          <cx:pt idx="11673">1267</cx:pt>
          <cx:pt idx="11674">1318</cx:pt>
          <cx:pt idx="11675">1542</cx:pt>
          <cx:pt idx="11676">1616</cx:pt>
          <cx:pt idx="11677">2056</cx:pt>
          <cx:pt idx="11678">2195</cx:pt>
          <cx:pt idx="11679">3618</cx:pt>
          <cx:pt idx="11680">3935</cx:pt>
          <cx:pt idx="11681">5420</cx:pt>
          <cx:pt idx="11682">5788</cx:pt>
          <cx:pt idx="11683">7070</cx:pt>
          <cx:pt idx="11684">25261</cx:pt>
          <cx:pt idx="11685">26426</cx:pt>
          <cx:pt idx="11686">260</cx:pt>
          <cx:pt idx="11687">270</cx:pt>
          <cx:pt idx="11688">299</cx:pt>
          <cx:pt idx="11689">370</cx:pt>
          <cx:pt idx="11690">510</cx:pt>
          <cx:pt idx="11691">554</cx:pt>
          <cx:pt idx="11692">573</cx:pt>
          <cx:pt idx="11693">597</cx:pt>
          <cx:pt idx="11694">670</cx:pt>
          <cx:pt idx="11695">1069</cx:pt>
          <cx:pt idx="11696">1201</cx:pt>
          <cx:pt idx="11697">1893</cx:pt>
          <cx:pt idx="11698">2388</cx:pt>
          <cx:pt idx="11699">2585</cx:pt>
          <cx:pt idx="11700">8040</cx:pt>
          <cx:pt idx="11701">9198</cx:pt>
          <cx:pt idx="11702">110</cx:pt>
          <cx:pt idx="11703">135</cx:pt>
          <cx:pt idx="11704">176</cx:pt>
          <cx:pt idx="11705">320</cx:pt>
          <cx:pt idx="11706">362</cx:pt>
          <cx:pt idx="11707">382</cx:pt>
          <cx:pt idx="11708">500</cx:pt>
          <cx:pt idx="11709">530</cx:pt>
          <cx:pt idx="11710">724</cx:pt>
          <cx:pt idx="11711">1126</cx:pt>
          <cx:pt idx="11712">1326</cx:pt>
          <cx:pt idx="11713">1709</cx:pt>
          <cx:pt idx="11714">1763</cx:pt>
          <cx:pt idx="11715">1915</cx:pt>
          <cx:pt idx="11716">6180</cx:pt>
          <cx:pt idx="11717">7832</cx:pt>
          <cx:pt idx="11718">8619</cx:pt>
          <cx:pt idx="11719">8919</cx:pt>
          <cx:pt idx="11720">28512</cx:pt>
          <cx:pt idx="11721">28881</cx:pt>
          <cx:pt idx="11722">28895</cx:pt>
          <cx:pt idx="11723">28909</cx:pt>
          <cx:pt idx="11724">28964</cx:pt>
          <cx:pt idx="11725">29014</cx:pt>
          <cx:pt idx="11726">29055</cx:pt>
          <cx:pt idx="11727">29172</cx:pt>
          <cx:pt idx="11728">29424</cx:pt>
          <cx:pt idx="11729">29616</cx:pt>
          <cx:pt idx="11730">29841</cx:pt>
          <cx:pt idx="11731">29849</cx:pt>
          <cx:pt idx="11732">29914</cx:pt>
          <cx:pt idx="11733">30161</cx:pt>
          <cx:pt idx="11734">30</cx:pt>
          <cx:pt idx="11735">64</cx:pt>
          <cx:pt idx="11736">65</cx:pt>
          <cx:pt idx="11737">85</cx:pt>
          <cx:pt idx="11738">105</cx:pt>
          <cx:pt idx="11739">122</cx:pt>
          <cx:pt idx="11740">135</cx:pt>
          <cx:pt idx="11741">139</cx:pt>
          <cx:pt idx="11742">161</cx:pt>
          <cx:pt idx="11743">198</cx:pt>
          <cx:pt idx="11744">299</cx:pt>
          <cx:pt idx="11745">433</cx:pt>
          <cx:pt idx="11746">504</cx:pt>
          <cx:pt idx="11747">525</cx:pt>
          <cx:pt idx="11748">2148</cx:pt>
          <cx:pt idx="11749">2360</cx:pt>
          <cx:pt idx="11750">259</cx:pt>
          <cx:pt idx="11751">349</cx:pt>
          <cx:pt idx="11752">373</cx:pt>
          <cx:pt idx="11753">408</cx:pt>
          <cx:pt idx="11754">573</cx:pt>
          <cx:pt idx="11755">673</cx:pt>
          <cx:pt idx="11756">726</cx:pt>
          <cx:pt idx="11757">753</cx:pt>
          <cx:pt idx="11758">860</cx:pt>
          <cx:pt idx="11759">1197</cx:pt>
          <cx:pt idx="11760">1634</cx:pt>
          <cx:pt idx="11761">2336</cx:pt>
          <cx:pt idx="11762">2349</cx:pt>
          <cx:pt idx="11763">2467</cx:pt>
          <cx:pt idx="11764">9364</cx:pt>
          <cx:pt idx="11765">9728</cx:pt>
          <cx:pt idx="11766">20</cx:pt>
          <cx:pt idx="11767">51</cx:pt>
          <cx:pt idx="11768">58</cx:pt>
          <cx:pt idx="11769">58</cx:pt>
          <cx:pt idx="11770">66</cx:pt>
          <cx:pt idx="11771">78</cx:pt>
          <cx:pt idx="11772">114</cx:pt>
          <cx:pt idx="11773">141</cx:pt>
          <cx:pt idx="11774">185</cx:pt>
          <cx:pt idx="11775">218</cx:pt>
          <cx:pt idx="11776">408</cx:pt>
          <cx:pt idx="11777">426</cx:pt>
          <cx:pt idx="11778">460</cx:pt>
          <cx:pt idx="11779">481</cx:pt>
          <cx:pt idx="11780">1630</cx:pt>
          <cx:pt idx="11781">1668</cx:pt>
          <cx:pt idx="11782">471</cx:pt>
          <cx:pt idx="11783">494</cx:pt>
          <cx:pt idx="11784">542</cx:pt>
          <cx:pt idx="11785">672</cx:pt>
          <cx:pt idx="11786">722</cx:pt>
          <cx:pt idx="11787">813</cx:pt>
          <cx:pt idx="11788">933</cx:pt>
          <cx:pt idx="11789">978</cx:pt>
          <cx:pt idx="11790">1435</cx:pt>
          <cx:pt idx="11791">1852</cx:pt>
          <cx:pt idx="11792">2434</cx:pt>
          <cx:pt idx="11793">3120</cx:pt>
          <cx:pt idx="11794">3513</cx:pt>
          <cx:pt idx="11795">3695</cx:pt>
          <cx:pt idx="11796">13765</cx:pt>
          <cx:pt idx="11797">14454</cx:pt>
          <cx:pt idx="11798">1234</cx:pt>
          <cx:pt idx="11799">1324</cx:pt>
          <cx:pt idx="11800">1587</cx:pt>
          <cx:pt idx="11801">1725</cx:pt>
          <cx:pt idx="11802">2974</cx:pt>
          <cx:pt idx="11803">3037</cx:pt>
          <cx:pt idx="11804">3300</cx:pt>
          <cx:pt idx="11805">3525</cx:pt>
          <cx:pt idx="11806">3617</cx:pt>
          <cx:pt idx="11807">5136</cx:pt>
          <cx:pt idx="11808">5175</cx:pt>
          <cx:pt idx="11809">9305</cx:pt>
          <cx:pt idx="11810">9313</cx:pt>
          <cx:pt idx="11811">9524</cx:pt>
          <cx:pt idx="11812">38142</cx:pt>
          <cx:pt idx="11813">39061</cx:pt>
          <cx:pt idx="11814">46</cx:pt>
          <cx:pt idx="11815">124</cx:pt>
          <cx:pt idx="11816">137</cx:pt>
          <cx:pt idx="11817">153</cx:pt>
          <cx:pt idx="11818">194</cx:pt>
          <cx:pt idx="11819">206</cx:pt>
          <cx:pt idx="11820">270</cx:pt>
          <cx:pt idx="11821">337</cx:pt>
          <cx:pt idx="11822">411</cx:pt>
          <cx:pt idx="11823">541</cx:pt>
          <cx:pt idx="11824">550</cx:pt>
          <cx:pt idx="11825">663</cx:pt>
          <cx:pt idx="11826">809</cx:pt>
          <cx:pt idx="11827">1097</cx:pt>
          <cx:pt idx="11828">2876</cx:pt>
          <cx:pt idx="11829">3091</cx:pt>
          <cx:pt idx="11830">21</cx:pt>
          <cx:pt idx="11831">31</cx:pt>
          <cx:pt idx="11832">34</cx:pt>
          <cx:pt idx="11833">44</cx:pt>
          <cx:pt idx="11834">51</cx:pt>
          <cx:pt idx="11835">52</cx:pt>
          <cx:pt idx="11836">81</cx:pt>
          <cx:pt idx="11837">87</cx:pt>
          <cx:pt idx="11838">168</cx:pt>
          <cx:pt idx="11839">281</cx:pt>
          <cx:pt idx="11840">284</cx:pt>
          <cx:pt idx="11841">333</cx:pt>
          <cx:pt idx="11842">364</cx:pt>
          <cx:pt idx="11843">1206</cx:pt>
          <cx:pt idx="11844">1325</cx:pt>
          <cx:pt idx="11845">0</cx:pt>
          <cx:pt idx="11846">335</cx:pt>
          <cx:pt idx="11847">542</cx:pt>
          <cx:pt idx="11848">564</cx:pt>
          <cx:pt idx="11849">643</cx:pt>
          <cx:pt idx="11850">822</cx:pt>
          <cx:pt idx="11851">1063</cx:pt>
          <cx:pt idx="11852">1307</cx:pt>
          <cx:pt idx="11853">1321</cx:pt>
          <cx:pt idx="11854">1523</cx:pt>
          <cx:pt idx="11855">1603</cx:pt>
          <cx:pt idx="11856">1712</cx:pt>
          <cx:pt idx="11857">2883</cx:pt>
          <cx:pt idx="11858">3070</cx:pt>
          <cx:pt idx="11859">3394</cx:pt>
          <cx:pt idx="11860">13386</cx:pt>
          <cx:pt idx="11861">14294</cx:pt>
          <cx:pt idx="11862">227</cx:pt>
          <cx:pt idx="11863">415</cx:pt>
          <cx:pt idx="11864">482</cx:pt>
          <cx:pt idx="11865">511</cx:pt>
          <cx:pt idx="11866">569</cx:pt>
          <cx:pt idx="11867">577</cx:pt>
          <cx:pt idx="11868">728</cx:pt>
          <cx:pt idx="11869">860</cx:pt>
          <cx:pt idx="11870">1038</cx:pt>
          <cx:pt idx="11871">1650</cx:pt>
          <cx:pt idx="11872">2513</cx:pt>
          <cx:pt idx="11873">2760</cx:pt>
          <cx:pt idx="11874">2955</cx:pt>
          <cx:pt idx="11875">3219</cx:pt>
          <cx:pt idx="11876">10360</cx:pt>
          <cx:pt idx="11877">11952</cx:pt>
          <cx:pt idx="11878">103</cx:pt>
          <cx:pt idx="11879">127</cx:pt>
          <cx:pt idx="11880">181</cx:pt>
          <cx:pt idx="11881">254</cx:pt>
          <cx:pt idx="11882">256</cx:pt>
          <cx:pt idx="11883">326</cx:pt>
          <cx:pt idx="11884">327</cx:pt>
          <cx:pt idx="11885">425</cx:pt>
          <cx:pt idx="11886">471</cx:pt>
          <cx:pt idx="11887">598</cx:pt>
          <cx:pt idx="11888">741</cx:pt>
          <cx:pt idx="11889">1140</cx:pt>
          <cx:pt idx="11890">1371</cx:pt>
          <cx:pt idx="11891">1524</cx:pt>
          <cx:pt idx="11892">4684</cx:pt>
          <cx:pt idx="11893">4942</cx:pt>
          <cx:pt idx="11894">187</cx:pt>
          <cx:pt idx="11895">315</cx:pt>
          <cx:pt idx="11896">412</cx:pt>
          <cx:pt idx="11897">439</cx:pt>
          <cx:pt idx="11898">540</cx:pt>
          <cx:pt idx="11899">570</cx:pt>
          <cx:pt idx="11900">723</cx:pt>
          <cx:pt idx="11901">996</cx:pt>
          <cx:pt idx="11902">1024</cx:pt>
          <cx:pt idx="11903">1289</cx:pt>
          <cx:pt idx="11904">1646</cx:pt>
          <cx:pt idx="11905">2520</cx:pt>
          <cx:pt idx="11906">2524</cx:pt>
          <cx:pt idx="11907">2825</cx:pt>
          <cx:pt idx="11908">11252</cx:pt>
          <cx:pt idx="11909">11282</cx:pt>
          <cx:pt idx="11910">20</cx:pt>
          <cx:pt idx="11911">27</cx:pt>
          <cx:pt idx="11912">29</cx:pt>
          <cx:pt idx="11913">39</cx:pt>
          <cx:pt idx="11914">55</cx:pt>
          <cx:pt idx="11915">72</cx:pt>
          <cx:pt idx="11916">91</cx:pt>
          <cx:pt idx="11917">97</cx:pt>
          <cx:pt idx="11918">103</cx:pt>
          <cx:pt idx="11919">123</cx:pt>
          <cx:pt idx="11920">171</cx:pt>
          <cx:pt idx="11921">205</cx:pt>
          <cx:pt idx="11922">308</cx:pt>
          <cx:pt idx="11923">334</cx:pt>
          <cx:pt idx="11924">955</cx:pt>
          <cx:pt idx="11925">1005</cx:pt>
          <cx:pt idx="11926">284</cx:pt>
          <cx:pt idx="11927">417</cx:pt>
          <cx:pt idx="11928">425</cx:pt>
          <cx:pt idx="11929">577</cx:pt>
          <cx:pt idx="11930">585</cx:pt>
          <cx:pt idx="11931">721</cx:pt>
          <cx:pt idx="11932">965</cx:pt>
          <cx:pt idx="11933">1035</cx:pt>
          <cx:pt idx="11934">1057</cx:pt>
          <cx:pt idx="11935">1349</cx:pt>
          <cx:pt idx="11936">1398</cx:pt>
          <cx:pt idx="11937">2329</cx:pt>
          <cx:pt idx="11938">2604</cx:pt>
          <cx:pt idx="11939">3043</cx:pt>
          <cx:pt idx="11940">10328</cx:pt>
          <cx:pt idx="11941">12472</cx:pt>
          <cx:pt idx="11942">16</cx:pt>
          <cx:pt idx="11943">35</cx:pt>
          <cx:pt idx="11944">36</cx:pt>
          <cx:pt idx="11945">37</cx:pt>
          <cx:pt idx="11946">43</cx:pt>
          <cx:pt idx="11947">49</cx:pt>
          <cx:pt idx="11948">66</cx:pt>
          <cx:pt idx="11949">72</cx:pt>
          <cx:pt idx="11950">82</cx:pt>
          <cx:pt idx="11951">112</cx:pt>
          <cx:pt idx="11952">171</cx:pt>
          <cx:pt idx="11953">189</cx:pt>
          <cx:pt idx="11954">197</cx:pt>
          <cx:pt idx="11955">353</cx:pt>
          <cx:pt idx="11956">706</cx:pt>
          <cx:pt idx="11957">1016</cx:pt>
          <cx:pt idx="11958">260</cx:pt>
          <cx:pt idx="11959">370</cx:pt>
          <cx:pt idx="11960">374</cx:pt>
          <cx:pt idx="11961">389</cx:pt>
          <cx:pt idx="11962">584</cx:pt>
          <cx:pt idx="11963">775</cx:pt>
          <cx:pt idx="11964">776</cx:pt>
          <cx:pt idx="11965">1069</cx:pt>
          <cx:pt idx="11966">1163</cx:pt>
          <cx:pt idx="11967">1786</cx:pt>
          <cx:pt idx="11968">2162</cx:pt>
          <cx:pt idx="11969">2383</cx:pt>
          <cx:pt idx="11970">3345</cx:pt>
          <cx:pt idx="11971">3349</cx:pt>
          <cx:pt idx="11972">10755</cx:pt>
          <cx:pt idx="11973">11347</cx:pt>
          <cx:pt idx="11974">194</cx:pt>
          <cx:pt idx="11975">196</cx:pt>
          <cx:pt idx="11976">212</cx:pt>
          <cx:pt idx="11977">276</cx:pt>
          <cx:pt idx="11978">338</cx:pt>
          <cx:pt idx="11979">516</cx:pt>
          <cx:pt idx="11980">529</cx:pt>
          <cx:pt idx="11981">762</cx:pt>
          <cx:pt idx="11982">794</cx:pt>
          <cx:pt idx="11983">835</cx:pt>
          <cx:pt idx="11984">918</cx:pt>
          <cx:pt idx="11985">1373</cx:pt>
          <cx:pt idx="11986">1637</cx:pt>
          <cx:pt idx="11987">2090</cx:pt>
          <cx:pt idx="11988">6688</cx:pt>
          <cx:pt idx="11989">7377</cx:pt>
          <cx:pt idx="11990">1310</cx:pt>
          <cx:pt idx="11991">1498</cx:pt>
          <cx:pt idx="11992">1890</cx:pt>
          <cx:pt idx="11993">2543</cx:pt>
          <cx:pt idx="11994">2840</cx:pt>
          <cx:pt idx="11995">4025</cx:pt>
          <cx:pt idx="11996">4720</cx:pt>
          <cx:pt idx="11997">4824</cx:pt>
          <cx:pt idx="11998">6551</cx:pt>
          <cx:pt idx="11999">8057</cx:pt>
          <cx:pt idx="12000">11538</cx:pt>
          <cx:pt idx="12001">11891</cx:pt>
          <cx:pt idx="12002">13598</cx:pt>
          <cx:pt idx="12003">13698</cx:pt>
          <cx:pt idx="12004">57714</cx:pt>
          <cx:pt idx="12005">60299</cx:pt>
          <cx:pt idx="12006">184</cx:pt>
          <cx:pt idx="12007">260</cx:pt>
          <cx:pt idx="12008">290</cx:pt>
          <cx:pt idx="12009">372</cx:pt>
          <cx:pt idx="12010">392</cx:pt>
          <cx:pt idx="12011">450</cx:pt>
          <cx:pt idx="12012">606</cx:pt>
          <cx:pt idx="12013">712</cx:pt>
          <cx:pt idx="12014">788</cx:pt>
          <cx:pt idx="12015">1007</cx:pt>
          <cx:pt idx="12016">1316</cx:pt>
          <cx:pt idx="12017">1588</cx:pt>
          <cx:pt idx="12018">2297</cx:pt>
          <cx:pt idx="12019">2422</cx:pt>
          <cx:pt idx="12020">6456</cx:pt>
          <cx:pt idx="12021">7357</cx:pt>
          <cx:pt idx="12022">100</cx:pt>
          <cx:pt idx="12023">279</cx:pt>
          <cx:pt idx="12024">330</cx:pt>
          <cx:pt idx="12025">336</cx:pt>
          <cx:pt idx="12026">370</cx:pt>
          <cx:pt idx="12027">374</cx:pt>
          <cx:pt idx="12028">565</cx:pt>
          <cx:pt idx="12029">575</cx:pt>
          <cx:pt idx="12030">604</cx:pt>
          <cx:pt idx="12031">664</cx:pt>
          <cx:pt idx="12032">824</cx:pt>
          <cx:pt idx="12033">1348</cx:pt>
          <cx:pt idx="12034">1348</cx:pt>
          <cx:pt idx="12035">1582</cx:pt>
          <cx:pt idx="12036">6619</cx:pt>
          <cx:pt idx="12037">7090</cx:pt>
          <cx:pt idx="12038">51</cx:pt>
          <cx:pt idx="12039">52</cx:pt>
          <cx:pt idx="12040">69</cx:pt>
          <cx:pt idx="12041">81</cx:pt>
          <cx:pt idx="12042">82</cx:pt>
          <cx:pt idx="12043">122</cx:pt>
          <cx:pt idx="12044">150</cx:pt>
          <cx:pt idx="12045">157</cx:pt>
          <cx:pt idx="12046">178</cx:pt>
          <cx:pt idx="12047">192</cx:pt>
          <cx:pt idx="12048">218</cx:pt>
          <cx:pt idx="12049">409</cx:pt>
          <cx:pt idx="12050">412</cx:pt>
          <cx:pt idx="12051">482</cx:pt>
          <cx:pt idx="12052">1861</cx:pt>
          <cx:pt idx="12053">1905</cx:pt>
          <cx:pt idx="12054">23</cx:pt>
          <cx:pt idx="12055">34</cx:pt>
          <cx:pt idx="12056">38</cx:pt>
          <cx:pt idx="12057">51</cx:pt>
          <cx:pt idx="12058">54</cx:pt>
          <cx:pt idx="12059">56</cx:pt>
          <cx:pt idx="12060">72</cx:pt>
          <cx:pt idx="12061">83</cx:pt>
          <cx:pt idx="12062">90</cx:pt>
          <cx:pt idx="12063">108</cx:pt>
          <cx:pt idx="12064">130</cx:pt>
          <cx:pt idx="12065">150</cx:pt>
          <cx:pt idx="12066">187</cx:pt>
          <cx:pt idx="12067">216</cx:pt>
          <cx:pt idx="12068">1095</cx:pt>
          <cx:pt idx="12069">1340</cx:pt>
          <cx:pt idx="12070">1016</cx:pt>
          <cx:pt idx="12071">1150</cx:pt>
          <cx:pt idx="12072">1947</cx:pt>
          <cx:pt idx="12073">2096</cx:pt>
          <cx:pt idx="12074">2147</cx:pt>
          <cx:pt idx="12075">2662</cx:pt>
          <cx:pt idx="12076">2668</cx:pt>
          <cx:pt idx="12077">2928</cx:pt>
          <cx:pt idx="12078">3130</cx:pt>
          <cx:pt idx="12079">5093</cx:pt>
          <cx:pt idx="12080">5238</cx:pt>
          <cx:pt idx="12081">8698</cx:pt>
          <cx:pt idx="12082">8736</cx:pt>
          <cx:pt idx="12083">11379</cx:pt>
          <cx:pt idx="12084">42656</cx:pt>
          <cx:pt idx="12085">42735</cx:pt>
          <cx:pt idx="12086">502</cx:pt>
          <cx:pt idx="12087">631</cx:pt>
          <cx:pt idx="12088">641</cx:pt>
          <cx:pt idx="12089">898</cx:pt>
          <cx:pt idx="12090">1084</cx:pt>
          <cx:pt idx="12091">1212</cx:pt>
          <cx:pt idx="12092">1494</cx:pt>
          <cx:pt idx="12093">1560</cx:pt>
          <cx:pt idx="12094">1652</cx:pt>
          <cx:pt idx="12095">2048</cx:pt>
          <cx:pt idx="12096">2199</cx:pt>
          <cx:pt idx="12097">3694</cx:pt>
          <cx:pt idx="12098">3727</cx:pt>
          <cx:pt idx="12099">4172</cx:pt>
          <cx:pt idx="12100">16417</cx:pt>
          <cx:pt idx="12101">16550</cx:pt>
          <cx:pt idx="12102">33</cx:pt>
          <cx:pt idx="12103">98</cx:pt>
          <cx:pt idx="12104">110</cx:pt>
          <cx:pt idx="12105">112</cx:pt>
          <cx:pt idx="12106">112</cx:pt>
          <cx:pt idx="12107">149</cx:pt>
          <cx:pt idx="12108">171</cx:pt>
          <cx:pt idx="12109">209</cx:pt>
          <cx:pt idx="12110">260</cx:pt>
          <cx:pt idx="12111">271</cx:pt>
          <cx:pt idx="12112">279</cx:pt>
          <cx:pt idx="12113">457</cx:pt>
          <cx:pt idx="12114">467</cx:pt>
          <cx:pt idx="12115">634</cx:pt>
          <cx:pt idx="12116">2332</cx:pt>
          <cx:pt idx="12117">2521</cx:pt>
          <cx:pt idx="12118">31</cx:pt>
          <cx:pt idx="12119">91</cx:pt>
          <cx:pt idx="12120">100</cx:pt>
          <cx:pt idx="12121">135</cx:pt>
          <cx:pt idx="12122">142</cx:pt>
          <cx:pt idx="12123">148</cx:pt>
          <cx:pt idx="12124">207</cx:pt>
          <cx:pt idx="12125">259</cx:pt>
          <cx:pt idx="12126">308</cx:pt>
          <cx:pt idx="12127">347</cx:pt>
          <cx:pt idx="12128">404</cx:pt>
          <cx:pt idx="12129">598</cx:pt>
          <cx:pt idx="12130">776</cx:pt>
          <cx:pt idx="12131">808</cx:pt>
          <cx:pt idx="12132">2495</cx:pt>
          <cx:pt idx="12133">2707</cx:pt>
          <cx:pt idx="12134">792</cx:pt>
          <cx:pt idx="12135">844</cx:pt>
          <cx:pt idx="12136">1044</cx:pt>
          <cx:pt idx="12137">1049</cx:pt>
          <cx:pt idx="12138">1279</cx:pt>
          <cx:pt idx="12139">1321</cx:pt>
          <cx:pt idx="12140">1697</cx:pt>
          <cx:pt idx="12141">2441</cx:pt>
          <cx:pt idx="12142">2444</cx:pt>
          <cx:pt idx="12143">2798</cx:pt>
          <cx:pt idx="12144">2919</cx:pt>
          <cx:pt idx="12145">4511</cx:pt>
          <cx:pt idx="12146">5294</cx:pt>
          <cx:pt idx="12147">5532</cx:pt>
          <cx:pt idx="12148">24491</cx:pt>
          <cx:pt idx="12149">24839</cx:pt>
          <cx:pt idx="12150">400</cx:pt>
          <cx:pt idx="12151">449</cx:pt>
          <cx:pt idx="12152">555</cx:pt>
          <cx:pt idx="12153">651</cx:pt>
          <cx:pt idx="12154">752</cx:pt>
          <cx:pt idx="12155">944</cx:pt>
          <cx:pt idx="12156">1024</cx:pt>
          <cx:pt idx="12157">1132</cx:pt>
          <cx:pt idx="12158">1352</cx:pt>
          <cx:pt idx="12159">1943</cx:pt>
          <cx:pt idx="12160">2104</cx:pt>
          <cx:pt idx="12161">2898</cx:pt>
          <cx:pt idx="12162">2996</cx:pt>
          <cx:pt idx="12163">4266</cx:pt>
          <cx:pt idx="12164">13258</cx:pt>
          <cx:pt idx="12165">13773</cx:pt>
          <cx:pt idx="12166">60</cx:pt>
          <cx:pt idx="12167">260</cx:pt>
          <cx:pt idx="12168">308</cx:pt>
          <cx:pt idx="12169">308</cx:pt>
          <cx:pt idx="12170">324</cx:pt>
          <cx:pt idx="12171">359</cx:pt>
          <cx:pt idx="12172">369</cx:pt>
          <cx:pt idx="12173">447</cx:pt>
          <cx:pt idx="12174">747</cx:pt>
          <cx:pt idx="12175">761</cx:pt>
          <cx:pt idx="12176">1252</cx:pt>
          <cx:pt idx="12177">1409</cx:pt>
          <cx:pt idx="12178">1422</cx:pt>
          <cx:pt idx="12179">1892</cx:pt>
          <cx:pt idx="12180">6509</cx:pt>
          <cx:pt idx="12181">6995</cx:pt>
          <cx:pt idx="12182">117</cx:pt>
          <cx:pt idx="12183">203</cx:pt>
          <cx:pt idx="12184">218</cx:pt>
          <cx:pt idx="12185">248</cx:pt>
          <cx:pt idx="12186">307</cx:pt>
          <cx:pt idx="12187">364</cx:pt>
          <cx:pt idx="12188">425</cx:pt>
          <cx:pt idx="12189">594</cx:pt>
          <cx:pt idx="12190">654</cx:pt>
          <cx:pt idx="12191">715</cx:pt>
          <cx:pt idx="12192">742</cx:pt>
          <cx:pt idx="12193">1320</cx:pt>
          <cx:pt idx="12194">1359</cx:pt>
          <cx:pt idx="12195">1673</cx:pt>
          <cx:pt idx="12196">5364</cx:pt>
          <cx:pt idx="12197">5379</cx:pt>
          <cx:pt idx="12198">202</cx:pt>
          <cx:pt idx="12199">319</cx:pt>
          <cx:pt idx="12200">334</cx:pt>
          <cx:pt idx="12201">337</cx:pt>
          <cx:pt idx="12202">558</cx:pt>
          <cx:pt idx="12203">685</cx:pt>
          <cx:pt idx="12204">701</cx:pt>
          <cx:pt idx="12205">919</cx:pt>
          <cx:pt idx="12206">991</cx:pt>
          <cx:pt idx="12207">1187</cx:pt>
          <cx:pt idx="12208">1462</cx:pt>
          <cx:pt idx="12209">1990</cx:pt>
          <cx:pt idx="12210">2513</cx:pt>
          <cx:pt idx="12211">3187</cx:pt>
          <cx:pt idx="12212">9971</cx:pt>
          <cx:pt idx="12213">10085</cx:pt>
          <cx:pt idx="12214">181</cx:pt>
          <cx:pt idx="12215">284</cx:pt>
          <cx:pt idx="12216">454</cx:pt>
          <cx:pt idx="12217">503</cx:pt>
          <cx:pt idx="12218">552</cx:pt>
          <cx:pt idx="12219">583</cx:pt>
          <cx:pt idx="12220">867</cx:pt>
          <cx:pt idx="12221">892</cx:pt>
          <cx:pt idx="12222">1108</cx:pt>
          <cx:pt idx="12223">1329</cx:pt>
          <cx:pt idx="12224">1505</cx:pt>
          <cx:pt idx="12225">2098</cx:pt>
          <cx:pt idx="12226">2274</cx:pt>
          <cx:pt idx="12227">2333</cx:pt>
          <cx:pt idx="12228">9419</cx:pt>
          <cx:pt idx="12229">10346</cx:pt>
          <cx:pt idx="12230">30</cx:pt>
          <cx:pt idx="12231">97</cx:pt>
          <cx:pt idx="12232">101</cx:pt>
          <cx:pt idx="12233">151</cx:pt>
          <cx:pt idx="12234">155</cx:pt>
          <cx:pt idx="12235">177</cx:pt>
          <cx:pt idx="12236">245</cx:pt>
          <cx:pt idx="12237">252</cx:pt>
          <cx:pt idx="12238">258</cx:pt>
          <cx:pt idx="12239">373</cx:pt>
          <cx:pt idx="12240">401</cx:pt>
          <cx:pt idx="12241">620</cx:pt>
          <cx:pt idx="12242">644</cx:pt>
          <cx:pt idx="12243">902</cx:pt>
          <cx:pt idx="12244">2807</cx:pt>
          <cx:pt idx="12245">3227</cx:pt>
          <cx:pt idx="12246">363</cx:pt>
          <cx:pt idx="12247">421</cx:pt>
          <cx:pt idx="12248">452</cx:pt>
          <cx:pt idx="12249">455</cx:pt>
          <cx:pt idx="12250">457</cx:pt>
          <cx:pt idx="12251">569</cx:pt>
          <cx:pt idx="12252">737</cx:pt>
          <cx:pt idx="12253">919</cx:pt>
          <cx:pt idx="12254">969</cx:pt>
          <cx:pt idx="12255">1103</cx:pt>
          <cx:pt idx="12256">1249</cx:pt>
          <cx:pt idx="12257">1732</cx:pt>
          <cx:pt idx="12258">2051</cx:pt>
          <cx:pt idx="12259">2315</cx:pt>
          <cx:pt idx="12260">10609</cx:pt>
          <cx:pt idx="12261">11244</cx:pt>
          <cx:pt idx="12262">144</cx:pt>
          <cx:pt idx="12263">427</cx:pt>
          <cx:pt idx="12264">488</cx:pt>
          <cx:pt idx="12265">549</cx:pt>
          <cx:pt idx="12266">572</cx:pt>
          <cx:pt idx="12267">597</cx:pt>
          <cx:pt idx="12268">848</cx:pt>
          <cx:pt idx="12269">1142</cx:pt>
          <cx:pt idx="12270">1261</cx:pt>
          <cx:pt idx="12271">1551</cx:pt>
          <cx:pt idx="12272">1699</cx:pt>
          <cx:pt idx="12273">2354</cx:pt>
          <cx:pt idx="12274">2393</cx:pt>
          <cx:pt idx="12275">2572</cx:pt>
          <cx:pt idx="12276">12023</cx:pt>
          <cx:pt idx="12277">12858</cx:pt>
          <cx:pt idx="12278">554</cx:pt>
          <cx:pt idx="12279">635</cx:pt>
          <cx:pt idx="12280">926</cx:pt>
          <cx:pt idx="12281">1034</cx:pt>
          <cx:pt idx="12282">1171</cx:pt>
          <cx:pt idx="12283">1215</cx:pt>
          <cx:pt idx="12284">1295</cx:pt>
          <cx:pt idx="12285">1660</cx:pt>
          <cx:pt idx="12286">1896</cx:pt>
          <cx:pt idx="12287">2825</cx:pt>
          <cx:pt idx="12288">3220</cx:pt>
          <cx:pt idx="12289">4225</cx:pt>
          <cx:pt idx="12290">4373</cx:pt>
          <cx:pt idx="12291">5539</cx:pt>
          <cx:pt idx="12292">20367</cx:pt>
          <cx:pt idx="12293">24156</cx:pt>
          <cx:pt idx="12294">131</cx:pt>
          <cx:pt idx="12295">255</cx:pt>
          <cx:pt idx="12296">382</cx:pt>
          <cx:pt idx="12297">517</cx:pt>
          <cx:pt idx="12298">555</cx:pt>
          <cx:pt idx="12299">572</cx:pt>
          <cx:pt idx="12300">653</cx:pt>
          <cx:pt idx="12301">678</cx:pt>
          <cx:pt idx="12302">751</cx:pt>
          <cx:pt idx="12303">1163</cx:pt>
          <cx:pt idx="12304">1427</cx:pt>
          <cx:pt idx="12305">2073</cx:pt>
          <cx:pt idx="12306">2287</cx:pt>
          <cx:pt idx="12307">2405</cx:pt>
          <cx:pt idx="12308">7714</cx:pt>
          <cx:pt idx="12309">9601</cx:pt>
          <cx:pt idx="12310">204</cx:pt>
          <cx:pt idx="12311">225</cx:pt>
          <cx:pt idx="12312">291</cx:pt>
          <cx:pt idx="12313">327</cx:pt>
          <cx:pt idx="12314">388</cx:pt>
          <cx:pt idx="12315">502</cx:pt>
          <cx:pt idx="12316">674</cx:pt>
          <cx:pt idx="12317">731</cx:pt>
          <cx:pt idx="12318">769</cx:pt>
          <cx:pt idx="12319">925</cx:pt>
          <cx:pt idx="12320">1071</cx:pt>
          <cx:pt idx="12321">1500</cx:pt>
          <cx:pt idx="12322">1692</cx:pt>
          <cx:pt idx="12323">1755</cx:pt>
          <cx:pt idx="12324">6527</cx:pt>
          <cx:pt idx="12325">7715</cx:pt>
          <cx:pt idx="12326">392</cx:pt>
          <cx:pt idx="12327">442</cx:pt>
          <cx:pt idx="12328">554</cx:pt>
          <cx:pt idx="12329">578</cx:pt>
          <cx:pt idx="12330">598</cx:pt>
          <cx:pt idx="12331">809</cx:pt>
          <cx:pt idx="12332">960</cx:pt>
          <cx:pt idx="12333">1305</cx:pt>
          <cx:pt idx="12334">1352</cx:pt>
          <cx:pt idx="12335">1477</cx:pt>
          <cx:pt idx="12336">2026</cx:pt>
          <cx:pt idx="12337">2935</cx:pt>
          <cx:pt idx="12338">2981</cx:pt>
          <cx:pt idx="12339">3798</cx:pt>
          <cx:pt idx="12340">12955</cx:pt>
          <cx:pt idx="12341">14095</cx:pt>
          <cx:pt idx="12342">33</cx:pt>
          <cx:pt idx="12343">70</cx:pt>
          <cx:pt idx="12344">71</cx:pt>
          <cx:pt idx="12345">101</cx:pt>
          <cx:pt idx="12346">110</cx:pt>
          <cx:pt idx="12347">130</cx:pt>
          <cx:pt idx="12348">150</cx:pt>
          <cx:pt idx="12349">210</cx:pt>
          <cx:pt idx="12350">243</cx:pt>
          <cx:pt idx="12351">250</cx:pt>
          <cx:pt idx="12352">267</cx:pt>
          <cx:pt idx="12353">480</cx:pt>
          <cx:pt idx="12354">623</cx:pt>
          <cx:pt idx="12355">647</cx:pt>
          <cx:pt idx="12356">1997</cx:pt>
          <cx:pt idx="12357">2004</cx:pt>
          <cx:pt idx="12358">75</cx:pt>
          <cx:pt idx="12359">126</cx:pt>
          <cx:pt idx="12360">128</cx:pt>
          <cx:pt idx="12361">181</cx:pt>
          <cx:pt idx="12362">198</cx:pt>
          <cx:pt idx="12363">220</cx:pt>
          <cx:pt idx="12364">221</cx:pt>
          <cx:pt idx="12365">222</cx:pt>
          <cx:pt idx="12366">343</cx:pt>
          <cx:pt idx="12367">471</cx:pt>
          <cx:pt idx="12368">557</cx:pt>
          <cx:pt idx="12369">703</cx:pt>
          <cx:pt idx="12370">820</cx:pt>
          <cx:pt idx="12371">1032</cx:pt>
          <cx:pt idx="12372">3381</cx:pt>
          <cx:pt idx="12373">3459</cx:pt>
          <cx:pt idx="12374">151</cx:pt>
          <cx:pt idx="12375">159</cx:pt>
          <cx:pt idx="12376">170</cx:pt>
          <cx:pt idx="12377">179</cx:pt>
          <cx:pt idx="12378">260</cx:pt>
          <cx:pt idx="12379">370</cx:pt>
          <cx:pt idx="12380">402</cx:pt>
          <cx:pt idx="12381">424</cx:pt>
          <cx:pt idx="12382">448</cx:pt>
          <cx:pt idx="12383">513</cx:pt>
          <cx:pt idx="12384">541</cx:pt>
          <cx:pt idx="12385">905</cx:pt>
          <cx:pt idx="12386">1184</cx:pt>
          <cx:pt idx="12387">1482</cx:pt>
          <cx:pt idx="12388">4817</cx:pt>
          <cx:pt idx="12389">5434</cx:pt>
          <cx:pt idx="12390">22</cx:pt>
          <cx:pt idx="12391">82</cx:pt>
          <cx:pt idx="12392">92</cx:pt>
          <cx:pt idx="12393">92</cx:pt>
          <cx:pt idx="12394">106</cx:pt>
          <cx:pt idx="12395">147</cx:pt>
          <cx:pt idx="12396">175</cx:pt>
          <cx:pt idx="12397">185</cx:pt>
          <cx:pt idx="12398">226</cx:pt>
          <cx:pt idx="12399">310</cx:pt>
          <cx:pt idx="12400">351</cx:pt>
          <cx:pt idx="12401">441</cx:pt>
          <cx:pt idx="12402">619</cx:pt>
          <cx:pt idx="12403">668</cx:pt>
          <cx:pt idx="12404">2434</cx:pt>
          <cx:pt idx="12405">2584</cx:pt>
          <cx:pt idx="12406">419</cx:pt>
          <cx:pt idx="12407">640</cx:pt>
          <cx:pt idx="12408">703</cx:pt>
          <cx:pt idx="12409">757</cx:pt>
          <cx:pt idx="12410">795</cx:pt>
          <cx:pt idx="12411">846</cx:pt>
          <cx:pt idx="12412">1356</cx:pt>
          <cx:pt idx="12413">1400</cx:pt>
          <cx:pt idx="12414">1785</cx:pt>
          <cx:pt idx="12415">1812</cx:pt>
          <cx:pt idx="12416">2043</cx:pt>
          <cx:pt idx="12417">3028</cx:pt>
          <cx:pt idx="12418">3245</cx:pt>
          <cx:pt idx="12419">3456</cx:pt>
          <cx:pt idx="12420">16315</cx:pt>
          <cx:pt idx="12421">18460</cx:pt>
          <cx:pt idx="12422">106</cx:pt>
          <cx:pt idx="12423">135</cx:pt>
          <cx:pt idx="12424">169</cx:pt>
          <cx:pt idx="12425">174</cx:pt>
          <cx:pt idx="12426">214</cx:pt>
          <cx:pt idx="12427">302</cx:pt>
          <cx:pt idx="12428">337</cx:pt>
          <cx:pt idx="12429">339</cx:pt>
          <cx:pt idx="12430">431</cx:pt>
          <cx:pt idx="12431">452</cx:pt>
          <cx:pt idx="12432">646</cx:pt>
          <cx:pt idx="12433">689</cx:pt>
          <cx:pt idx="12434">1052</cx:pt>
          <cx:pt idx="12435">1245</cx:pt>
          <cx:pt idx="12436">3425</cx:pt>
          <cx:pt idx="12437">3482</cx:pt>
          <cx:pt idx="12438">686</cx:pt>
          <cx:pt idx="12439">834</cx:pt>
          <cx:pt idx="12440">1208</cx:pt>
          <cx:pt idx="12441">1559</cx:pt>
          <cx:pt idx="12442">1687</cx:pt>
          <cx:pt idx="12443">2269</cx:pt>
          <cx:pt idx="12444">2285</cx:pt>
          <cx:pt idx="12445">2387</cx:pt>
          <cx:pt idx="12446">2556</cx:pt>
          <cx:pt idx="12447">4094</cx:pt>
          <cx:pt idx="12448">4892</cx:pt>
          <cx:pt idx="12449">5927</cx:pt>
          <cx:pt idx="12450">6176</cx:pt>
          <cx:pt idx="12451">7110</cx:pt>
          <cx:pt idx="12452">35738</cx:pt>
          <cx:pt idx="12453">44039</cx:pt>
          <cx:pt idx="12454">563</cx:pt>
          <cx:pt idx="12455">687</cx:pt>
          <cx:pt idx="12456">752</cx:pt>
          <cx:pt idx="12457">856</cx:pt>
          <cx:pt idx="12458">1154</cx:pt>
          <cx:pt idx="12459">1284</cx:pt>
          <cx:pt idx="12460">1484</cx:pt>
          <cx:pt idx="12461">1780</cx:pt>
          <cx:pt idx="12462">1931</cx:pt>
          <cx:pt idx="12463">2402</cx:pt>
          <cx:pt idx="12464">2872</cx:pt>
          <cx:pt idx="12465">4324</cx:pt>
          <cx:pt idx="12466">4503</cx:pt>
          <cx:pt idx="12467">4987</cx:pt>
          <cx:pt idx="12468">17830</cx:pt>
          <cx:pt idx="12469">18589</cx:pt>
          <cx:pt idx="12470">13</cx:pt>
          <cx:pt idx="12471">59</cx:pt>
          <cx:pt idx="12472">71</cx:pt>
          <cx:pt idx="12473">72</cx:pt>
          <cx:pt idx="12474">86</cx:pt>
          <cx:pt idx="12475">90</cx:pt>
          <cx:pt idx="12476">117</cx:pt>
          <cx:pt idx="12477">128</cx:pt>
          <cx:pt idx="12478">134</cx:pt>
          <cx:pt idx="12479">197</cx:pt>
          <cx:pt idx="12480">306</cx:pt>
          <cx:pt idx="12481">326</cx:pt>
          <cx:pt idx="12482">331</cx:pt>
          <cx:pt idx="12483">363</cx:pt>
          <cx:pt idx="12484">1286</cx:pt>
          <cx:pt idx="12485">1382</cx:pt>
          <cx:pt idx="12486">648</cx:pt>
          <cx:pt idx="12487">838</cx:pt>
          <cx:pt idx="12488">1088</cx:pt>
          <cx:pt idx="12489">1317</cx:pt>
          <cx:pt idx="12490">1396</cx:pt>
          <cx:pt idx="12491">1526</cx:pt>
          <cx:pt idx="12492">1741</cx:pt>
          <cx:pt idx="12493">1985</cx:pt>
          <cx:pt idx="12494">2374</cx:pt>
          <cx:pt idx="12495">3563</cx:pt>
          <cx:pt idx="12496">3798</cx:pt>
          <cx:pt idx="12497">5497</cx:pt>
          <cx:pt idx="12498">5690</cx:pt>
          <cx:pt idx="12499">7007</cx:pt>
          <cx:pt idx="12500">24986</cx:pt>
          <cx:pt idx="12501">26878</cx:pt>
          <cx:pt idx="12502">258</cx:pt>
          <cx:pt idx="12503">266</cx:pt>
          <cx:pt idx="12504">324</cx:pt>
          <cx:pt idx="12505">396</cx:pt>
          <cx:pt idx="12506">504</cx:pt>
          <cx:pt idx="12507">582</cx:pt>
          <cx:pt idx="12508">606</cx:pt>
          <cx:pt idx="12509">665</cx:pt>
          <cx:pt idx="12510">759</cx:pt>
          <cx:pt idx="12511">1145</cx:pt>
          <cx:pt idx="12512">1269</cx:pt>
          <cx:pt idx="12513">1880</cx:pt>
          <cx:pt idx="12514">2474</cx:pt>
          <cx:pt idx="12515">2680</cx:pt>
          <cx:pt idx="12516">8039</cx:pt>
          <cx:pt idx="12517">9721</cx:pt>
          <cx:pt idx="12518">90</cx:pt>
          <cx:pt idx="12519">152</cx:pt>
          <cx:pt idx="12520">225</cx:pt>
          <cx:pt idx="12521">327</cx:pt>
          <cx:pt idx="12522">390</cx:pt>
          <cx:pt idx="12523">496</cx:pt>
          <cx:pt idx="12524">526</cx:pt>
          <cx:pt idx="12525">547</cx:pt>
          <cx:pt idx="12526">698</cx:pt>
          <cx:pt idx="12527">1109</cx:pt>
          <cx:pt idx="12528">1312</cx:pt>
          <cx:pt idx="12529">1755</cx:pt>
          <cx:pt idx="12530">1775</cx:pt>
          <cx:pt idx="12531">2029</cx:pt>
          <cx:pt idx="12532">6523</cx:pt>
          <cx:pt idx="12533">7799</cx:pt>
          <cx:pt idx="12534">30312</cx:pt>
          <cx:pt idx="12535">30952</cx:pt>
          <cx:pt idx="12536">31556</cx:pt>
          <cx:pt idx="12537">31629</cx:pt>
          <cx:pt idx="12538">31934</cx:pt>
          <cx:pt idx="12539">32297</cx:pt>
          <cx:pt idx="12540">32862</cx:pt>
          <cx:pt idx="12541">33308</cx:pt>
          <cx:pt idx="12542">33744</cx:pt>
          <cx:pt idx="12543">36207</cx:pt>
          <cx:pt idx="12544">36434</cx:pt>
          <cx:pt idx="12545">38075</cx:pt>
          <cx:pt idx="12546">38852</cx:pt>
          <cx:pt idx="12547">39438</cx:pt>
          <cx:pt idx="12548">40708</cx:pt>
          <cx:pt idx="12549">41707</cx:pt>
          <cx:pt idx="12550">31</cx:pt>
          <cx:pt idx="12551">61</cx:pt>
          <cx:pt idx="12552">76</cx:pt>
          <cx:pt idx="12553">100</cx:pt>
          <cx:pt idx="12554">105</cx:pt>
          <cx:pt idx="12555">124</cx:pt>
          <cx:pt idx="12556">132</cx:pt>
          <cx:pt idx="12557">149</cx:pt>
          <cx:pt idx="12558">195</cx:pt>
          <cx:pt idx="12559">258</cx:pt>
          <cx:pt idx="12560">346</cx:pt>
          <cx:pt idx="12561">397</cx:pt>
          <cx:pt idx="12562">476</cx:pt>
          <cx:pt idx="12563">537</cx:pt>
          <cx:pt idx="12564">2326</cx:pt>
          <cx:pt idx="12565">2364</cx:pt>
          <cx:pt idx="12566">295</cx:pt>
          <cx:pt idx="12567">318</cx:pt>
          <cx:pt idx="12568">391</cx:pt>
          <cx:pt idx="12569">422</cx:pt>
          <cx:pt idx="12570">681</cx:pt>
          <cx:pt idx="12571">696</cx:pt>
          <cx:pt idx="12572">731</cx:pt>
          <cx:pt idx="12573">747</cx:pt>
          <cx:pt idx="12574">869</cx:pt>
          <cx:pt idx="12575">1240</cx:pt>
          <cx:pt idx="12576">1623</cx:pt>
          <cx:pt idx="12577">2287</cx:pt>
          <cx:pt idx="12578">2508</cx:pt>
          <cx:pt idx="12579">2756</cx:pt>
          <cx:pt idx="12580">9648</cx:pt>
          <cx:pt idx="12581">9745</cx:pt>
          <cx:pt idx="12582">20</cx:pt>
          <cx:pt idx="12583">49</cx:pt>
          <cx:pt idx="12584">64</cx:pt>
          <cx:pt idx="12585">74</cx:pt>
          <cx:pt idx="12586">75</cx:pt>
          <cx:pt idx="12587">77</cx:pt>
          <cx:pt idx="12588">122</cx:pt>
          <cx:pt idx="12589">147</cx:pt>
          <cx:pt idx="12590">184</cx:pt>
          <cx:pt idx="12591">237</cx:pt>
          <cx:pt idx="12592">416</cx:pt>
          <cx:pt idx="12593">418</cx:pt>
          <cx:pt idx="12594">418</cx:pt>
          <cx:pt idx="12595">425</cx:pt>
          <cx:pt idx="12596">1577</cx:pt>
          <cx:pt idx="12597">1630</cx:pt>
          <cx:pt idx="12598">405</cx:pt>
          <cx:pt idx="12599">482</cx:pt>
          <cx:pt idx="12600">555</cx:pt>
          <cx:pt idx="12601">688</cx:pt>
          <cx:pt idx="12602">841</cx:pt>
          <cx:pt idx="12603">867</cx:pt>
          <cx:pt idx="12604">1030</cx:pt>
          <cx:pt idx="12605">1068</cx:pt>
          <cx:pt idx="12606">1564</cx:pt>
          <cx:pt idx="12607">1827</cx:pt>
          <cx:pt idx="12608">2536</cx:pt>
          <cx:pt idx="12609">3157</cx:pt>
          <cx:pt idx="12610">3540</cx:pt>
          <cx:pt idx="12611">3904</cx:pt>
          <cx:pt idx="12612">13953</cx:pt>
          <cx:pt idx="12613">14803</cx:pt>
          <cx:pt idx="12614">1274</cx:pt>
          <cx:pt idx="12615">1354</cx:pt>
          <cx:pt idx="12616">1710</cx:pt>
          <cx:pt idx="12617">1961</cx:pt>
          <cx:pt idx="12618">3059</cx:pt>
          <cx:pt idx="12619">3339</cx:pt>
          <cx:pt idx="12620">3412</cx:pt>
          <cx:pt idx="12621">3722</cx:pt>
          <cx:pt idx="12622">3892</cx:pt>
          <cx:pt idx="12623">5273</cx:pt>
          <cx:pt idx="12624">5293</cx:pt>
          <cx:pt idx="12625">9283</cx:pt>
          <cx:pt idx="12626">9395</cx:pt>
          <cx:pt idx="12627">9800</cx:pt>
          <cx:pt idx="12628">38412</cx:pt>
          <cx:pt idx="12629">40203</cx:pt>
          <cx:pt idx="12630">53</cx:pt>
          <cx:pt idx="12631">138</cx:pt>
          <cx:pt idx="12632">146</cx:pt>
          <cx:pt idx="12633">158</cx:pt>
          <cx:pt idx="12634">188</cx:pt>
          <cx:pt idx="12635">193</cx:pt>
          <cx:pt idx="12636">312</cx:pt>
          <cx:pt idx="12637">412</cx:pt>
          <cx:pt idx="12638">413</cx:pt>
          <cx:pt idx="12639">578</cx:pt>
          <cx:pt idx="12640">579</cx:pt>
          <cx:pt idx="12641">718</cx:pt>
          <cx:pt idx="12642">836</cx:pt>
          <cx:pt idx="12643">1103</cx:pt>
          <cx:pt idx="12644">2971</cx:pt>
          <cx:pt idx="12645">3323</cx:pt>
          <cx:pt idx="12646">10</cx:pt>
          <cx:pt idx="12647">30</cx:pt>
          <cx:pt idx="12648">36</cx:pt>
          <cx:pt idx="12649">47</cx:pt>
          <cx:pt idx="12650">69</cx:pt>
          <cx:pt idx="12651">73</cx:pt>
          <cx:pt idx="12652">75</cx:pt>
          <cx:pt idx="12653">77</cx:pt>
          <cx:pt idx="12654">112</cx:pt>
          <cx:pt idx="12655">139</cx:pt>
          <cx:pt idx="12656">260</cx:pt>
          <cx:pt idx="12657">269</cx:pt>
          <cx:pt idx="12658">352</cx:pt>
          <cx:pt idx="12659">353</cx:pt>
          <cx:pt idx="12660">1220</cx:pt>
          <cx:pt idx="12661">1318</cx:pt>
          <cx:pt idx="12662">333</cx:pt>
          <cx:pt idx="12663">534</cx:pt>
          <cx:pt idx="12664">551</cx:pt>
          <cx:pt idx="12665">627</cx:pt>
          <cx:pt idx="12666">843</cx:pt>
          <cx:pt idx="12667">1072</cx:pt>
          <cx:pt idx="12668">1442</cx:pt>
          <cx:pt idx="12669">1475</cx:pt>
          <cx:pt idx="12670">1547</cx:pt>
          <cx:pt idx="12671">1626</cx:pt>
          <cx:pt idx="12672">1642</cx:pt>
          <cx:pt idx="12673">2951</cx:pt>
          <cx:pt idx="12674">3181</cx:pt>
          <cx:pt idx="12675">3287</cx:pt>
          <cx:pt idx="12676">13663</cx:pt>
          <cx:pt idx="12677">14414</cx:pt>
          <cx:pt idx="12678">204</cx:pt>
          <cx:pt idx="12679">453</cx:pt>
          <cx:pt idx="12680">461</cx:pt>
          <cx:pt idx="12681">553</cx:pt>
          <cx:pt idx="12682">570</cx:pt>
          <cx:pt idx="12683">589</cx:pt>
          <cx:pt idx="12684">768</cx:pt>
          <cx:pt idx="12685">966</cx:pt>
          <cx:pt idx="12686">1027</cx:pt>
          <cx:pt idx="12687">1616</cx:pt>
          <cx:pt idx="12688">2652</cx:pt>
          <cx:pt idx="12689">2826</cx:pt>
          <cx:pt idx="12690">2933</cx:pt>
          <cx:pt idx="12691">3277</cx:pt>
          <cx:pt idx="12692">10524</cx:pt>
          <cx:pt idx="12693">11928</cx:pt>
          <cx:pt idx="12694">74</cx:pt>
          <cx:pt idx="12695">119</cx:pt>
          <cx:pt idx="12696">158</cx:pt>
          <cx:pt idx="12697">282</cx:pt>
          <cx:pt idx="12698">294</cx:pt>
          <cx:pt idx="12699">323</cx:pt>
          <cx:pt idx="12700">331</cx:pt>
          <cx:pt idx="12701">450</cx:pt>
          <cx:pt idx="12702">481</cx:pt>
          <cx:pt idx="12703">590</cx:pt>
          <cx:pt idx="12704">841</cx:pt>
          <cx:pt idx="12705">983</cx:pt>
          <cx:pt idx="12706">1395</cx:pt>
          <cx:pt idx="12707">1590</cx:pt>
          <cx:pt idx="12708">4666</cx:pt>
          <cx:pt idx="12709">4718</cx:pt>
          <cx:pt idx="12710">176</cx:pt>
          <cx:pt idx="12711">365</cx:pt>
          <cx:pt idx="12712">427</cx:pt>
          <cx:pt idx="12713">484</cx:pt>
          <cx:pt idx="12714">578</cx:pt>
          <cx:pt idx="12715">618</cx:pt>
          <cx:pt idx="12716">850</cx:pt>
          <cx:pt idx="12717">993</cx:pt>
          <cx:pt idx="12718">1125</cx:pt>
          <cx:pt idx="12719">1285</cx:pt>
          <cx:pt idx="12720">1671</cx:pt>
          <cx:pt idx="12721">2536</cx:pt>
          <cx:pt idx="12722">2789</cx:pt>
          <cx:pt idx="12723">2969</cx:pt>
          <cx:pt idx="12724">11362</cx:pt>
          <cx:pt idx="12725">11425</cx:pt>
          <cx:pt idx="12726">17</cx:pt>
          <cx:pt idx="12727">27</cx:pt>
          <cx:pt idx="12728">31</cx:pt>
          <cx:pt idx="12729">35</cx:pt>
          <cx:pt idx="12730">56</cx:pt>
          <cx:pt idx="12731">69</cx:pt>
          <cx:pt idx="12732">89</cx:pt>
          <cx:pt idx="12733">92</cx:pt>
          <cx:pt idx="12734">112</cx:pt>
          <cx:pt idx="12735">126</cx:pt>
          <cx:pt idx="12736">129</cx:pt>
          <cx:pt idx="12737">213</cx:pt>
          <cx:pt idx="12738">325</cx:pt>
          <cx:pt idx="12739">387</cx:pt>
          <cx:pt idx="12740">939</cx:pt>
          <cx:pt idx="12741">946</cx:pt>
        </cx:lvl>
      </cx:numDim>
    </cx:data>
  </cx:chartData>
  <cx:chart>
    <cx:plotArea>
      <cx:plotAreaRegion>
        <cx:series layoutId="clusteredColumn" uniqueId="{0192AED1-AB3E-4FED-BB02-30D7D7C84824}">
          <cx:dataLabels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600"/>
                </a:pPr>
                <a:endParaRPr lang="en-US" sz="1600" b="0" i="0" u="none" strike="noStrike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Gill Sans MT" panose="020B0502020104020203"/>
                </a:endParaRPr>
              </a:p>
            </cx:txPr>
            <cx:visibility seriesName="0" categoryName="0" value="1"/>
          </cx:dataLabels>
          <cx:dataId val="0"/>
          <cx:layoutPr>
            <cx:binning intervalClosed="r">
              <cx:binSize val="10000"/>
            </cx:binning>
          </cx:layoutPr>
        </cx:series>
      </cx:plotAreaRegion>
      <cx:axis id="0">
        <cx:catScaling gapWidth="0.330000013"/>
        <cx:title>
          <cx:tx>
            <cx:txData>
              <cx:v>Number of Deaths</cx:v>
            </cx:txData>
          </cx:tx>
          <cx:txPr>
            <a:bodyPr spcFirstLastPara="1" vertOverflow="ellipsis" horzOverflow="overflow" wrap="square" lIns="0" tIns="0" rIns="0" bIns="0" anchor="ctr" anchorCtr="1"/>
            <a:lstStyle/>
            <a:p>
              <a:pPr algn="ctr" rtl="0">
                <a:defRPr sz="2000"/>
              </a:pPr>
              <a:r>
                <a:rPr lang="en-US" sz="2000" b="0" i="0" u="none" strike="noStrike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Calibri" panose="020F0502020204030204"/>
                </a:rPr>
                <a:t>Number of Deaths</a:t>
              </a:r>
            </a:p>
          </cx:txPr>
        </cx:title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200"/>
            </a:pPr>
            <a:endParaRPr lang="en-US" sz="12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Gill Sans MT" panose="020B0502020104020203"/>
            </a:endParaRPr>
          </a:p>
        </cx:txPr>
      </cx:axis>
      <cx:axis id="1">
        <cx:valScaling/>
        <cx:majorGridlines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600"/>
            </a:pPr>
            <a:endParaRPr lang="en-US" sz="16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Gill Sans MT" panose="020B0502020104020203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18B38-06B0-45E5-952D-C2AE0BC9B04C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766BD-7438-46C0-9692-D15031C54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44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0766BD-7438-46C0-9692-D15031C54A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070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00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6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7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39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62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1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11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6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3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230AA29-D3EA-4E92-857D-9721CC4A600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BEEBFD0-577E-4384-8410-37A218C03D6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9625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microsoft.com/office/2014/relationships/chartEx" Target="../charts/chartEx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A590C-2C61-4C3E-BB4F-FE46D614D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256106"/>
            <a:ext cx="10993549" cy="1475013"/>
          </a:xfrm>
        </p:spPr>
        <p:txBody>
          <a:bodyPr>
            <a:noAutofit/>
          </a:bodyPr>
          <a:lstStyle/>
          <a:p>
            <a:r>
              <a:rPr lang="en-US" sz="6400" dirty="0"/>
              <a:t>Leading causes of death in the united states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BE84D50-F952-43DF-8496-1E71A42D75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81" y="3831607"/>
            <a:ext cx="10993438" cy="59055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969FA7"/>
                </a:solidFill>
              </a:rPr>
              <a:t>A STUDY OF THE DEATH CAUSES DATASET</a:t>
            </a:r>
          </a:p>
          <a:p>
            <a:r>
              <a:rPr lang="en-US" sz="3200" dirty="0">
                <a:solidFill>
                  <a:srgbClr val="969FA7"/>
                </a:solidFill>
              </a:rPr>
              <a:t>BY JAMES GALLACE</a:t>
            </a:r>
          </a:p>
          <a:p>
            <a:r>
              <a:rPr lang="en-US" sz="3200" dirty="0">
                <a:solidFill>
                  <a:srgbClr val="969FA7"/>
                </a:solidFill>
              </a:rPr>
              <a:t>TR DSCI 101</a:t>
            </a:r>
          </a:p>
        </p:txBody>
      </p:sp>
    </p:spTree>
    <p:extLst>
      <p:ext uri="{BB962C8B-B14F-4D97-AF65-F5344CB8AC3E}">
        <p14:creationId xmlns:p14="http://schemas.microsoft.com/office/powerpoint/2010/main" val="133792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9885EDE-0B2F-441B-8704-D3D0700CDD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726314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093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CEDAC22-2E4D-4BCD-9198-CE4566BCD6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43763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Arrow: Left 2">
            <a:extLst>
              <a:ext uri="{FF2B5EF4-FFF2-40B4-BE49-F238E27FC236}">
                <a16:creationId xmlns:a16="http://schemas.microsoft.com/office/drawing/2014/main" id="{21D7FC6B-7F6B-4D16-A5E6-553585B3EC81}"/>
              </a:ext>
            </a:extLst>
          </p:cNvPr>
          <p:cNvSpPr/>
          <p:nvPr/>
        </p:nvSpPr>
        <p:spPr>
          <a:xfrm rot="20986279">
            <a:off x="3478437" y="791737"/>
            <a:ext cx="2505308" cy="1717288"/>
          </a:xfrm>
          <a:prstGeom prst="leftArrow">
            <a:avLst/>
          </a:prstGeom>
          <a:solidFill>
            <a:srgbClr val="969F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903163"/>
                </a:solidFill>
              </a:rPr>
              <a:t>9/11 Terrorist Attacks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DD255A-334B-44C9-9F16-DFA994B0AECE}"/>
              </a:ext>
            </a:extLst>
          </p:cNvPr>
          <p:cNvSpPr/>
          <p:nvPr/>
        </p:nvSpPr>
        <p:spPr>
          <a:xfrm>
            <a:off x="3025622" y="1843202"/>
            <a:ext cx="219456" cy="640080"/>
          </a:xfrm>
          <a:prstGeom prst="rect">
            <a:avLst/>
          </a:prstGeom>
          <a:solidFill>
            <a:srgbClr val="969F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50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B06BB81-3265-4A18-B984-5BBB0225C0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105830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347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9A9DE-C3E2-4183-AB10-60D62866C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CED47-A9CF-4A67-A056-C8EDA7768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would like to figure out why the deaths by Unintentional Injuries per year and the rate of deaths per year both decreased by over 50% in 2009</a:t>
            </a:r>
          </a:p>
          <a:p>
            <a:r>
              <a:rPr lang="en-US" dirty="0"/>
              <a:t>I would like to find more years of data and more causes to see if there were more trends that were not as apparent with a smaller sample</a:t>
            </a:r>
          </a:p>
        </p:txBody>
      </p:sp>
    </p:spTree>
    <p:extLst>
      <p:ext uri="{BB962C8B-B14F-4D97-AF65-F5344CB8AC3E}">
        <p14:creationId xmlns:p14="http://schemas.microsoft.com/office/powerpoint/2010/main" val="3666132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B31CE-C8D9-43AD-A697-A1FFE351B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FE77A-FCD7-4F1A-9B40-175CA12AF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9817E-B776-4D85-9F36-75C50035E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E9B18-DDEA-41FB-B2B3-ABB05A1E0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Are there trends in causes of deaths?</a:t>
            </a:r>
          </a:p>
          <a:p>
            <a:r>
              <a:rPr lang="en-US" dirty="0"/>
              <a:t>In this presentation</a:t>
            </a:r>
          </a:p>
          <a:p>
            <a:pPr lvl="1"/>
            <a:r>
              <a:rPr lang="en-US" dirty="0"/>
              <a:t>Overview of the death causes dataset</a:t>
            </a:r>
          </a:p>
          <a:p>
            <a:pPr lvl="1"/>
            <a:r>
              <a:rPr lang="en-US" dirty="0"/>
              <a:t>Problems with the dataset</a:t>
            </a:r>
          </a:p>
          <a:p>
            <a:pPr lvl="1"/>
            <a:r>
              <a:rPr lang="en-US" dirty="0"/>
              <a:t>Analysis techniques</a:t>
            </a:r>
          </a:p>
          <a:p>
            <a:pPr lvl="1"/>
            <a:r>
              <a:rPr lang="en-US" dirty="0"/>
              <a:t>Findings</a:t>
            </a:r>
          </a:p>
          <a:p>
            <a:pPr lvl="1"/>
            <a:r>
              <a:rPr lang="en-US" dirty="0"/>
              <a:t>Future Work</a:t>
            </a:r>
          </a:p>
        </p:txBody>
      </p:sp>
    </p:spTree>
    <p:extLst>
      <p:ext uri="{BB962C8B-B14F-4D97-AF65-F5344CB8AC3E}">
        <p14:creationId xmlns:p14="http://schemas.microsoft.com/office/powerpoint/2010/main" val="1323538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9638D-A22D-4169-B121-BB61EDA8C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3CDA0-85E1-400D-B501-0B8A53A37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Kaggle</a:t>
            </a:r>
          </a:p>
          <a:p>
            <a:pPr lvl="1"/>
            <a:r>
              <a:rPr lang="en-US" dirty="0"/>
              <a:t>Originally from Leading causes of death in us</a:t>
            </a:r>
          </a:p>
          <a:p>
            <a:r>
              <a:rPr lang="en-US" dirty="0"/>
              <a:t>CSV Format</a:t>
            </a:r>
          </a:p>
          <a:p>
            <a:pPr lvl="1"/>
            <a:r>
              <a:rPr lang="en-US" dirty="0"/>
              <a:t>13,260 records</a:t>
            </a:r>
          </a:p>
          <a:p>
            <a:pPr lvl="1"/>
            <a:r>
              <a:rPr lang="en-US" dirty="0"/>
              <a:t>5 fields</a:t>
            </a:r>
          </a:p>
          <a:p>
            <a:pPr lvl="1"/>
            <a:r>
              <a:rPr lang="en-US" dirty="0"/>
              <a:t>About 800KB</a:t>
            </a:r>
          </a:p>
        </p:txBody>
      </p:sp>
    </p:spTree>
    <p:extLst>
      <p:ext uri="{BB962C8B-B14F-4D97-AF65-F5344CB8AC3E}">
        <p14:creationId xmlns:p14="http://schemas.microsoft.com/office/powerpoint/2010/main" val="2562137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ABD84-C3E7-4156-8861-C5E689DD1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4111D-9BBC-4DC8-94AB-A6811C4484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Year</a:t>
            </a:r>
          </a:p>
          <a:p>
            <a:r>
              <a:rPr lang="en-US" dirty="0"/>
              <a:t>Cause</a:t>
            </a:r>
          </a:p>
          <a:p>
            <a:r>
              <a:rPr lang="en-US" dirty="0"/>
              <a:t>State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07D74C-706E-4B5C-A038-AF6A08A264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Death Count</a:t>
            </a:r>
          </a:p>
          <a:p>
            <a:r>
              <a:rPr lang="en-US" dirty="0"/>
              <a:t>Age Adjusted Death Rate</a:t>
            </a:r>
          </a:p>
        </p:txBody>
      </p:sp>
    </p:spTree>
    <p:extLst>
      <p:ext uri="{BB962C8B-B14F-4D97-AF65-F5344CB8AC3E}">
        <p14:creationId xmlns:p14="http://schemas.microsoft.com/office/powerpoint/2010/main" val="255117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4DDFC-9B36-4FBB-8983-564A684FA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958B4-2801-4DF7-9ED4-2E2BBE114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United States included in the State field</a:t>
            </a:r>
          </a:p>
          <a:p>
            <a:r>
              <a:rPr lang="en-US" dirty="0"/>
              <a:t>One of the Causes is All Causes</a:t>
            </a:r>
          </a:p>
          <a:p>
            <a:r>
              <a:rPr lang="en-US" dirty="0"/>
              <a:t>Some fields have no death count</a:t>
            </a:r>
          </a:p>
          <a:p>
            <a:r>
              <a:rPr lang="en-US" dirty="0"/>
              <a:t>Count of deaths is misrepresented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469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E2679-651F-4C7D-A952-25A895EF9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62A7A-087B-44FD-A28B-A4AC8646A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2912007"/>
          </a:xfrm>
        </p:spPr>
        <p:txBody>
          <a:bodyPr/>
          <a:lstStyle/>
          <a:p>
            <a:r>
              <a:rPr lang="en-US" dirty="0"/>
              <a:t>Deaths per year barely change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FB8E3D7-2193-43C3-A591-FF0CAE7A22F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15505286"/>
              </p:ext>
            </p:extLst>
          </p:nvPr>
        </p:nvGraphicFramePr>
        <p:xfrm>
          <a:off x="6188075" y="2227263"/>
          <a:ext cx="5422900" cy="463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E6E57E1-401E-4979-84B6-18E6ED280B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140258"/>
              </p:ext>
            </p:extLst>
          </p:nvPr>
        </p:nvGraphicFramePr>
        <p:xfrm>
          <a:off x="725864" y="4570301"/>
          <a:ext cx="4901938" cy="152130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008776">
                  <a:extLst>
                    <a:ext uri="{9D8B030D-6E8A-4147-A177-3AD203B41FA5}">
                      <a16:colId xmlns:a16="http://schemas.microsoft.com/office/drawing/2014/main" val="446516786"/>
                    </a:ext>
                  </a:extLst>
                </a:gridCol>
                <a:gridCol w="1893162">
                  <a:extLst>
                    <a:ext uri="{9D8B030D-6E8A-4147-A177-3AD203B41FA5}">
                      <a16:colId xmlns:a16="http://schemas.microsoft.com/office/drawing/2014/main" val="3737982733"/>
                    </a:ext>
                  </a:extLst>
                </a:gridCol>
              </a:tblGrid>
              <a:tr h="38854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Count of All Data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        12,742 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4381958"/>
                  </a:ext>
                </a:extLst>
              </a:tr>
              <a:tr h="38854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Count of Numbers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        12,742 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9530542"/>
                  </a:ext>
                </a:extLst>
              </a:tr>
              <a:tr h="31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Count of Blanks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>
                          <a:effectLst/>
                        </a:rPr>
                        <a:t>0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4002390"/>
                  </a:ext>
                </a:extLst>
              </a:tr>
              <a:tr h="3151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Count of NA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9716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759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BBED8-94B8-47A0-AC19-A9FEF1ACF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Cause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1F1DC-30E2-4FCD-ADC4-115B6E8A75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1853803"/>
          </a:xfrm>
        </p:spPr>
        <p:txBody>
          <a:bodyPr/>
          <a:lstStyle/>
          <a:p>
            <a:r>
              <a:rPr lang="en-US" dirty="0"/>
              <a:t>The 7 largest causes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568088C-9EF3-4FB0-9245-5653AE3218A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47242081"/>
              </p:ext>
            </p:extLst>
          </p:nvPr>
        </p:nvGraphicFramePr>
        <p:xfrm>
          <a:off x="6188075" y="2227263"/>
          <a:ext cx="5422900" cy="463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C25CBA2-B23C-4557-8532-0652D6B792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417198"/>
              </p:ext>
            </p:extLst>
          </p:nvPr>
        </p:nvGraphicFramePr>
        <p:xfrm>
          <a:off x="750805" y="4392891"/>
          <a:ext cx="4349095" cy="197817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692297">
                  <a:extLst>
                    <a:ext uri="{9D8B030D-6E8A-4147-A177-3AD203B41FA5}">
                      <a16:colId xmlns:a16="http://schemas.microsoft.com/office/drawing/2014/main" val="4018954478"/>
                    </a:ext>
                  </a:extLst>
                </a:gridCol>
                <a:gridCol w="1656798">
                  <a:extLst>
                    <a:ext uri="{9D8B030D-6E8A-4147-A177-3AD203B41FA5}">
                      <a16:colId xmlns:a16="http://schemas.microsoft.com/office/drawing/2014/main" val="1995279278"/>
                    </a:ext>
                  </a:extLst>
                </a:gridCol>
              </a:tblGrid>
              <a:tr h="4945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Count of All Data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        12,742 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72856973"/>
                  </a:ext>
                </a:extLst>
              </a:tr>
              <a:tr h="4945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Count of Numbers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>
                          <a:effectLst/>
                        </a:rPr>
                        <a:t>0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99186091"/>
                  </a:ext>
                </a:extLst>
              </a:tr>
              <a:tr h="4945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Count of Blanks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25125021"/>
                  </a:ext>
                </a:extLst>
              </a:tr>
              <a:tr h="4945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Count of NA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50126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74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BBED8-94B8-47A0-AC19-A9FEF1ACF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1F1DC-30E2-4FCD-ADC4-115B6E8A75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1995205"/>
          </a:xfrm>
        </p:spPr>
        <p:txBody>
          <a:bodyPr/>
          <a:lstStyle/>
          <a:p>
            <a:r>
              <a:rPr lang="en-US" dirty="0"/>
              <a:t>State death Percentages show Population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E8007F8-590B-4638-8CF2-016825AECC0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93923428"/>
              </p:ext>
            </p:extLst>
          </p:nvPr>
        </p:nvGraphicFramePr>
        <p:xfrm>
          <a:off x="6188075" y="2227263"/>
          <a:ext cx="5422900" cy="463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3B68A0E-F650-49EC-86BD-5209FFCC4E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558548"/>
              </p:ext>
            </p:extLst>
          </p:nvPr>
        </p:nvGraphicFramePr>
        <p:xfrm>
          <a:off x="920487" y="4581427"/>
          <a:ext cx="5083095" cy="169512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146678">
                  <a:extLst>
                    <a:ext uri="{9D8B030D-6E8A-4147-A177-3AD203B41FA5}">
                      <a16:colId xmlns:a16="http://schemas.microsoft.com/office/drawing/2014/main" val="4019194163"/>
                    </a:ext>
                  </a:extLst>
                </a:gridCol>
                <a:gridCol w="1936417">
                  <a:extLst>
                    <a:ext uri="{9D8B030D-6E8A-4147-A177-3AD203B41FA5}">
                      <a16:colId xmlns:a16="http://schemas.microsoft.com/office/drawing/2014/main" val="2653918235"/>
                    </a:ext>
                  </a:extLst>
                </a:gridCol>
              </a:tblGrid>
              <a:tr h="4237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Count of All Data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        12,742 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10179044"/>
                  </a:ext>
                </a:extLst>
              </a:tr>
              <a:tr h="4237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Count of Numbers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>
                          <a:effectLst/>
                        </a:rPr>
                        <a:t>0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02731521"/>
                  </a:ext>
                </a:extLst>
              </a:tr>
              <a:tr h="4237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Count of Blanks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>
                          <a:effectLst/>
                        </a:rPr>
                        <a:t>0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98292663"/>
                  </a:ext>
                </a:extLst>
              </a:tr>
              <a:tr h="42378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Count of NA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89278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34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BBED8-94B8-47A0-AC19-A9FEF1ACF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</a:t>
            </a:r>
            <a:r>
              <a:rPr lang="en-US"/>
              <a:t>of Death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1F1DC-30E2-4FCD-ADC4-115B6E8A75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1912900"/>
            <a:ext cx="5422390" cy="1200997"/>
          </a:xfrm>
        </p:spPr>
        <p:txBody>
          <a:bodyPr/>
          <a:lstStyle/>
          <a:p>
            <a:r>
              <a:rPr lang="en-US" dirty="0"/>
              <a:t>Count of deaths misrepresent the data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99861A-9712-4E36-B74B-83432446CF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1" t="35243" r="84630" b="36491"/>
          <a:stretch/>
        </p:blipFill>
        <p:spPr bwMode="auto">
          <a:xfrm>
            <a:off x="8223442" y="2228003"/>
            <a:ext cx="3387365" cy="40105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Chart 5">
                <a:extLst>
                  <a:ext uri="{FF2B5EF4-FFF2-40B4-BE49-F238E27FC236}">
                    <a16:creationId xmlns:a16="http://schemas.microsoft.com/office/drawing/2014/main" id="{EC01CFBB-994F-4FE1-90AC-323AA3D4C3FB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151006436"/>
                  </p:ext>
                </p:extLst>
              </p:nvPr>
            </p:nvGraphicFramePr>
            <p:xfrm>
              <a:off x="-1" y="3113897"/>
              <a:ext cx="8071945" cy="374410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6" name="Chart 5">
                <a:extLst>
                  <a:ext uri="{FF2B5EF4-FFF2-40B4-BE49-F238E27FC236}">
                    <a16:creationId xmlns:a16="http://schemas.microsoft.com/office/drawing/2014/main" id="{EC01CFBB-994F-4FE1-90AC-323AA3D4C3F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" y="3113897"/>
                <a:ext cx="8071945" cy="374410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5759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172</TotalTime>
  <Words>305</Words>
  <Application>Microsoft Office PowerPoint</Application>
  <PresentationFormat>Widescreen</PresentationFormat>
  <Paragraphs>95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Gill Sans MT</vt:lpstr>
      <vt:lpstr>Wingdings 2</vt:lpstr>
      <vt:lpstr>Dividend</vt:lpstr>
      <vt:lpstr>Leading causes of death in the united states</vt:lpstr>
      <vt:lpstr>PROJECT OVERVIEW</vt:lpstr>
      <vt:lpstr>DATA OVERVIEW</vt:lpstr>
      <vt:lpstr>DATA FIELDS</vt:lpstr>
      <vt:lpstr>PROBLEMS WITH THE DATA</vt:lpstr>
      <vt:lpstr>Analysis of Year</vt:lpstr>
      <vt:lpstr>Analysis of Cause</vt:lpstr>
      <vt:lpstr>Analysis of State</vt:lpstr>
      <vt:lpstr>Analysis of Death</vt:lpstr>
      <vt:lpstr>PowerPoint Presentation</vt:lpstr>
      <vt:lpstr>PowerPoint Presentation</vt:lpstr>
      <vt:lpstr>PowerPoint Presentation</vt:lpstr>
      <vt:lpstr>Future work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DEATH CAUSES IN THE UNITED STATES </dc:title>
  <dc:creator>Jimmy Gallace</dc:creator>
  <cp:lastModifiedBy>Jimmy Gallace</cp:lastModifiedBy>
  <cp:revision>23</cp:revision>
  <dcterms:created xsi:type="dcterms:W3CDTF">2019-12-03T03:11:54Z</dcterms:created>
  <dcterms:modified xsi:type="dcterms:W3CDTF">2019-12-05T05:24:29Z</dcterms:modified>
</cp:coreProperties>
</file>