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f191873\Desktop\Drake%20Project%20excel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df191873\Desktop\Drake%20Project%20excel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Bench</a:t>
            </a:r>
            <a:r>
              <a:rPr lang="en-US" baseline="0" dirty="0"/>
              <a:t> Press Analysis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'Bench Press Analysis'!$B$5:$B$9</c:f>
              <c:numCache>
                <c:formatCode>General</c:formatCode>
                <c:ptCount val="5"/>
                <c:pt idx="0">
                  <c:v>6</c:v>
                </c:pt>
                <c:pt idx="1">
                  <c:v>15</c:v>
                </c:pt>
                <c:pt idx="2">
                  <c:v>19</c:v>
                </c:pt>
                <c:pt idx="3">
                  <c:v>24</c:v>
                </c:pt>
                <c:pt idx="4">
                  <c:v>39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'Bench Press Analysis'!$A$5:$A$9</c15:sqref>
                        </c15:formulaRef>
                      </c:ext>
                    </c:extLst>
                    <c:strCache>
                      <c:ptCount val="5"/>
                      <c:pt idx="0">
                        <c:v>Min</c:v>
                      </c:pt>
                      <c:pt idx="1">
                        <c:v>Q1</c:v>
                      </c:pt>
                      <c:pt idx="2">
                        <c:v>Q2</c:v>
                      </c:pt>
                      <c:pt idx="3">
                        <c:v>Q3</c:v>
                      </c:pt>
                      <c:pt idx="4">
                        <c:v>Max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7BB9-48E6-B2B3-52AA56693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5742864"/>
        <c:axId val="425742536"/>
      </c:barChart>
      <c:catAx>
        <c:axId val="42574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742536"/>
        <c:crosses val="autoZero"/>
        <c:auto val="1"/>
        <c:lblAlgn val="ctr"/>
        <c:lblOffset val="100"/>
        <c:noMultiLvlLbl val="0"/>
      </c:catAx>
      <c:valAx>
        <c:axId val="425742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</a:t>
                </a:r>
                <a:r>
                  <a:rPr lang="en-US" baseline="0" dirty="0"/>
                  <a:t> of Bench Press Reps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74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'40 Time Analysis'!$A$5:$A$9</cx:f>
        <cx:lvl ptCount="5">
          <cx:pt idx="0">Min</cx:pt>
          <cx:pt idx="1">Q1</cx:pt>
          <cx:pt idx="2">Q2</cx:pt>
          <cx:pt idx="3">Q3</cx:pt>
          <cx:pt idx="4">Max</cx:pt>
        </cx:lvl>
      </cx:strDim>
      <cx:numDim type="val">
        <cx:f>'40 Time Analysis'!$B$5:$B$9</cx:f>
        <cx:lvl ptCount="5" formatCode="General">
          <cx:pt idx="0">4.29</cx:pt>
          <cx:pt idx="1">4.5099999999999998</cx:pt>
          <cx:pt idx="2">4.3099999999999996</cx:pt>
          <cx:pt idx="3">4.8899999999999997</cx:pt>
          <cx:pt idx="4">5.4100000000000001</cx:pt>
        </cx:lvl>
      </cx:numDim>
    </cx:data>
  </cx:chartData>
  <cx:chart>
    <cx:title pos="t" align="ctr" overlay="0">
      <cx:tx>
        <cx:txData>
          <cx:v>40 Time Analysis</cx:v>
        </cx:txData>
      </cx:tx>
      <cx:txPr>
        <a:bodyPr rot="0" spcFirstLastPara="1" vertOverflow="ellipsis" vert="horz" wrap="square" lIns="38100" tIns="19050" rIns="38100" bIns="19050" anchor="ctr" anchorCtr="1" compatLnSpc="0"/>
        <a:lstStyle/>
        <a:p>
          <a:pPr algn="ctr" rtl="0"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Calibri" panose="020F0502020204030204"/>
            </a:rPr>
            <a:t>40 Time Analysis</a:t>
          </a:r>
        </a:p>
      </cx:txPr>
    </cx:title>
    <cx:plotArea>
      <cx:plotAreaRegion>
        <cx:series layoutId="boxWhisker" uniqueId="{68F13EF7-75F6-44C6-960E-C588A9397A26}">
          <cx:dataId val="0"/>
          <cx:layoutPr>
            <cx:visibility meanLine="1" meanMarker="1"/>
            <cx:statistics quartileMethod="exclusive"/>
          </cx:layoutPr>
        </cx:series>
      </cx:plotAreaRegion>
      <cx:axis id="0">
        <cx:catScaling gapWidth="1"/>
        <cx:title/>
        <cx:tickLabels/>
      </cx:axis>
      <cx:axis id="1">
        <cx:valScaling/>
        <cx:majorGridlines/>
        <cx:tickLabels/>
      </cx:axis>
    </cx:plotArea>
    <cx:legend pos="b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62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84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0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98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25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5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76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53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2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05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52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D69E6-647D-44BE-9E9A-F2DBEFD7AB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2019 NFL combine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9E80C-6CA7-4214-86F1-422154285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Drake Fleet</a:t>
            </a:r>
          </a:p>
        </p:txBody>
      </p:sp>
    </p:spTree>
    <p:extLst>
      <p:ext uri="{BB962C8B-B14F-4D97-AF65-F5344CB8AC3E}">
        <p14:creationId xmlns:p14="http://schemas.microsoft.com/office/powerpoint/2010/main" val="33526742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A679E-995E-4CB4-893B-DE23C71A0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05EB-6986-45D1-869C-816CB52AF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you identify a good performer</a:t>
            </a:r>
          </a:p>
          <a:p>
            <a:r>
              <a:rPr lang="en-US" dirty="0"/>
              <a:t>In this presentation</a:t>
            </a:r>
          </a:p>
          <a:p>
            <a:r>
              <a:rPr lang="en-US" dirty="0"/>
              <a:t>Overview of the 2019 NFL Combine data set</a:t>
            </a:r>
          </a:p>
          <a:p>
            <a:r>
              <a:rPr lang="en-US" dirty="0"/>
              <a:t>Problems with the Data </a:t>
            </a:r>
          </a:p>
          <a:p>
            <a:r>
              <a:rPr lang="en-US" dirty="0"/>
              <a:t>Analysis technique</a:t>
            </a:r>
          </a:p>
          <a:p>
            <a:r>
              <a:rPr lang="en-US" dirty="0"/>
              <a:t>Findings</a:t>
            </a:r>
          </a:p>
          <a:p>
            <a:r>
              <a:rPr lang="en-US" dirty="0"/>
              <a:t>Future Work  </a:t>
            </a:r>
          </a:p>
        </p:txBody>
      </p:sp>
    </p:spTree>
    <p:extLst>
      <p:ext uri="{BB962C8B-B14F-4D97-AF65-F5344CB8AC3E}">
        <p14:creationId xmlns:p14="http://schemas.microsoft.com/office/powerpoint/2010/main" val="140123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1A526-172D-4115-823B-67FB586D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D8207-2F20-4926-857D-AD56CDE80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Kaggle</a:t>
            </a:r>
          </a:p>
          <a:p>
            <a:r>
              <a:rPr lang="en-US" dirty="0"/>
              <a:t>CSV Format</a:t>
            </a:r>
          </a:p>
          <a:p>
            <a:r>
              <a:rPr lang="en-US" dirty="0"/>
              <a:t>276 Records</a:t>
            </a:r>
          </a:p>
          <a:p>
            <a:r>
              <a:rPr lang="en-US" dirty="0"/>
              <a:t>16 Fields</a:t>
            </a:r>
          </a:p>
          <a:p>
            <a:r>
              <a:rPr lang="en-US" dirty="0"/>
              <a:t>78 KB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47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92719-F25B-481E-ADC4-7CAA61620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B4A4C-0931-45C7-A38B-924E3FA6E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1738188" cy="3450613"/>
          </a:xfrm>
        </p:spPr>
        <p:txBody>
          <a:bodyPr/>
          <a:lstStyle/>
          <a:p>
            <a:r>
              <a:rPr lang="en-US" dirty="0"/>
              <a:t>Year</a:t>
            </a:r>
          </a:p>
          <a:p>
            <a:r>
              <a:rPr lang="en-US" dirty="0"/>
              <a:t>Name</a:t>
            </a:r>
          </a:p>
          <a:p>
            <a:r>
              <a:rPr lang="en-US" dirty="0"/>
              <a:t>College</a:t>
            </a:r>
          </a:p>
          <a:p>
            <a:r>
              <a:rPr lang="en-US" dirty="0"/>
              <a:t>Position</a:t>
            </a:r>
          </a:p>
          <a:p>
            <a:r>
              <a:rPr lang="en-US" dirty="0"/>
              <a:t>Height</a:t>
            </a:r>
          </a:p>
          <a:p>
            <a:r>
              <a:rPr lang="en-US" dirty="0"/>
              <a:t>Weight</a:t>
            </a:r>
          </a:p>
          <a:p>
            <a:r>
              <a:rPr lang="en-US" dirty="0"/>
              <a:t>Hand Size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4044E6-44F1-4F3C-BB6A-0D210B3F0E51}"/>
              </a:ext>
            </a:extLst>
          </p:cNvPr>
          <p:cNvSpPr txBox="1"/>
          <p:nvPr/>
        </p:nvSpPr>
        <p:spPr>
          <a:xfrm>
            <a:off x="3848986" y="2211572"/>
            <a:ext cx="26156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Arm Length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Wonderlic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40 Yard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Bench Press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Vert Leap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Shuttle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3cone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60 yard shuttle</a:t>
            </a:r>
          </a:p>
        </p:txBody>
      </p:sp>
    </p:spTree>
    <p:extLst>
      <p:ext uri="{BB962C8B-B14F-4D97-AF65-F5344CB8AC3E}">
        <p14:creationId xmlns:p14="http://schemas.microsoft.com/office/powerpoint/2010/main" val="224081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14F5-568F-4102-88E5-64F6C5C17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01586-371C-4364-B5C9-FFAFEB424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fields were left blank </a:t>
            </a:r>
          </a:p>
          <a:p>
            <a:r>
              <a:rPr lang="en-US" dirty="0"/>
              <a:t>There were many fields that I had to make N/a’s for</a:t>
            </a:r>
          </a:p>
          <a:p>
            <a:r>
              <a:rPr lang="en-US" dirty="0"/>
              <a:t>Fields that were left completely empty were hidden </a:t>
            </a:r>
          </a:p>
          <a:p>
            <a:r>
              <a:rPr lang="en-US" dirty="0"/>
              <a:t>Replaced 9.99’s on 40 yd to N/A as well</a:t>
            </a:r>
          </a:p>
        </p:txBody>
      </p:sp>
    </p:spTree>
    <p:extLst>
      <p:ext uri="{BB962C8B-B14F-4D97-AF65-F5344CB8AC3E}">
        <p14:creationId xmlns:p14="http://schemas.microsoft.com/office/powerpoint/2010/main" val="239644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806E-88CD-4997-8BF7-27D1AE84A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Bench</a:t>
            </a:r>
          </a:p>
        </p:txBody>
      </p:sp>
      <p:graphicFrame>
        <p:nvGraphicFramePr>
          <p:cNvPr id="4" name="BP">
            <a:extLst>
              <a:ext uri="{FF2B5EF4-FFF2-40B4-BE49-F238E27FC236}">
                <a16:creationId xmlns:a16="http://schemas.microsoft.com/office/drawing/2014/main" id="{C9162E75-E1D8-4D33-AFDA-7B05B6CD1CF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50975" y="2016125"/>
          <a:ext cx="9604375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710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98F8-028E-4C11-A0E6-A1314465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40 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3D47F58A-ED27-4EA1-B3D5-AD2311C43B6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9235554"/>
                  </p:ext>
                </p:extLst>
              </p:nvPr>
            </p:nvGraphicFramePr>
            <p:xfrm>
              <a:off x="1450975" y="2016125"/>
              <a:ext cx="9604375" cy="34496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ontent Placeholder 3">
                <a:extLst>
                  <a:ext uri="{FF2B5EF4-FFF2-40B4-BE49-F238E27FC236}">
                    <a16:creationId xmlns:a16="http://schemas.microsoft.com/office/drawing/2014/main" id="{3D47F58A-ED27-4EA1-B3D5-AD2311C43B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50975" y="2016125"/>
                <a:ext cx="9604375" cy="344963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966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37586-DDF6-4EDA-83E7-63F438FF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578C7-7AE4-46C6-9E41-05E756FA6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feel as if I could have went into even more depth and take their combine results and breakdown where the contestants were drafted or even if they were even drafted. I still feel as if my project was a success but I feel as if I didn't get as in depth with the project as I could have with relating it to the schools which was an issue with me. I feel as If I could have compared the Combine to where guys were drafted too or even if they were drafted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0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695A-1C19-4DB2-9C33-0A5576710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B544C-6C03-4C61-BD5F-42A1A4000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0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39</TotalTime>
  <Words>228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2019 NFL combine </vt:lpstr>
      <vt:lpstr>Project overview</vt:lpstr>
      <vt:lpstr>Data overview</vt:lpstr>
      <vt:lpstr>Data Fields</vt:lpstr>
      <vt:lpstr>Problems With the data</vt:lpstr>
      <vt:lpstr>Analysis of Bench</vt:lpstr>
      <vt:lpstr>Analysis of 40 </vt:lpstr>
      <vt:lpstr>Future  Work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NFL combine</dc:title>
  <dc:creator>Fleet, Drake</dc:creator>
  <cp:lastModifiedBy>Fleet, Drake</cp:lastModifiedBy>
  <cp:revision>4</cp:revision>
  <dcterms:created xsi:type="dcterms:W3CDTF">2019-12-10T01:55:07Z</dcterms:created>
  <dcterms:modified xsi:type="dcterms:W3CDTF">2019-12-10T02:34:49Z</dcterms:modified>
</cp:coreProperties>
</file>