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292929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69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65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41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5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896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3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75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10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549D-12F1-42AD-9601-E7B8A445F485}" type="datetimeFigureOut">
              <a:rPr lang="en-US" smtClean="0"/>
              <a:t>12/1/2019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3447A-92EE-4E38-B598-EAA9D2C99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987AF-F489-40A8-A9EA-073295B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526" y="0"/>
            <a:ext cx="9144000" cy="2387600"/>
          </a:xfrm>
        </p:spPr>
        <p:txBody>
          <a:bodyPr/>
          <a:lstStyle/>
          <a:p>
            <a:pPr algn="l"/>
            <a:r>
              <a:rPr lang="en-US" b="1" dirty="0"/>
              <a:t>Pittsburgh Accidental OD of 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B6925B-5DFB-4054-80E2-7D152E721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60421" y="1773238"/>
            <a:ext cx="9144000" cy="1655762"/>
          </a:xfrm>
        </p:spPr>
        <p:txBody>
          <a:bodyPr/>
          <a:lstStyle/>
          <a:p>
            <a:r>
              <a:rPr lang="en-US" b="1" dirty="0"/>
              <a:t>Researched By: Colton Beck</a:t>
            </a:r>
          </a:p>
        </p:txBody>
      </p:sp>
    </p:spTree>
    <p:extLst>
      <p:ext uri="{BB962C8B-B14F-4D97-AF65-F5344CB8AC3E}">
        <p14:creationId xmlns:p14="http://schemas.microsoft.com/office/powerpoint/2010/main" val="376560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645286-5168-4F0D-B502-92C5D71ECD86}"/>
              </a:ext>
            </a:extLst>
          </p:cNvPr>
          <p:cNvSpPr/>
          <p:nvPr/>
        </p:nvSpPr>
        <p:spPr>
          <a:xfrm>
            <a:off x="0" y="0"/>
            <a:ext cx="46423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7F0A933-906B-4BDB-85B1-53CFD26FCE52}"/>
              </a:ext>
            </a:extLst>
          </p:cNvPr>
          <p:cNvSpPr txBox="1">
            <a:spLocks/>
          </p:cNvSpPr>
          <p:nvPr/>
        </p:nvSpPr>
        <p:spPr>
          <a:xfrm>
            <a:off x="230600" y="639592"/>
            <a:ext cx="4225290" cy="55788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Female: Majority compared to the Minority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A15BC5-D0E2-41B3-B2F1-B4F66271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96" y="639592"/>
            <a:ext cx="7349326" cy="54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6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13F7B3-5F1D-4A8E-B7A5-187DD78F2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5" b="977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DAA195-1CDE-44A2-9D74-C066AF78B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Future Work: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305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lassroom questionsn cartoon&quot;">
            <a:extLst>
              <a:ext uri="{FF2B5EF4-FFF2-40B4-BE49-F238E27FC236}">
                <a16:creationId xmlns:a16="http://schemas.microsoft.com/office/drawing/2014/main" id="{559220F7-3B82-43AD-8135-2472BA23BF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4" b="182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34F6DF-CEC9-4450-AA0D-62E9C0F68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Questions: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08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A314-283D-4769-AED8-769D6610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Big Why…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70DC8C5-3281-4B06-8E02-F06550FCFE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536" y="1597923"/>
            <a:ext cx="6521078" cy="43513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AutoShape 2" descr="Image result for FBI&quot;">
            <a:extLst>
              <a:ext uri="{FF2B5EF4-FFF2-40B4-BE49-F238E27FC236}">
                <a16:creationId xmlns:a16="http://schemas.microsoft.com/office/drawing/2014/main" id="{E00E7F4E-0167-4AAF-8C07-5E3EB46489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F28A3E-0344-4F5F-9AEC-592FDC852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338" y="1862877"/>
            <a:ext cx="3710126" cy="382143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350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AFF453D-BDF7-4CFF-83A1-E0774E11C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C803F8-B954-48B0-9500-47607B053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My Research Question: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47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6A8692A-A4D2-40D1-A21B-510F1F42F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57605-C0E0-4F71-9ABB-B0C513654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Problems: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58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B75F6-9238-4F0F-9240-35E69837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629" y="640080"/>
            <a:ext cx="4225290" cy="5578816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Top Ten Drugs Found in the Dataset: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402444-A51E-45B1-9640-64302224B2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4572281"/>
              </p:ext>
            </p:extLst>
          </p:nvPr>
        </p:nvGraphicFramePr>
        <p:xfrm>
          <a:off x="6145684" y="640080"/>
          <a:ext cx="5360102" cy="557882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5360102">
                  <a:extLst>
                    <a:ext uri="{9D8B030D-6E8A-4147-A177-3AD203B41FA5}">
                      <a16:colId xmlns:a16="http://schemas.microsoft.com/office/drawing/2014/main" val="4005531596"/>
                    </a:ext>
                  </a:extLst>
                </a:gridCol>
              </a:tblGrid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Fentanyl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3063772525"/>
                  </a:ext>
                </a:extLst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Heroin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4009255184"/>
                  </a:ext>
                </a:extLst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Cocaine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2343738995"/>
                  </a:ext>
                </a:extLst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Alcohol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3569564539"/>
                  </a:ext>
                </a:extLst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Acetyl Fentanyl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1653850176"/>
                  </a:ext>
                </a:extLst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Alprazolam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1372070048"/>
                  </a:ext>
                </a:extLst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Tramadol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1324565802"/>
                  </a:ext>
                </a:extLst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Despropionyl Fentanyl 4-ANPP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1188578057"/>
                  </a:ext>
                </a:extLst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Clonazepam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3699303080"/>
                  </a:ext>
                </a:extLst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 dirty="0">
                          <a:effectLst/>
                        </a:rPr>
                        <a:t>Oxycodone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861" marR="24861" marT="24861" marB="0" anchor="b"/>
                </a:tc>
                <a:extLst>
                  <a:ext uri="{0D108BD9-81ED-4DB2-BD59-A6C34878D82A}">
                    <a16:rowId xmlns:a16="http://schemas.microsoft.com/office/drawing/2014/main" val="2643110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46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rgbClr val="292929"/>
            </a:gs>
            <a:gs pos="45000">
              <a:srgbClr val="595959"/>
            </a:gs>
            <a:gs pos="0">
              <a:schemeClr val="tx1"/>
            </a:gs>
            <a:gs pos="100000">
              <a:srgbClr val="292929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2DBBAD-B6FE-482F-8CCE-780062013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1641" r="1611" b="1538"/>
          <a:stretch/>
        </p:blipFill>
        <p:spPr>
          <a:xfrm>
            <a:off x="1167619" y="112542"/>
            <a:ext cx="9819250" cy="66399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39705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C388FF-3CDC-4E65-A951-4AAF48C21A71}"/>
              </a:ext>
            </a:extLst>
          </p:cNvPr>
          <p:cNvSpPr/>
          <p:nvPr/>
        </p:nvSpPr>
        <p:spPr>
          <a:xfrm>
            <a:off x="0" y="0"/>
            <a:ext cx="46423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B752F-2914-4B12-AEB6-24FA770BB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82" y="55791"/>
            <a:ext cx="4367948" cy="1407116"/>
          </a:xfrm>
          <a:ln>
            <a:solidFill>
              <a:schemeClr val="bg1"/>
            </a:solidFill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Males: Top Ten Drugs</a:t>
            </a:r>
          </a:p>
        </p:txBody>
      </p:sp>
      <p:sp>
        <p:nvSpPr>
          <p:cNvPr id="26" name="Content Placeholder 14">
            <a:extLst>
              <a:ext uri="{FF2B5EF4-FFF2-40B4-BE49-F238E27FC236}">
                <a16:creationId xmlns:a16="http://schemas.microsoft.com/office/drawing/2014/main" id="{CEF98976-55AA-4024-B8D0-DE4C6F25C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16" y="1518698"/>
            <a:ext cx="4367948" cy="5339301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Fentanyl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Heroin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Cocaine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Alcohol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Acetyl Fentanyl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Alprazolam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 err="1">
                <a:solidFill>
                  <a:schemeClr val="bg1"/>
                </a:solidFill>
              </a:rPr>
              <a:t>Despriopionyl</a:t>
            </a:r>
            <a:r>
              <a:rPr lang="en-US" sz="2500" dirty="0">
                <a:solidFill>
                  <a:schemeClr val="bg1"/>
                </a:solidFill>
              </a:rPr>
              <a:t> Fentanyl 4-ANPP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Oxycodone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Para-</a:t>
            </a:r>
            <a:r>
              <a:rPr lang="en-US" sz="2500" dirty="0" err="1">
                <a:solidFill>
                  <a:schemeClr val="bg1"/>
                </a:solidFill>
              </a:rPr>
              <a:t>Fluoroisobutyryl</a:t>
            </a:r>
            <a:r>
              <a:rPr lang="en-US" sz="2500" dirty="0">
                <a:solidFill>
                  <a:schemeClr val="bg1"/>
                </a:solidFill>
              </a:rPr>
              <a:t> Fentanyl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Clonazepam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97AF981-B13C-4CBB-AFD7-D1C525887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446" y="759349"/>
            <a:ext cx="7317562" cy="500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82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865137D-9A83-426B-BD1F-796152972885}"/>
              </a:ext>
            </a:extLst>
          </p:cNvPr>
          <p:cNvSpPr/>
          <p:nvPr/>
        </p:nvSpPr>
        <p:spPr>
          <a:xfrm>
            <a:off x="0" y="0"/>
            <a:ext cx="46423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D43BE-BF39-41DA-8D88-D9CB73B3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00" y="179364"/>
            <a:ext cx="4253337" cy="146689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Females: Top Ten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192DF-41E8-4493-9BDD-3A733AACF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150" y="1825624"/>
            <a:ext cx="5072578" cy="467364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Fentanyl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Cocaine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Heroin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Alcohol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Acetyl Fentanyl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Alprazolam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Tramadol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Clonazepam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Diphenhydramine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500" dirty="0">
                <a:solidFill>
                  <a:schemeClr val="bg1"/>
                </a:solidFill>
              </a:rPr>
              <a:t>Citalopram/Escitalopram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28396C-13D8-490E-93A7-34B089380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890" y="804115"/>
            <a:ext cx="7405369" cy="50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0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604E21-D1E6-4FF5-99F6-0FABE9AE6FBD}"/>
              </a:ext>
            </a:extLst>
          </p:cNvPr>
          <p:cNvSpPr/>
          <p:nvPr/>
        </p:nvSpPr>
        <p:spPr>
          <a:xfrm>
            <a:off x="0" y="0"/>
            <a:ext cx="464233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A5FF13-3B17-4BF3-8A0B-E1FDFE851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067" y="1177683"/>
            <a:ext cx="3627783" cy="3977412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Male: Majority compared to the Minority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8DA6FF-49FD-46F7-8EE7-41EF662633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" t="2684" r="2722" b="2733"/>
          <a:stretch/>
        </p:blipFill>
        <p:spPr>
          <a:xfrm>
            <a:off x="4735004" y="530086"/>
            <a:ext cx="7302046" cy="5797043"/>
          </a:xfrm>
          <a:prstGeom prst="rect">
            <a:avLst/>
          </a:prstGeom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23B6E1-E9B0-43AD-B603-ACCC52784AA4}"/>
              </a:ext>
            </a:extLst>
          </p:cNvPr>
          <p:cNvSpPr txBox="1">
            <a:spLocks/>
          </p:cNvSpPr>
          <p:nvPr/>
        </p:nvSpPr>
        <p:spPr>
          <a:xfrm>
            <a:off x="230600" y="639592"/>
            <a:ext cx="4225290" cy="557881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Male: Majority compared to the Minority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29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105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Pittsburgh Accidental OD of 2018</vt:lpstr>
      <vt:lpstr>The Big Why… </vt:lpstr>
      <vt:lpstr>My Research Question:</vt:lpstr>
      <vt:lpstr>Problems:</vt:lpstr>
      <vt:lpstr>The Top Ten Drugs Found in the Dataset:</vt:lpstr>
      <vt:lpstr>PowerPoint Presentation</vt:lpstr>
      <vt:lpstr>Males: Top Ten Drugs</vt:lpstr>
      <vt:lpstr>Females: Top Ten Drugs</vt:lpstr>
      <vt:lpstr>Male: Majority compared to the Minority</vt:lpstr>
      <vt:lpstr>PowerPoint Presentation</vt:lpstr>
      <vt:lpstr>Future Work:</vt:lpstr>
      <vt:lpstr>Questions: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Pittsburgh Accidental OD of 2018</dc:title>
  <dc:creator>Colton Beck</dc:creator>
  <cp:lastModifiedBy>Colton Beck</cp:lastModifiedBy>
  <cp:revision>2</cp:revision>
  <dcterms:created xsi:type="dcterms:W3CDTF">2019-12-01T20:41:23Z</dcterms:created>
  <dcterms:modified xsi:type="dcterms:W3CDTF">2019-12-01T20:44:24Z</dcterms:modified>
</cp:coreProperties>
</file>