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embeddedFontLst>
    <p:embeddedFont>
      <p:font typeface="Roboto Slab"/>
      <p:regular r:id="rId19"/>
      <p:bold r:id="rId20"/>
    </p:embeddedFont>
    <p:embeddedFont>
      <p:font typeface="Roboto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Slab-bold.fntdata"/><Relationship Id="rId11" Type="http://schemas.openxmlformats.org/officeDocument/2006/relationships/slide" Target="slides/slide6.xml"/><Relationship Id="rId22" Type="http://schemas.openxmlformats.org/officeDocument/2006/relationships/font" Target="fonts/Roboto-bold.fntdata"/><Relationship Id="rId10" Type="http://schemas.openxmlformats.org/officeDocument/2006/relationships/slide" Target="slides/slide5.xml"/><Relationship Id="rId21" Type="http://schemas.openxmlformats.org/officeDocument/2006/relationships/font" Target="fonts/Roboto-regular.fntdata"/><Relationship Id="rId13" Type="http://schemas.openxmlformats.org/officeDocument/2006/relationships/slide" Target="slides/slide8.xml"/><Relationship Id="rId24" Type="http://schemas.openxmlformats.org/officeDocument/2006/relationships/font" Target="fonts/Roboto-boldItalic.fntdata"/><Relationship Id="rId12" Type="http://schemas.openxmlformats.org/officeDocument/2006/relationships/slide" Target="slides/slide7.xml"/><Relationship Id="rId23" Type="http://schemas.openxmlformats.org/officeDocument/2006/relationships/font" Target="fonts/Roboto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obotoSlab-regular.fnt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6bd115db58_0_4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6bd115db58_0_4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6bd115db58_0_5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6bd115db58_0_5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6bd115db58_0_5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6bd115db58_0_5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6bd115db58_0_5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6bd115db58_0_5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6bd115db58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6bd115db58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6bd115db58_0_4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6bd115db58_0_4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6bd115db58_0_4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6bd115db58_0_4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6bd115db58_0_4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6bd115db58_0_4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6bd115db58_0_4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6bd115db58_0_4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6bd115db58_0_4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6bd115db58_0_4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6bd115db58_0_4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6bd115db58_0_4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6bd115db58_0_4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6bd115db58_0_4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rina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1000">
        <p:push dir="r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World Happiness Report 2016</a:t>
            </a:r>
            <a:endParaRPr/>
          </a:p>
        </p:txBody>
      </p:sp>
      <p:sp>
        <p:nvSpPr>
          <p:cNvPr id="64" name="Google Shape;64;p13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Jacob Swope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Economy </a:t>
            </a:r>
            <a:endParaRPr/>
          </a:p>
        </p:txBody>
      </p:sp>
      <p:sp>
        <p:nvSpPr>
          <p:cNvPr id="122" name="Google Shape;122;p22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Same Pivot Table as before, swapping freedom for economy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US number 9</a:t>
            </a:r>
            <a:endParaRPr/>
          </a:p>
        </p:txBody>
      </p:sp>
      <p:pic>
        <p:nvPicPr>
          <p:cNvPr id="123" name="Google Shape;123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43275" y="2321725"/>
            <a:ext cx="5375600" cy="2366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3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Overall Findings</a:t>
            </a:r>
            <a:endParaRPr/>
          </a:p>
        </p:txBody>
      </p:sp>
      <p:sp>
        <p:nvSpPr>
          <p:cNvPr id="129" name="Google Shape;129;p23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Many top countries in each category not top overall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Universal healthcare and healthy economy a common factor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Western European countries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US 14th</a:t>
            </a:r>
            <a:endParaRPr/>
          </a:p>
        </p:txBody>
      </p:sp>
      <p:pic>
        <p:nvPicPr>
          <p:cNvPr id="130" name="Google Shape;130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40150" y="2452425"/>
            <a:ext cx="5048700" cy="2182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Failures</a:t>
            </a:r>
            <a:endParaRPr/>
          </a:p>
        </p:txBody>
      </p:sp>
      <p:sp>
        <p:nvSpPr>
          <p:cNvPr id="136" name="Google Shape;136;p2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Lots of five number summaries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Small variation of graphs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Each record was unique due to the nature of the study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Future Work and Ways to Improve</a:t>
            </a:r>
            <a:endParaRPr/>
          </a:p>
        </p:txBody>
      </p:sp>
      <p:sp>
        <p:nvSpPr>
          <p:cNvPr id="142" name="Google Shape;142;p25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Geographical background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Political understanding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Population size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 </a:t>
            </a:r>
            <a:endParaRPr/>
          </a:p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</a:t>
            </a:r>
            <a:r>
              <a:rPr lang="en"/>
              <a:t>report</a:t>
            </a:r>
            <a:r>
              <a:rPr lang="en"/>
              <a:t> was designed to look at countries happiness levels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Determines why some countries are happier than others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Looks at things like freedom, economy, family values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</a:t>
            </a:r>
            <a:endParaRPr/>
          </a:p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Relatively clean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Hosted at Kaggle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Originally from the World Happiness Report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2016 because it was most complete, and an interesting year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157 records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 Problems</a:t>
            </a:r>
            <a:endParaRPr/>
          </a:p>
        </p:txBody>
      </p:sp>
      <p:sp>
        <p:nvSpPr>
          <p:cNvPr id="82" name="Google Shape;82;p16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Very few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Only “cleaning” was changing zeros to NA values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Kaggle provided accurate descriptions of fields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Added a Happiness Score Category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Basic Analysis of Data</a:t>
            </a:r>
            <a:endParaRPr/>
          </a:p>
        </p:txBody>
      </p:sp>
      <p:sp>
        <p:nvSpPr>
          <p:cNvPr id="88" name="Google Shape;88;p17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Five Number Summaries - alot of them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Data Counts on Happiness Score Category and Region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Happiness Score Category</a:t>
            </a:r>
            <a:endParaRPr/>
          </a:p>
        </p:txBody>
      </p:sp>
      <p:sp>
        <p:nvSpPr>
          <p:cNvPr id="94" name="Google Shape;94;p18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Created by me to look at data a bit easier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Pretty standard expectations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More over 7 than expected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Used VLOOKUP</a:t>
            </a:r>
            <a:endParaRPr/>
          </a:p>
        </p:txBody>
      </p:sp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6550" y="2442863"/>
            <a:ext cx="3943350" cy="2047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Happiness Score Category contd.</a:t>
            </a:r>
            <a:endParaRPr/>
          </a:p>
        </p:txBody>
      </p:sp>
      <p:sp>
        <p:nvSpPr>
          <p:cNvPr id="101" name="Google Shape;101;p19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02" name="Google Shape;10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125" y="1577488"/>
            <a:ext cx="6823925" cy="290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Regions</a:t>
            </a:r>
            <a:endParaRPr/>
          </a:p>
        </p:txBody>
      </p:sp>
      <p:sp>
        <p:nvSpPr>
          <p:cNvPr id="108" name="Google Shape;108;p20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Breakdown of Regions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Sub-Saharan Africa most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	represented</a:t>
            </a:r>
            <a:endParaRPr/>
          </a:p>
        </p:txBody>
      </p:sp>
      <p:pic>
        <p:nvPicPr>
          <p:cNvPr id="109" name="Google Shape;10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81624" y="1463811"/>
            <a:ext cx="5274475" cy="3130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Freedom</a:t>
            </a:r>
            <a:endParaRPr/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Pivot Table for top 10 freest countries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Also shows the Happiness Score Category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US not in top 10, actually ranked 40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16" name="Google Shape;116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31550" y="2278023"/>
            <a:ext cx="3738450" cy="2695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