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31"/>
  </p:handoutMasterIdLst>
  <p:sldIdLst>
    <p:sldId id="256" r:id="rId5"/>
    <p:sldId id="257" r:id="rId6"/>
    <p:sldId id="258" r:id="rId7"/>
    <p:sldId id="265" r:id="rId8"/>
    <p:sldId id="281" r:id="rId9"/>
    <p:sldId id="267" r:id="rId10"/>
    <p:sldId id="268" r:id="rId11"/>
    <p:sldId id="269" r:id="rId12"/>
    <p:sldId id="270" r:id="rId13"/>
    <p:sldId id="259" r:id="rId14"/>
    <p:sldId id="282" r:id="rId15"/>
    <p:sldId id="262" r:id="rId16"/>
    <p:sldId id="263" r:id="rId17"/>
    <p:sldId id="264" r:id="rId18"/>
    <p:sldId id="271" r:id="rId19"/>
    <p:sldId id="272" r:id="rId20"/>
    <p:sldId id="273" r:id="rId21"/>
    <p:sldId id="274" r:id="rId22"/>
    <p:sldId id="260" r:id="rId23"/>
    <p:sldId id="275" r:id="rId24"/>
    <p:sldId id="276" r:id="rId25"/>
    <p:sldId id="277" r:id="rId26"/>
    <p:sldId id="278" r:id="rId27"/>
    <p:sldId id="279" r:id="rId28"/>
    <p:sldId id="280" r:id="rId29"/>
    <p:sldId id="283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C874D4-A552-4341-87FD-1D6F0E18D6AF}" v="96" dt="2019-11-30T18:51:49.8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92" autoAdjust="0"/>
  </p:normalViewPr>
  <p:slideViewPr>
    <p:cSldViewPr snapToGrid="0">
      <p:cViewPr>
        <p:scale>
          <a:sx n="93" d="100"/>
          <a:sy n="93" d="100"/>
        </p:scale>
        <p:origin x="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2736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tiz, Ismael" userId="ab123dc4-535c-48be-b2ea-011a186f13c7" providerId="ADAL" clId="{B76ECA2D-6B28-4E69-951E-2A8404B5AF2E}"/>
    <pc:docChg chg="undo custSel addSld modSld sldOrd modMainMaster">
      <pc:chgData name="Ortiz, Ismael" userId="ab123dc4-535c-48be-b2ea-011a186f13c7" providerId="ADAL" clId="{B76ECA2D-6B28-4E69-951E-2A8404B5AF2E}" dt="2019-11-30T02:57:08.952" v="4779" actId="20577"/>
      <pc:docMkLst>
        <pc:docMk/>
      </pc:docMkLst>
      <pc:sldChg chg="modTransition">
        <pc:chgData name="Ortiz, Ismael" userId="ab123dc4-535c-48be-b2ea-011a186f13c7" providerId="ADAL" clId="{B76ECA2D-6B28-4E69-951E-2A8404B5AF2E}" dt="2019-11-30T02:52:08.360" v="4006"/>
        <pc:sldMkLst>
          <pc:docMk/>
          <pc:sldMk cId="1143855898" sldId="256"/>
        </pc:sldMkLst>
      </pc:sldChg>
      <pc:sldChg chg="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4071436456" sldId="257"/>
        </pc:sldMkLst>
        <pc:spChg chg="mod">
          <ac:chgData name="Ortiz, Ismael" userId="ab123dc4-535c-48be-b2ea-011a186f13c7" providerId="ADAL" clId="{B76ECA2D-6B28-4E69-951E-2A8404B5AF2E}" dt="2019-11-26T02:40:50.098" v="11" actId="20577"/>
          <ac:spMkLst>
            <pc:docMk/>
            <pc:sldMk cId="4071436456" sldId="257"/>
            <ac:spMk id="2" creationId="{6D59CBDD-92C6-44CA-9BF3-EA0799523EC2}"/>
          </ac:spMkLst>
        </pc:spChg>
        <pc:spChg chg="mod">
          <ac:chgData name="Ortiz, Ismael" userId="ab123dc4-535c-48be-b2ea-011a186f13c7" providerId="ADAL" clId="{B76ECA2D-6B28-4E69-951E-2A8404B5AF2E}" dt="2019-11-26T02:43:52.939" v="580" actId="313"/>
          <ac:spMkLst>
            <pc:docMk/>
            <pc:sldMk cId="4071436456" sldId="257"/>
            <ac:spMk id="3" creationId="{A32B88C4-8189-4AB4-A920-CB60E8F62A28}"/>
          </ac:spMkLst>
        </pc:spChg>
      </pc:sldChg>
      <pc:sldChg chg="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1182029461" sldId="258"/>
        </pc:sldMkLst>
        <pc:spChg chg="mod">
          <ac:chgData name="Ortiz, Ismael" userId="ab123dc4-535c-48be-b2ea-011a186f13c7" providerId="ADAL" clId="{B76ECA2D-6B28-4E69-951E-2A8404B5AF2E}" dt="2019-11-30T02:20:32.651" v="3198" actId="20577"/>
          <ac:spMkLst>
            <pc:docMk/>
            <pc:sldMk cId="1182029461" sldId="258"/>
            <ac:spMk id="2" creationId="{3417419F-11A1-48E4-AB51-02628FE0721B}"/>
          </ac:spMkLst>
        </pc:spChg>
        <pc:spChg chg="mod">
          <ac:chgData name="Ortiz, Ismael" userId="ab123dc4-535c-48be-b2ea-011a186f13c7" providerId="ADAL" clId="{B76ECA2D-6B28-4E69-951E-2A8404B5AF2E}" dt="2019-11-30T02:22:08.031" v="3483" actId="20577"/>
          <ac:spMkLst>
            <pc:docMk/>
            <pc:sldMk cId="1182029461" sldId="258"/>
            <ac:spMk id="3" creationId="{2671C8DF-25F3-4B66-A047-CD4AC995CF97}"/>
          </ac:spMkLst>
        </pc:sp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2107818517" sldId="259"/>
        </pc:sldMkLst>
        <pc:spChg chg="mod">
          <ac:chgData name="Ortiz, Ismael" userId="ab123dc4-535c-48be-b2ea-011a186f13c7" providerId="ADAL" clId="{B76ECA2D-6B28-4E69-951E-2A8404B5AF2E}" dt="2019-11-26T03:10:30.984" v="1129" actId="20577"/>
          <ac:spMkLst>
            <pc:docMk/>
            <pc:sldMk cId="2107818517" sldId="259"/>
            <ac:spMk id="2" creationId="{7F91DE63-0CD4-4FBB-9976-39AB71498CFD}"/>
          </ac:spMkLst>
        </pc:spChg>
        <pc:spChg chg="add del mod">
          <ac:chgData name="Ortiz, Ismael" userId="ab123dc4-535c-48be-b2ea-011a186f13c7" providerId="ADAL" clId="{B76ECA2D-6B28-4E69-951E-2A8404B5AF2E}" dt="2019-11-30T02:02:40.907" v="3140" actId="20577"/>
          <ac:spMkLst>
            <pc:docMk/>
            <pc:sldMk cId="2107818517" sldId="259"/>
            <ac:spMk id="3" creationId="{12C5DA4E-52DC-452D-991D-9F39C0D29E98}"/>
          </ac:spMkLst>
        </pc:spChg>
        <pc:spChg chg="add del mod">
          <ac:chgData name="Ortiz, Ismael" userId="ab123dc4-535c-48be-b2ea-011a186f13c7" providerId="ADAL" clId="{B76ECA2D-6B28-4E69-951E-2A8404B5AF2E}" dt="2019-11-26T03:17:52.586" v="1727" actId="478"/>
          <ac:spMkLst>
            <pc:docMk/>
            <pc:sldMk cId="2107818517" sldId="259"/>
            <ac:spMk id="5" creationId="{0DFABEE0-7701-496D-B221-DB3BF93C7201}"/>
          </ac:spMkLst>
        </pc:spChg>
        <pc:spChg chg="add del mod">
          <ac:chgData name="Ortiz, Ismael" userId="ab123dc4-535c-48be-b2ea-011a186f13c7" providerId="ADAL" clId="{B76ECA2D-6B28-4E69-951E-2A8404B5AF2E}" dt="2019-11-26T03:18:11.278" v="1752" actId="478"/>
          <ac:spMkLst>
            <pc:docMk/>
            <pc:sldMk cId="2107818517" sldId="259"/>
            <ac:spMk id="7" creationId="{73BF668C-F70C-4F2B-9659-5281E4CFBFE3}"/>
          </ac:spMkLst>
        </pc:spChg>
      </pc:sldChg>
      <pc:sldChg chg="modSp add modTransition">
        <pc:chgData name="Ortiz, Ismael" userId="ab123dc4-535c-48be-b2ea-011a186f13c7" providerId="ADAL" clId="{B76ECA2D-6B28-4E69-951E-2A8404B5AF2E}" dt="2019-11-30T02:56:52.174" v="4776" actId="2"/>
        <pc:sldMkLst>
          <pc:docMk/>
          <pc:sldMk cId="3070151644" sldId="260"/>
        </pc:sldMkLst>
        <pc:spChg chg="mod">
          <ac:chgData name="Ortiz, Ismael" userId="ab123dc4-535c-48be-b2ea-011a186f13c7" providerId="ADAL" clId="{B76ECA2D-6B28-4E69-951E-2A8404B5AF2E}" dt="2019-11-26T03:24:37.127" v="2515" actId="20577"/>
          <ac:spMkLst>
            <pc:docMk/>
            <pc:sldMk cId="3070151644" sldId="260"/>
            <ac:spMk id="2" creationId="{9AF2A515-4A08-4ACB-94B5-475836481228}"/>
          </ac:spMkLst>
        </pc:spChg>
        <pc:spChg chg="mod">
          <ac:chgData name="Ortiz, Ismael" userId="ab123dc4-535c-48be-b2ea-011a186f13c7" providerId="ADAL" clId="{B76ECA2D-6B28-4E69-951E-2A8404B5AF2E}" dt="2019-11-30T02:56:52.174" v="4776" actId="2"/>
          <ac:spMkLst>
            <pc:docMk/>
            <pc:sldMk cId="3070151644" sldId="260"/>
            <ac:spMk id="3" creationId="{9F4C0D7C-FE8F-4C04-A55F-FD1D6C22D0A6}"/>
          </ac:spMkLst>
        </pc:sp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3765594880" sldId="261"/>
        </pc:sldMkLst>
        <pc:spChg chg="del mod">
          <ac:chgData name="Ortiz, Ismael" userId="ab123dc4-535c-48be-b2ea-011a186f13c7" providerId="ADAL" clId="{B76ECA2D-6B28-4E69-951E-2A8404B5AF2E}" dt="2019-11-30T02:05:22.886" v="3151"/>
          <ac:spMkLst>
            <pc:docMk/>
            <pc:sldMk cId="3765594880" sldId="261"/>
            <ac:spMk id="2" creationId="{3EB70970-CF1D-49CF-A682-E7EB25F695ED}"/>
          </ac:spMkLst>
        </pc:spChg>
        <pc:spChg chg="del">
          <ac:chgData name="Ortiz, Ismael" userId="ab123dc4-535c-48be-b2ea-011a186f13c7" providerId="ADAL" clId="{B76ECA2D-6B28-4E69-951E-2A8404B5AF2E}" dt="2019-11-30T02:03:18.922" v="3141"/>
          <ac:spMkLst>
            <pc:docMk/>
            <pc:sldMk cId="3765594880" sldId="261"/>
            <ac:spMk id="3" creationId="{EC16BF51-6F77-4A70-81FC-18F69EC72D96}"/>
          </ac:spMkLst>
        </pc:spChg>
        <pc:spChg chg="add del mod">
          <ac:chgData name="Ortiz, Ismael" userId="ab123dc4-535c-48be-b2ea-011a186f13c7" providerId="ADAL" clId="{B76ECA2D-6B28-4E69-951E-2A8404B5AF2E}" dt="2019-11-30T02:04:17.839" v="3144"/>
          <ac:spMkLst>
            <pc:docMk/>
            <pc:sldMk cId="3765594880" sldId="261"/>
            <ac:spMk id="7" creationId="{6F19E287-F4D3-415A-95AC-0C9543037AB5}"/>
          </ac:spMkLst>
        </pc:spChg>
        <pc:spChg chg="add del mod">
          <ac:chgData name="Ortiz, Ismael" userId="ab123dc4-535c-48be-b2ea-011a186f13c7" providerId="ADAL" clId="{B76ECA2D-6B28-4E69-951E-2A8404B5AF2E}" dt="2019-11-30T02:05:06.823" v="3149"/>
          <ac:spMkLst>
            <pc:docMk/>
            <pc:sldMk cId="3765594880" sldId="261"/>
            <ac:spMk id="9" creationId="{D28A2CE4-BC02-4EF7-817F-610BFF24C9D6}"/>
          </ac:spMkLst>
        </pc:spChg>
        <pc:graphicFrameChg chg="add del mod modGraphic">
          <ac:chgData name="Ortiz, Ismael" userId="ab123dc4-535c-48be-b2ea-011a186f13c7" providerId="ADAL" clId="{B76ECA2D-6B28-4E69-951E-2A8404B5AF2E}" dt="2019-11-30T02:04:08.080" v="3143"/>
          <ac:graphicFrameMkLst>
            <pc:docMk/>
            <pc:sldMk cId="3765594880" sldId="261"/>
            <ac:graphicFrameMk id="6" creationId="{E394A635-A84D-40CE-B778-4D057637BF6C}"/>
          </ac:graphicFrameMkLst>
        </pc:graphicFrameChg>
        <pc:picChg chg="add del mod">
          <ac:chgData name="Ortiz, Ismael" userId="ab123dc4-535c-48be-b2ea-011a186f13c7" providerId="ADAL" clId="{B76ECA2D-6B28-4E69-951E-2A8404B5AF2E}" dt="2019-11-30T02:04:28.712" v="3148"/>
          <ac:picMkLst>
            <pc:docMk/>
            <pc:sldMk cId="3765594880" sldId="261"/>
            <ac:picMk id="8" creationId="{77607307-354A-443F-882D-79790E908827}"/>
          </ac:picMkLst>
        </pc:picChg>
        <pc:picChg chg="add mod">
          <ac:chgData name="Ortiz, Ismael" userId="ab123dc4-535c-48be-b2ea-011a186f13c7" providerId="ADAL" clId="{B76ECA2D-6B28-4E69-951E-2A8404B5AF2E}" dt="2019-11-30T02:05:35.481" v="3154" actId="14100"/>
          <ac:picMkLst>
            <pc:docMk/>
            <pc:sldMk cId="3765594880" sldId="261"/>
            <ac:picMk id="10" creationId="{9C8F226A-09A2-41F1-8DC9-B0C4287E9F13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1275662989" sldId="262"/>
        </pc:sldMkLst>
        <pc:spChg chg="del">
          <ac:chgData name="Ortiz, Ismael" userId="ab123dc4-535c-48be-b2ea-011a186f13c7" providerId="ADAL" clId="{B76ECA2D-6B28-4E69-951E-2A8404B5AF2E}" dt="2019-11-30T02:12:52.209" v="3156"/>
          <ac:spMkLst>
            <pc:docMk/>
            <pc:sldMk cId="1275662989" sldId="262"/>
            <ac:spMk id="2" creationId="{7FF3636E-1D6B-40C6-B131-A1514CAFE502}"/>
          </ac:spMkLst>
        </pc:spChg>
        <pc:spChg chg="add del">
          <ac:chgData name="Ortiz, Ismael" userId="ab123dc4-535c-48be-b2ea-011a186f13c7" providerId="ADAL" clId="{B76ECA2D-6B28-4E69-951E-2A8404B5AF2E}" dt="2019-11-30T02:13:09.604" v="3159"/>
          <ac:spMkLst>
            <pc:docMk/>
            <pc:sldMk cId="1275662989" sldId="262"/>
            <ac:spMk id="3" creationId="{30155E5B-26BD-4278-9629-2AC680EA8362}"/>
          </ac:spMkLst>
        </pc:spChg>
        <pc:picChg chg="add del mod">
          <ac:chgData name="Ortiz, Ismael" userId="ab123dc4-535c-48be-b2ea-011a186f13c7" providerId="ADAL" clId="{B76ECA2D-6B28-4E69-951E-2A8404B5AF2E}" dt="2019-11-30T02:12:58.631" v="3158"/>
          <ac:picMkLst>
            <pc:docMk/>
            <pc:sldMk cId="1275662989" sldId="262"/>
            <ac:picMk id="4" creationId="{02C31DF4-09D2-440C-8ADA-422BDA1F7BFE}"/>
          </ac:picMkLst>
        </pc:picChg>
        <pc:picChg chg="add mod">
          <ac:chgData name="Ortiz, Ismael" userId="ab123dc4-535c-48be-b2ea-011a186f13c7" providerId="ADAL" clId="{B76ECA2D-6B28-4E69-951E-2A8404B5AF2E}" dt="2019-11-30T02:13:30.529" v="3162" actId="14100"/>
          <ac:picMkLst>
            <pc:docMk/>
            <pc:sldMk cId="1275662989" sldId="262"/>
            <ac:picMk id="5" creationId="{F04C33E8-DC19-42F6-A44F-134DF08ACD0A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3982455952" sldId="263"/>
        </pc:sldMkLst>
        <pc:spChg chg="del">
          <ac:chgData name="Ortiz, Ismael" userId="ab123dc4-535c-48be-b2ea-011a186f13c7" providerId="ADAL" clId="{B76ECA2D-6B28-4E69-951E-2A8404B5AF2E}" dt="2019-11-30T02:14:22.178" v="3170"/>
          <ac:spMkLst>
            <pc:docMk/>
            <pc:sldMk cId="3982455952" sldId="263"/>
            <ac:spMk id="2" creationId="{8452301F-5C8F-46D6-8105-29FA1962E382}"/>
          </ac:spMkLst>
        </pc:spChg>
        <pc:spChg chg="del">
          <ac:chgData name="Ortiz, Ismael" userId="ab123dc4-535c-48be-b2ea-011a186f13c7" providerId="ADAL" clId="{B76ECA2D-6B28-4E69-951E-2A8404B5AF2E}" dt="2019-11-30T02:13:49.709" v="3164"/>
          <ac:spMkLst>
            <pc:docMk/>
            <pc:sldMk cId="3982455952" sldId="263"/>
            <ac:spMk id="3" creationId="{5C293E4B-C4F5-4E2F-B15C-2C7EBCA63829}"/>
          </ac:spMkLst>
        </pc:spChg>
        <pc:picChg chg="add mod">
          <ac:chgData name="Ortiz, Ismael" userId="ab123dc4-535c-48be-b2ea-011a186f13c7" providerId="ADAL" clId="{B76ECA2D-6B28-4E69-951E-2A8404B5AF2E}" dt="2019-11-30T02:14:16.890" v="3169" actId="1076"/>
          <ac:picMkLst>
            <pc:docMk/>
            <pc:sldMk cId="3982455952" sldId="263"/>
            <ac:picMk id="4" creationId="{BE17D0A1-830F-44EB-A76B-8E9CB6906CD3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1236046294" sldId="264"/>
        </pc:sldMkLst>
        <pc:spChg chg="del">
          <ac:chgData name="Ortiz, Ismael" userId="ab123dc4-535c-48be-b2ea-011a186f13c7" providerId="ADAL" clId="{B76ECA2D-6B28-4E69-951E-2A8404B5AF2E}" dt="2019-11-30T02:15:43.740" v="3186"/>
          <ac:spMkLst>
            <pc:docMk/>
            <pc:sldMk cId="1236046294" sldId="264"/>
            <ac:spMk id="2" creationId="{7C2ED547-DB34-4E65-8300-A47BBF6E23F9}"/>
          </ac:spMkLst>
        </pc:spChg>
        <pc:spChg chg="add del">
          <ac:chgData name="Ortiz, Ismael" userId="ab123dc4-535c-48be-b2ea-011a186f13c7" providerId="ADAL" clId="{B76ECA2D-6B28-4E69-951E-2A8404B5AF2E}" dt="2019-11-30T02:15:00.399" v="3174"/>
          <ac:spMkLst>
            <pc:docMk/>
            <pc:sldMk cId="1236046294" sldId="264"/>
            <ac:spMk id="3" creationId="{3F5B6DA8-CF5C-4CB0-BA15-C1C54B50D1EC}"/>
          </ac:spMkLst>
        </pc:spChg>
        <pc:spChg chg="add mod">
          <ac:chgData name="Ortiz, Ismael" userId="ab123dc4-535c-48be-b2ea-011a186f13c7" providerId="ADAL" clId="{B76ECA2D-6B28-4E69-951E-2A8404B5AF2E}" dt="2019-11-30T02:32:17.635" v="3839" actId="20577"/>
          <ac:spMkLst>
            <pc:docMk/>
            <pc:sldMk cId="1236046294" sldId="264"/>
            <ac:spMk id="6" creationId="{6D0A141B-FCBE-4889-BCD9-6D4F2318A6ED}"/>
          </ac:spMkLst>
        </pc:spChg>
        <pc:graphicFrameChg chg="add del mod">
          <ac:chgData name="Ortiz, Ismael" userId="ab123dc4-535c-48be-b2ea-011a186f13c7" providerId="ADAL" clId="{B76ECA2D-6B28-4E69-951E-2A8404B5AF2E}" dt="2019-11-30T02:14:56.109" v="3173"/>
          <ac:graphicFrameMkLst>
            <pc:docMk/>
            <pc:sldMk cId="1236046294" sldId="264"/>
            <ac:graphicFrameMk id="4" creationId="{8A09AD75-260F-4CC5-BDB5-B254400B5343}"/>
          </ac:graphicFrameMkLst>
        </pc:graphicFrameChg>
        <pc:picChg chg="add mod">
          <ac:chgData name="Ortiz, Ismael" userId="ab123dc4-535c-48be-b2ea-011a186f13c7" providerId="ADAL" clId="{B76ECA2D-6B28-4E69-951E-2A8404B5AF2E}" dt="2019-11-30T02:32:41.821" v="3843" actId="14100"/>
          <ac:picMkLst>
            <pc:docMk/>
            <pc:sldMk cId="1236046294" sldId="264"/>
            <ac:picMk id="5" creationId="{180533F3-A0F7-480E-99C2-1009C63DA7CB}"/>
          </ac:picMkLst>
        </pc:picChg>
        <pc:picChg chg="add mod">
          <ac:chgData name="Ortiz, Ismael" userId="ab123dc4-535c-48be-b2ea-011a186f13c7" providerId="ADAL" clId="{B76ECA2D-6B28-4E69-951E-2A8404B5AF2E}" dt="2019-11-30T02:38:17.579" v="3941" actId="1076"/>
          <ac:picMkLst>
            <pc:docMk/>
            <pc:sldMk cId="1236046294" sldId="264"/>
            <ac:picMk id="7" creationId="{2EFD43C3-3CE5-414B-A07D-B02D68E9C90C}"/>
          </ac:picMkLst>
        </pc:picChg>
      </pc:sldChg>
      <pc:sldChg chg="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1481096341" sldId="265"/>
        </pc:sldMkLst>
        <pc:spChg chg="mod">
          <ac:chgData name="Ortiz, Ismael" userId="ab123dc4-535c-48be-b2ea-011a186f13c7" providerId="ADAL" clId="{B76ECA2D-6B28-4E69-951E-2A8404B5AF2E}" dt="2019-11-30T02:23:37.617" v="3501" actId="20577"/>
          <ac:spMkLst>
            <pc:docMk/>
            <pc:sldMk cId="1481096341" sldId="265"/>
            <ac:spMk id="2" creationId="{E81D1344-F9D5-4F97-AD29-BE1CB989CD0E}"/>
          </ac:spMkLst>
        </pc:spChg>
        <pc:spChg chg="mod">
          <ac:chgData name="Ortiz, Ismael" userId="ab123dc4-535c-48be-b2ea-011a186f13c7" providerId="ADAL" clId="{B76ECA2D-6B28-4E69-951E-2A8404B5AF2E}" dt="2019-11-30T02:24:59.187" v="3781" actId="20577"/>
          <ac:spMkLst>
            <pc:docMk/>
            <pc:sldMk cId="1481096341" sldId="265"/>
            <ac:spMk id="3" creationId="{FFD9E395-D78D-4EB4-B5A6-55EE30E46131}"/>
          </ac:spMkLst>
        </pc:sp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1781423297" sldId="266"/>
        </pc:sldMkLst>
        <pc:spChg chg="del">
          <ac:chgData name="Ortiz, Ismael" userId="ab123dc4-535c-48be-b2ea-011a186f13c7" providerId="ADAL" clId="{B76ECA2D-6B28-4E69-951E-2A8404B5AF2E}" dt="2019-11-30T02:29:32.636" v="3808"/>
          <ac:spMkLst>
            <pc:docMk/>
            <pc:sldMk cId="1781423297" sldId="266"/>
            <ac:spMk id="2" creationId="{25BD2AF4-1F8D-47D4-909F-B9D459AB3DF7}"/>
          </ac:spMkLst>
        </pc:spChg>
        <pc:spChg chg="del">
          <ac:chgData name="Ortiz, Ismael" userId="ab123dc4-535c-48be-b2ea-011a186f13c7" providerId="ADAL" clId="{B76ECA2D-6B28-4E69-951E-2A8404B5AF2E}" dt="2019-11-30T02:25:41.168" v="3783"/>
          <ac:spMkLst>
            <pc:docMk/>
            <pc:sldMk cId="1781423297" sldId="266"/>
            <ac:spMk id="3" creationId="{38CD7544-754E-4D58-899A-AFD51F46DEC1}"/>
          </ac:spMkLst>
        </pc:spChg>
        <pc:picChg chg="add mod">
          <ac:chgData name="Ortiz, Ismael" userId="ab123dc4-535c-48be-b2ea-011a186f13c7" providerId="ADAL" clId="{B76ECA2D-6B28-4E69-951E-2A8404B5AF2E}" dt="2019-11-30T02:29:46.115" v="3811" actId="14100"/>
          <ac:picMkLst>
            <pc:docMk/>
            <pc:sldMk cId="1781423297" sldId="266"/>
            <ac:picMk id="4" creationId="{F7B388BE-76F9-4354-9CCE-F6CF099AC253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3836012234" sldId="267"/>
        </pc:sldMkLst>
        <pc:spChg chg="del">
          <ac:chgData name="Ortiz, Ismael" userId="ab123dc4-535c-48be-b2ea-011a186f13c7" providerId="ADAL" clId="{B76ECA2D-6B28-4E69-951E-2A8404B5AF2E}" dt="2019-11-30T02:29:52.275" v="3812"/>
          <ac:spMkLst>
            <pc:docMk/>
            <pc:sldMk cId="3836012234" sldId="267"/>
            <ac:spMk id="2" creationId="{F85C2FD7-79FC-4431-AAD4-98D555D4EAC2}"/>
          </ac:spMkLst>
        </pc:spChg>
        <pc:spChg chg="del">
          <ac:chgData name="Ortiz, Ismael" userId="ab123dc4-535c-48be-b2ea-011a186f13c7" providerId="ADAL" clId="{B76ECA2D-6B28-4E69-951E-2A8404B5AF2E}" dt="2019-11-30T02:26:33.872" v="3785"/>
          <ac:spMkLst>
            <pc:docMk/>
            <pc:sldMk cId="3836012234" sldId="267"/>
            <ac:spMk id="3" creationId="{7AD4C749-F6FF-4D83-B472-ACB239B2E60E}"/>
          </ac:spMkLst>
        </pc:spChg>
        <pc:picChg chg="add mod">
          <ac:chgData name="Ortiz, Ismael" userId="ab123dc4-535c-48be-b2ea-011a186f13c7" providerId="ADAL" clId="{B76ECA2D-6B28-4E69-951E-2A8404B5AF2E}" dt="2019-11-30T02:30:44.416" v="3821" actId="14100"/>
          <ac:picMkLst>
            <pc:docMk/>
            <pc:sldMk cId="3836012234" sldId="267"/>
            <ac:picMk id="4" creationId="{EC6FF208-AFBC-4FDB-84AC-9F96D96007AA}"/>
          </ac:picMkLst>
        </pc:picChg>
      </pc:sldChg>
      <pc:sldChg chg="addSp delSp modSp add ord modTransition">
        <pc:chgData name="Ortiz, Ismael" userId="ab123dc4-535c-48be-b2ea-011a186f13c7" providerId="ADAL" clId="{B76ECA2D-6B28-4E69-951E-2A8404B5AF2E}" dt="2019-11-30T02:52:08.360" v="4006"/>
        <pc:sldMkLst>
          <pc:docMk/>
          <pc:sldMk cId="1427279728" sldId="268"/>
        </pc:sldMkLst>
        <pc:spChg chg="del">
          <ac:chgData name="Ortiz, Ismael" userId="ab123dc4-535c-48be-b2ea-011a186f13c7" providerId="ADAL" clId="{B76ECA2D-6B28-4E69-951E-2A8404B5AF2E}" dt="2019-11-30T02:29:58.274" v="3813"/>
          <ac:spMkLst>
            <pc:docMk/>
            <pc:sldMk cId="1427279728" sldId="268"/>
            <ac:spMk id="2" creationId="{32220622-DD3B-4A73-96FD-11D21B30E90F}"/>
          </ac:spMkLst>
        </pc:spChg>
        <pc:spChg chg="add del">
          <ac:chgData name="Ortiz, Ismael" userId="ab123dc4-535c-48be-b2ea-011a186f13c7" providerId="ADAL" clId="{B76ECA2D-6B28-4E69-951E-2A8404B5AF2E}" dt="2019-11-30T02:27:20.307" v="3789"/>
          <ac:spMkLst>
            <pc:docMk/>
            <pc:sldMk cId="1427279728" sldId="268"/>
            <ac:spMk id="3" creationId="{2ABBC8B5-5D92-41C2-80F5-5BA4ED83111A}"/>
          </ac:spMkLst>
        </pc:spChg>
        <pc:picChg chg="add del mod">
          <ac:chgData name="Ortiz, Ismael" userId="ab123dc4-535c-48be-b2ea-011a186f13c7" providerId="ADAL" clId="{B76ECA2D-6B28-4E69-951E-2A8404B5AF2E}" dt="2019-11-30T02:27:14.536" v="3788"/>
          <ac:picMkLst>
            <pc:docMk/>
            <pc:sldMk cId="1427279728" sldId="268"/>
            <ac:picMk id="4" creationId="{D24F3991-F4D0-4D70-8934-5C743EFCAD22}"/>
          </ac:picMkLst>
        </pc:picChg>
        <pc:picChg chg="add mod">
          <ac:chgData name="Ortiz, Ismael" userId="ab123dc4-535c-48be-b2ea-011a186f13c7" providerId="ADAL" clId="{B76ECA2D-6B28-4E69-951E-2A8404B5AF2E}" dt="2019-11-30T02:31:11.177" v="3825" actId="14100"/>
          <ac:picMkLst>
            <pc:docMk/>
            <pc:sldMk cId="1427279728" sldId="268"/>
            <ac:picMk id="5" creationId="{D7B05B2C-5CA5-40B4-BAA7-8789B948D419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942309958" sldId="269"/>
        </pc:sldMkLst>
        <pc:spChg chg="del">
          <ac:chgData name="Ortiz, Ismael" userId="ab123dc4-535c-48be-b2ea-011a186f13c7" providerId="ADAL" clId="{B76ECA2D-6B28-4E69-951E-2A8404B5AF2E}" dt="2019-11-30T02:30:03.965" v="3814"/>
          <ac:spMkLst>
            <pc:docMk/>
            <pc:sldMk cId="942309958" sldId="269"/>
            <ac:spMk id="2" creationId="{C0004F12-3A81-4B49-9989-4EF5DD456C5E}"/>
          </ac:spMkLst>
        </pc:spChg>
        <pc:spChg chg="del">
          <ac:chgData name="Ortiz, Ismael" userId="ab123dc4-535c-48be-b2ea-011a186f13c7" providerId="ADAL" clId="{B76ECA2D-6B28-4E69-951E-2A8404B5AF2E}" dt="2019-11-30T02:28:08.116" v="3791"/>
          <ac:spMkLst>
            <pc:docMk/>
            <pc:sldMk cId="942309958" sldId="269"/>
            <ac:spMk id="3" creationId="{20610723-B860-46F8-9ECE-D83D5623B999}"/>
          </ac:spMkLst>
        </pc:spChg>
        <pc:picChg chg="add mod">
          <ac:chgData name="Ortiz, Ismael" userId="ab123dc4-535c-48be-b2ea-011a186f13c7" providerId="ADAL" clId="{B76ECA2D-6B28-4E69-951E-2A8404B5AF2E}" dt="2019-11-30T02:31:29.235" v="3829" actId="14100"/>
          <ac:picMkLst>
            <pc:docMk/>
            <pc:sldMk cId="942309958" sldId="269"/>
            <ac:picMk id="4" creationId="{EE9F89D2-B818-45B3-A740-B0AAEB3D4C89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1582934268" sldId="270"/>
        </pc:sldMkLst>
        <pc:spChg chg="del">
          <ac:chgData name="Ortiz, Ismael" userId="ab123dc4-535c-48be-b2ea-011a186f13c7" providerId="ADAL" clId="{B76ECA2D-6B28-4E69-951E-2A8404B5AF2E}" dt="2019-11-30T02:30:23.149" v="3816"/>
          <ac:spMkLst>
            <pc:docMk/>
            <pc:sldMk cId="1582934268" sldId="270"/>
            <ac:spMk id="2" creationId="{C80B6588-D657-463C-8531-1FABE228AFB7}"/>
          </ac:spMkLst>
        </pc:spChg>
        <pc:spChg chg="del">
          <ac:chgData name="Ortiz, Ismael" userId="ab123dc4-535c-48be-b2ea-011a186f13c7" providerId="ADAL" clId="{B76ECA2D-6B28-4E69-951E-2A8404B5AF2E}" dt="2019-11-30T02:28:31.534" v="3793"/>
          <ac:spMkLst>
            <pc:docMk/>
            <pc:sldMk cId="1582934268" sldId="270"/>
            <ac:spMk id="3" creationId="{D475C5F1-3216-485B-8D0A-AF7F7D7991AA}"/>
          </ac:spMkLst>
        </pc:spChg>
        <pc:picChg chg="add mod">
          <ac:chgData name="Ortiz, Ismael" userId="ab123dc4-535c-48be-b2ea-011a186f13c7" providerId="ADAL" clId="{B76ECA2D-6B28-4E69-951E-2A8404B5AF2E}" dt="2019-11-30T02:30:26.570" v="3817" actId="14100"/>
          <ac:picMkLst>
            <pc:docMk/>
            <pc:sldMk cId="1582934268" sldId="270"/>
            <ac:picMk id="4" creationId="{820F266B-5FC5-4078-856D-B4E4AC0D9AA3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4242235350" sldId="271"/>
        </pc:sldMkLst>
        <pc:spChg chg="mod">
          <ac:chgData name="Ortiz, Ismael" userId="ab123dc4-535c-48be-b2ea-011a186f13c7" providerId="ADAL" clId="{B76ECA2D-6B28-4E69-951E-2A8404B5AF2E}" dt="2019-11-30T02:36:39.013" v="3936" actId="14100"/>
          <ac:spMkLst>
            <pc:docMk/>
            <pc:sldMk cId="4242235350" sldId="271"/>
            <ac:spMk id="2" creationId="{AF14B48E-241F-4E2A-A14A-AAF3DF77198A}"/>
          </ac:spMkLst>
        </pc:spChg>
        <pc:spChg chg="del">
          <ac:chgData name="Ortiz, Ismael" userId="ab123dc4-535c-48be-b2ea-011a186f13c7" providerId="ADAL" clId="{B76ECA2D-6B28-4E69-951E-2A8404B5AF2E}" dt="2019-11-30T02:33:27.569" v="3863"/>
          <ac:spMkLst>
            <pc:docMk/>
            <pc:sldMk cId="4242235350" sldId="271"/>
            <ac:spMk id="3" creationId="{435A5430-7E51-48B8-94B9-A8C971CA4D47}"/>
          </ac:spMkLst>
        </pc:spChg>
        <pc:picChg chg="add mod">
          <ac:chgData name="Ortiz, Ismael" userId="ab123dc4-535c-48be-b2ea-011a186f13c7" providerId="ADAL" clId="{B76ECA2D-6B28-4E69-951E-2A8404B5AF2E}" dt="2019-11-30T02:38:43.575" v="3947" actId="14100"/>
          <ac:picMkLst>
            <pc:docMk/>
            <pc:sldMk cId="4242235350" sldId="271"/>
            <ac:picMk id="4" creationId="{DD3EB552-1362-4B4D-A26C-CA8663A9745B}"/>
          </ac:picMkLst>
        </pc:picChg>
        <pc:picChg chg="add mod">
          <ac:chgData name="Ortiz, Ismael" userId="ab123dc4-535c-48be-b2ea-011a186f13c7" providerId="ADAL" clId="{B76ECA2D-6B28-4E69-951E-2A8404B5AF2E}" dt="2019-11-30T02:42:19.720" v="3953" actId="14100"/>
          <ac:picMkLst>
            <pc:docMk/>
            <pc:sldMk cId="4242235350" sldId="271"/>
            <ac:picMk id="5" creationId="{C12F83CD-EED0-4288-B33C-66B29F9412E3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106494431" sldId="272"/>
        </pc:sldMkLst>
        <pc:spChg chg="mod">
          <ac:chgData name="Ortiz, Ismael" userId="ab123dc4-535c-48be-b2ea-011a186f13c7" providerId="ADAL" clId="{B76ECA2D-6B28-4E69-951E-2A8404B5AF2E}" dt="2019-11-30T02:43:54.603" v="3956" actId="1076"/>
          <ac:spMkLst>
            <pc:docMk/>
            <pc:sldMk cId="106494431" sldId="272"/>
            <ac:spMk id="2" creationId="{D5DC90C7-30C6-4BF3-AF01-0E6108F38E09}"/>
          </ac:spMkLst>
        </pc:spChg>
        <pc:spChg chg="del">
          <ac:chgData name="Ortiz, Ismael" userId="ab123dc4-535c-48be-b2ea-011a186f13c7" providerId="ADAL" clId="{B76ECA2D-6B28-4E69-951E-2A8404B5AF2E}" dt="2019-11-30T02:35:55.791" v="3925"/>
          <ac:spMkLst>
            <pc:docMk/>
            <pc:sldMk cId="106494431" sldId="272"/>
            <ac:spMk id="3" creationId="{9EF438CB-972A-459B-B5A7-87DC87BA890C}"/>
          </ac:spMkLst>
        </pc:spChg>
        <pc:picChg chg="add mod">
          <ac:chgData name="Ortiz, Ismael" userId="ab123dc4-535c-48be-b2ea-011a186f13c7" providerId="ADAL" clId="{B76ECA2D-6B28-4E69-951E-2A8404B5AF2E}" dt="2019-11-30T02:43:57.053" v="3957" actId="1076"/>
          <ac:picMkLst>
            <pc:docMk/>
            <pc:sldMk cId="106494431" sldId="272"/>
            <ac:picMk id="4" creationId="{5C1E290A-F82F-415D-9C30-850EB057671F}"/>
          </ac:picMkLst>
        </pc:picChg>
        <pc:picChg chg="add mod">
          <ac:chgData name="Ortiz, Ismael" userId="ab123dc4-535c-48be-b2ea-011a186f13c7" providerId="ADAL" clId="{B76ECA2D-6B28-4E69-951E-2A8404B5AF2E}" dt="2019-11-30T02:44:07.845" v="3959" actId="14100"/>
          <ac:picMkLst>
            <pc:docMk/>
            <pc:sldMk cId="106494431" sldId="272"/>
            <ac:picMk id="5" creationId="{FBCFF9EC-FB6C-4423-BFAA-6E7FB5EDCF02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563786140" sldId="273"/>
        </pc:sldMkLst>
        <pc:spChg chg="mod">
          <ac:chgData name="Ortiz, Ismael" userId="ab123dc4-535c-48be-b2ea-011a186f13c7" providerId="ADAL" clId="{B76ECA2D-6B28-4E69-951E-2A8404B5AF2E}" dt="2019-11-30T02:44:35.710" v="3960" actId="1076"/>
          <ac:spMkLst>
            <pc:docMk/>
            <pc:sldMk cId="563786140" sldId="273"/>
            <ac:spMk id="2" creationId="{CE73DABA-DDFC-45B7-8E80-949CA69269AE}"/>
          </ac:spMkLst>
        </pc:spChg>
        <pc:spChg chg="del">
          <ac:chgData name="Ortiz, Ismael" userId="ab123dc4-535c-48be-b2ea-011a186f13c7" providerId="ADAL" clId="{B76ECA2D-6B28-4E69-951E-2A8404B5AF2E}" dt="2019-11-30T02:44:55.805" v="3961"/>
          <ac:spMkLst>
            <pc:docMk/>
            <pc:sldMk cId="563786140" sldId="273"/>
            <ac:spMk id="3" creationId="{B83ED447-299F-41A1-926D-125591FB3A24}"/>
          </ac:spMkLst>
        </pc:spChg>
        <pc:picChg chg="add mod">
          <ac:chgData name="Ortiz, Ismael" userId="ab123dc4-535c-48be-b2ea-011a186f13c7" providerId="ADAL" clId="{B76ECA2D-6B28-4E69-951E-2A8404B5AF2E}" dt="2019-11-30T02:45:45.309" v="3975" actId="14100"/>
          <ac:picMkLst>
            <pc:docMk/>
            <pc:sldMk cId="563786140" sldId="273"/>
            <ac:picMk id="4" creationId="{51488E9E-F21C-4E4B-B054-07512F50A14D}"/>
          </ac:picMkLst>
        </pc:picChg>
        <pc:picChg chg="add del mod">
          <ac:chgData name="Ortiz, Ismael" userId="ab123dc4-535c-48be-b2ea-011a186f13c7" providerId="ADAL" clId="{B76ECA2D-6B28-4E69-951E-2A8404B5AF2E}" dt="2019-11-30T02:47:37.569" v="3978"/>
          <ac:picMkLst>
            <pc:docMk/>
            <pc:sldMk cId="563786140" sldId="273"/>
            <ac:picMk id="5" creationId="{837E0EE9-EFF8-4F55-A0F2-A14C461915FA}"/>
          </ac:picMkLst>
        </pc:picChg>
        <pc:picChg chg="add mod">
          <ac:chgData name="Ortiz, Ismael" userId="ab123dc4-535c-48be-b2ea-011a186f13c7" providerId="ADAL" clId="{B76ECA2D-6B28-4E69-951E-2A8404B5AF2E}" dt="2019-11-30T02:48:12.878" v="3983" actId="14100"/>
          <ac:picMkLst>
            <pc:docMk/>
            <pc:sldMk cId="563786140" sldId="273"/>
            <ac:picMk id="6" creationId="{E13B0A15-57A2-4A48-9CBE-7ECFD1B1506A}"/>
          </ac:picMkLst>
        </pc:picChg>
      </pc:sldChg>
      <pc:sldChg chg="addSp delSp modSp add modTransition">
        <pc:chgData name="Ortiz, Ismael" userId="ab123dc4-535c-48be-b2ea-011a186f13c7" providerId="ADAL" clId="{B76ECA2D-6B28-4E69-951E-2A8404B5AF2E}" dt="2019-11-30T02:52:08.360" v="4006"/>
        <pc:sldMkLst>
          <pc:docMk/>
          <pc:sldMk cId="1892817092" sldId="274"/>
        </pc:sldMkLst>
        <pc:spChg chg="mod">
          <ac:chgData name="Ortiz, Ismael" userId="ab123dc4-535c-48be-b2ea-011a186f13c7" providerId="ADAL" clId="{B76ECA2D-6B28-4E69-951E-2A8404B5AF2E}" dt="2019-11-30T02:49:10.852" v="3988" actId="1076"/>
          <ac:spMkLst>
            <pc:docMk/>
            <pc:sldMk cId="1892817092" sldId="274"/>
            <ac:spMk id="2" creationId="{15476708-22BD-4D9F-AAFF-095ACC9FC791}"/>
          </ac:spMkLst>
        </pc:spChg>
        <pc:spChg chg="del">
          <ac:chgData name="Ortiz, Ismael" userId="ab123dc4-535c-48be-b2ea-011a186f13c7" providerId="ADAL" clId="{B76ECA2D-6B28-4E69-951E-2A8404B5AF2E}" dt="2019-11-30T02:48:47.356" v="3984"/>
          <ac:spMkLst>
            <pc:docMk/>
            <pc:sldMk cId="1892817092" sldId="274"/>
            <ac:spMk id="3" creationId="{48921A72-C851-4399-9487-BBB8E3526641}"/>
          </ac:spMkLst>
        </pc:spChg>
        <pc:picChg chg="add mod">
          <ac:chgData name="Ortiz, Ismael" userId="ab123dc4-535c-48be-b2ea-011a186f13c7" providerId="ADAL" clId="{B76ECA2D-6B28-4E69-951E-2A8404B5AF2E}" dt="2019-11-30T02:49:15.861" v="3990" actId="1076"/>
          <ac:picMkLst>
            <pc:docMk/>
            <pc:sldMk cId="1892817092" sldId="274"/>
            <ac:picMk id="4" creationId="{A4A21C55-D165-4C46-AFED-696314B13F7C}"/>
          </ac:picMkLst>
        </pc:picChg>
        <pc:picChg chg="add mod">
          <ac:chgData name="Ortiz, Ismael" userId="ab123dc4-535c-48be-b2ea-011a186f13c7" providerId="ADAL" clId="{B76ECA2D-6B28-4E69-951E-2A8404B5AF2E}" dt="2019-11-30T02:51:30.885" v="4000" actId="1076"/>
          <ac:picMkLst>
            <pc:docMk/>
            <pc:sldMk cId="1892817092" sldId="274"/>
            <ac:picMk id="5" creationId="{ECEC61DA-FF86-451B-B8EF-3DD2BB1F154A}"/>
          </ac:picMkLst>
        </pc:picChg>
      </pc:sldChg>
      <pc:sldChg chg="modSp add">
        <pc:chgData name="Ortiz, Ismael" userId="ab123dc4-535c-48be-b2ea-011a186f13c7" providerId="ADAL" clId="{B76ECA2D-6B28-4E69-951E-2A8404B5AF2E}" dt="2019-11-30T02:53:35.537" v="4045" actId="20577"/>
        <pc:sldMkLst>
          <pc:docMk/>
          <pc:sldMk cId="806272426" sldId="275"/>
        </pc:sldMkLst>
        <pc:spChg chg="mod">
          <ac:chgData name="Ortiz, Ismael" userId="ab123dc4-535c-48be-b2ea-011a186f13c7" providerId="ADAL" clId="{B76ECA2D-6B28-4E69-951E-2A8404B5AF2E}" dt="2019-11-30T02:53:35.537" v="4045" actId="20577"/>
          <ac:spMkLst>
            <pc:docMk/>
            <pc:sldMk cId="806272426" sldId="275"/>
            <ac:spMk id="2" creationId="{3DFA98BF-8A34-45DF-9086-B47A04F44824}"/>
          </ac:spMkLst>
        </pc:spChg>
      </pc:sldChg>
      <pc:sldChg chg="modSp add">
        <pc:chgData name="Ortiz, Ismael" userId="ab123dc4-535c-48be-b2ea-011a186f13c7" providerId="ADAL" clId="{B76ECA2D-6B28-4E69-951E-2A8404B5AF2E}" dt="2019-11-30T02:56:58.242" v="4777" actId="313"/>
        <pc:sldMkLst>
          <pc:docMk/>
          <pc:sldMk cId="38901811" sldId="276"/>
        </pc:sldMkLst>
        <pc:spChg chg="mod">
          <ac:chgData name="Ortiz, Ismael" userId="ab123dc4-535c-48be-b2ea-011a186f13c7" providerId="ADAL" clId="{B76ECA2D-6B28-4E69-951E-2A8404B5AF2E}" dt="2019-11-30T02:56:58.242" v="4777" actId="313"/>
          <ac:spMkLst>
            <pc:docMk/>
            <pc:sldMk cId="38901811" sldId="276"/>
            <ac:spMk id="2" creationId="{AEE0DA1A-2A52-4D35-B541-5493086D15DD}"/>
          </ac:spMkLst>
        </pc:spChg>
      </pc:sldChg>
      <pc:sldChg chg="modSp add">
        <pc:chgData name="Ortiz, Ismael" userId="ab123dc4-535c-48be-b2ea-011a186f13c7" providerId="ADAL" clId="{B76ECA2D-6B28-4E69-951E-2A8404B5AF2E}" dt="2019-11-30T02:53:48.861" v="4080" actId="20577"/>
        <pc:sldMkLst>
          <pc:docMk/>
          <pc:sldMk cId="3781298384" sldId="277"/>
        </pc:sldMkLst>
        <pc:spChg chg="mod">
          <ac:chgData name="Ortiz, Ismael" userId="ab123dc4-535c-48be-b2ea-011a186f13c7" providerId="ADAL" clId="{B76ECA2D-6B28-4E69-951E-2A8404B5AF2E}" dt="2019-11-30T02:53:48.861" v="4080" actId="20577"/>
          <ac:spMkLst>
            <pc:docMk/>
            <pc:sldMk cId="3781298384" sldId="277"/>
            <ac:spMk id="2" creationId="{B334C6BB-F01C-4B07-916E-63F65FB4F943}"/>
          </ac:spMkLst>
        </pc:spChg>
      </pc:sldChg>
      <pc:sldChg chg="modSp add">
        <pc:chgData name="Ortiz, Ismael" userId="ab123dc4-535c-48be-b2ea-011a186f13c7" providerId="ADAL" clId="{B76ECA2D-6B28-4E69-951E-2A8404B5AF2E}" dt="2019-11-30T02:53:59.250" v="4109" actId="20577"/>
        <pc:sldMkLst>
          <pc:docMk/>
          <pc:sldMk cId="728737053" sldId="278"/>
        </pc:sldMkLst>
        <pc:spChg chg="mod">
          <ac:chgData name="Ortiz, Ismael" userId="ab123dc4-535c-48be-b2ea-011a186f13c7" providerId="ADAL" clId="{B76ECA2D-6B28-4E69-951E-2A8404B5AF2E}" dt="2019-11-30T02:53:59.250" v="4109" actId="20577"/>
          <ac:spMkLst>
            <pc:docMk/>
            <pc:sldMk cId="728737053" sldId="278"/>
            <ac:spMk id="2" creationId="{5B1869E6-29BF-4C29-9278-44841C72B282}"/>
          </ac:spMkLst>
        </pc:spChg>
      </pc:sldChg>
      <pc:sldChg chg="modSp add">
        <pc:chgData name="Ortiz, Ismael" userId="ab123dc4-535c-48be-b2ea-011a186f13c7" providerId="ADAL" clId="{B76ECA2D-6B28-4E69-951E-2A8404B5AF2E}" dt="2019-11-30T02:54:58.537" v="4291" actId="20577"/>
        <pc:sldMkLst>
          <pc:docMk/>
          <pc:sldMk cId="1127160070" sldId="279"/>
        </pc:sldMkLst>
        <pc:spChg chg="mod">
          <ac:chgData name="Ortiz, Ismael" userId="ab123dc4-535c-48be-b2ea-011a186f13c7" providerId="ADAL" clId="{B76ECA2D-6B28-4E69-951E-2A8404B5AF2E}" dt="2019-11-30T02:54:23.488" v="4124" actId="5793"/>
          <ac:spMkLst>
            <pc:docMk/>
            <pc:sldMk cId="1127160070" sldId="279"/>
            <ac:spMk id="2" creationId="{EC4C4876-82CC-4447-A129-1B0D06C4A1A6}"/>
          </ac:spMkLst>
        </pc:spChg>
        <pc:spChg chg="mod">
          <ac:chgData name="Ortiz, Ismael" userId="ab123dc4-535c-48be-b2ea-011a186f13c7" providerId="ADAL" clId="{B76ECA2D-6B28-4E69-951E-2A8404B5AF2E}" dt="2019-11-30T02:54:58.537" v="4291" actId="20577"/>
          <ac:spMkLst>
            <pc:docMk/>
            <pc:sldMk cId="1127160070" sldId="279"/>
            <ac:spMk id="3" creationId="{56616AB1-6379-4A55-9ED5-62D05C385283}"/>
          </ac:spMkLst>
        </pc:spChg>
      </pc:sldChg>
      <pc:sldChg chg="modSp add">
        <pc:chgData name="Ortiz, Ismael" userId="ab123dc4-535c-48be-b2ea-011a186f13c7" providerId="ADAL" clId="{B76ECA2D-6B28-4E69-951E-2A8404B5AF2E}" dt="2019-11-30T02:57:08.952" v="4779" actId="20577"/>
        <pc:sldMkLst>
          <pc:docMk/>
          <pc:sldMk cId="855606947" sldId="280"/>
        </pc:sldMkLst>
        <pc:spChg chg="mod">
          <ac:chgData name="Ortiz, Ismael" userId="ab123dc4-535c-48be-b2ea-011a186f13c7" providerId="ADAL" clId="{B76ECA2D-6B28-4E69-951E-2A8404B5AF2E}" dt="2019-11-30T02:55:14.357" v="4318" actId="20577"/>
          <ac:spMkLst>
            <pc:docMk/>
            <pc:sldMk cId="855606947" sldId="280"/>
            <ac:spMk id="2" creationId="{2A07E6A6-4A34-460F-83CF-772464E216C2}"/>
          </ac:spMkLst>
        </pc:spChg>
        <pc:spChg chg="mod">
          <ac:chgData name="Ortiz, Ismael" userId="ab123dc4-535c-48be-b2ea-011a186f13c7" providerId="ADAL" clId="{B76ECA2D-6B28-4E69-951E-2A8404B5AF2E}" dt="2019-11-30T02:57:08.952" v="4779" actId="20577"/>
          <ac:spMkLst>
            <pc:docMk/>
            <pc:sldMk cId="855606947" sldId="280"/>
            <ac:spMk id="3" creationId="{687599E0-4C8F-4F1D-8F85-964636BE4BF9}"/>
          </ac:spMkLst>
        </pc:spChg>
      </pc:sldChg>
      <pc:sldMasterChg chg="modTransition modSldLayout">
        <pc:chgData name="Ortiz, Ismael" userId="ab123dc4-535c-48be-b2ea-011a186f13c7" providerId="ADAL" clId="{B76ECA2D-6B28-4E69-951E-2A8404B5AF2E}" dt="2019-11-30T02:52:08.360" v="4006"/>
        <pc:sldMasterMkLst>
          <pc:docMk/>
          <pc:sldMasterMk cId="3671786679" sldId="2147483648"/>
        </pc:sldMasterMkLst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4162421172" sldId="2147483649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3505837099" sldId="2147483650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468371050" sldId="2147483651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2492468275" sldId="2147483652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1301110553" sldId="2147483653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3403917610" sldId="2147483654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459986488" sldId="2147483655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2669792890" sldId="2147483656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1472792304" sldId="2147483657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412433358" sldId="2147483658"/>
          </pc:sldLayoutMkLst>
        </pc:sldLayoutChg>
        <pc:sldLayoutChg chg="modTransition">
          <pc:chgData name="Ortiz, Ismael" userId="ab123dc4-535c-48be-b2ea-011a186f13c7" providerId="ADAL" clId="{B76ECA2D-6B28-4E69-951E-2A8404B5AF2E}" dt="2019-11-30T02:52:08.360" v="4006"/>
          <pc:sldLayoutMkLst>
            <pc:docMk/>
            <pc:sldMasterMk cId="3671786679" sldId="2147483648"/>
            <pc:sldLayoutMk cId="256090291" sldId="2147483659"/>
          </pc:sldLayoutMkLst>
        </pc:sldLayoutChg>
      </pc:sldMasterChg>
    </pc:docChg>
  </pc:docChgLst>
  <pc:docChgLst>
    <pc:chgData name="Ortiz, Ismael" userId="ab123dc4-535c-48be-b2ea-011a186f13c7" providerId="ADAL" clId="{73C874D4-A552-4341-87FD-1D6F0E18D6AF}"/>
    <pc:docChg chg="undo custSel addSld delSld modSld modMainMaster">
      <pc:chgData name="Ortiz, Ismael" userId="ab123dc4-535c-48be-b2ea-011a186f13c7" providerId="ADAL" clId="{73C874D4-A552-4341-87FD-1D6F0E18D6AF}" dt="2019-11-30T18:51:49.835" v="1027"/>
      <pc:docMkLst>
        <pc:docMk/>
      </pc:docMkLst>
      <pc:sldChg chg="modSp">
        <pc:chgData name="Ortiz, Ismael" userId="ab123dc4-535c-48be-b2ea-011a186f13c7" providerId="ADAL" clId="{73C874D4-A552-4341-87FD-1D6F0E18D6AF}" dt="2019-11-30T18:07:19.979" v="26" actId="12"/>
        <pc:sldMkLst>
          <pc:docMk/>
          <pc:sldMk cId="4071436456" sldId="257"/>
        </pc:sldMkLst>
        <pc:spChg chg="mod">
          <ac:chgData name="Ortiz, Ismael" userId="ab123dc4-535c-48be-b2ea-011a186f13c7" providerId="ADAL" clId="{73C874D4-A552-4341-87FD-1D6F0E18D6AF}" dt="2019-11-30T18:07:19.979" v="26" actId="12"/>
          <ac:spMkLst>
            <pc:docMk/>
            <pc:sldMk cId="4071436456" sldId="257"/>
            <ac:spMk id="3" creationId="{A32B88C4-8189-4AB4-A920-CB60E8F62A28}"/>
          </ac:spMkLst>
        </pc:spChg>
      </pc:sldChg>
      <pc:sldChg chg="modSp">
        <pc:chgData name="Ortiz, Ismael" userId="ab123dc4-535c-48be-b2ea-011a186f13c7" providerId="ADAL" clId="{73C874D4-A552-4341-87FD-1D6F0E18D6AF}" dt="2019-11-30T18:41:38.480" v="506" actId="20577"/>
        <pc:sldMkLst>
          <pc:docMk/>
          <pc:sldMk cId="1182029461" sldId="258"/>
        </pc:sldMkLst>
        <pc:spChg chg="mod">
          <ac:chgData name="Ortiz, Ismael" userId="ab123dc4-535c-48be-b2ea-011a186f13c7" providerId="ADAL" clId="{73C874D4-A552-4341-87FD-1D6F0E18D6AF}" dt="2019-11-30T18:07:09.319" v="25" actId="20577"/>
          <ac:spMkLst>
            <pc:docMk/>
            <pc:sldMk cId="1182029461" sldId="258"/>
            <ac:spMk id="2" creationId="{3417419F-11A1-48E4-AB51-02628FE0721B}"/>
          </ac:spMkLst>
        </pc:spChg>
        <pc:spChg chg="mod">
          <ac:chgData name="Ortiz, Ismael" userId="ab123dc4-535c-48be-b2ea-011a186f13c7" providerId="ADAL" clId="{73C874D4-A552-4341-87FD-1D6F0E18D6AF}" dt="2019-11-30T18:41:38.480" v="506" actId="20577"/>
          <ac:spMkLst>
            <pc:docMk/>
            <pc:sldMk cId="1182029461" sldId="258"/>
            <ac:spMk id="3" creationId="{2671C8DF-25F3-4B66-A047-CD4AC995CF97}"/>
          </ac:spMkLst>
        </pc:spChg>
      </pc:sldChg>
      <pc:sldChg chg="modSp del">
        <pc:chgData name="Ortiz, Ismael" userId="ab123dc4-535c-48be-b2ea-011a186f13c7" providerId="ADAL" clId="{73C874D4-A552-4341-87FD-1D6F0E18D6AF}" dt="2019-11-30T18:30:33.923" v="306" actId="2696"/>
        <pc:sldMkLst>
          <pc:docMk/>
          <pc:sldMk cId="3765594880" sldId="261"/>
        </pc:sldMkLst>
        <pc:picChg chg="mod">
          <ac:chgData name="Ortiz, Ismael" userId="ab123dc4-535c-48be-b2ea-011a186f13c7" providerId="ADAL" clId="{73C874D4-A552-4341-87FD-1D6F0E18D6AF}" dt="2019-11-30T18:29:54.217" v="298" actId="1076"/>
          <ac:picMkLst>
            <pc:docMk/>
            <pc:sldMk cId="3765594880" sldId="261"/>
            <ac:picMk id="10" creationId="{9C8F226A-09A2-41F1-8DC9-B0C4287E9F13}"/>
          </ac:picMkLst>
        </pc:picChg>
      </pc:sldChg>
      <pc:sldChg chg="modSp del">
        <pc:chgData name="Ortiz, Ismael" userId="ab123dc4-535c-48be-b2ea-011a186f13c7" providerId="ADAL" clId="{73C874D4-A552-4341-87FD-1D6F0E18D6AF}" dt="2019-11-30T18:30:40.865" v="307" actId="2696"/>
        <pc:sldMkLst>
          <pc:docMk/>
          <pc:sldMk cId="1781423297" sldId="266"/>
        </pc:sldMkLst>
        <pc:picChg chg="mod">
          <ac:chgData name="Ortiz, Ismael" userId="ab123dc4-535c-48be-b2ea-011a186f13c7" providerId="ADAL" clId="{73C874D4-A552-4341-87FD-1D6F0E18D6AF}" dt="2019-11-30T18:10:26.036" v="264" actId="1076"/>
          <ac:picMkLst>
            <pc:docMk/>
            <pc:sldMk cId="1781423297" sldId="266"/>
            <ac:picMk id="4" creationId="{F7B388BE-76F9-4354-9CCE-F6CF099AC253}"/>
          </ac:picMkLst>
        </pc:picChg>
      </pc:sldChg>
      <pc:sldChg chg="modSp modAnim">
        <pc:chgData name="Ortiz, Ismael" userId="ab123dc4-535c-48be-b2ea-011a186f13c7" providerId="ADAL" clId="{73C874D4-A552-4341-87FD-1D6F0E18D6AF}" dt="2019-11-30T18:48:54.093" v="1013"/>
        <pc:sldMkLst>
          <pc:docMk/>
          <pc:sldMk cId="3836012234" sldId="267"/>
        </pc:sldMkLst>
        <pc:picChg chg="mod">
          <ac:chgData name="Ortiz, Ismael" userId="ab123dc4-535c-48be-b2ea-011a186f13c7" providerId="ADAL" clId="{73C874D4-A552-4341-87FD-1D6F0E18D6AF}" dt="2019-11-30T18:48:53.020" v="1011" actId="1076"/>
          <ac:picMkLst>
            <pc:docMk/>
            <pc:sldMk cId="3836012234" sldId="267"/>
            <ac:picMk id="4" creationId="{EC6FF208-AFBC-4FDB-84AC-9F96D96007AA}"/>
          </ac:picMkLst>
        </pc:picChg>
      </pc:sldChg>
      <pc:sldChg chg="modSp modAnim">
        <pc:chgData name="Ortiz, Ismael" userId="ab123dc4-535c-48be-b2ea-011a186f13c7" providerId="ADAL" clId="{73C874D4-A552-4341-87FD-1D6F0E18D6AF}" dt="2019-11-30T18:48:58.928" v="1016"/>
        <pc:sldMkLst>
          <pc:docMk/>
          <pc:sldMk cId="1427279728" sldId="268"/>
        </pc:sldMkLst>
        <pc:picChg chg="mod">
          <ac:chgData name="Ortiz, Ismael" userId="ab123dc4-535c-48be-b2ea-011a186f13c7" providerId="ADAL" clId="{73C874D4-A552-4341-87FD-1D6F0E18D6AF}" dt="2019-11-30T18:48:57.253" v="1014" actId="1076"/>
          <ac:picMkLst>
            <pc:docMk/>
            <pc:sldMk cId="1427279728" sldId="268"/>
            <ac:picMk id="5" creationId="{D7B05B2C-5CA5-40B4-BAA7-8789B948D419}"/>
          </ac:picMkLst>
        </pc:picChg>
      </pc:sldChg>
      <pc:sldChg chg="modAnim">
        <pc:chgData name="Ortiz, Ismael" userId="ab123dc4-535c-48be-b2ea-011a186f13c7" providerId="ADAL" clId="{73C874D4-A552-4341-87FD-1D6F0E18D6AF}" dt="2019-11-30T18:49:03.490" v="1018"/>
        <pc:sldMkLst>
          <pc:docMk/>
          <pc:sldMk cId="942309958" sldId="269"/>
        </pc:sldMkLst>
      </pc:sldChg>
      <pc:sldChg chg="modSp modAnim">
        <pc:chgData name="Ortiz, Ismael" userId="ab123dc4-535c-48be-b2ea-011a186f13c7" providerId="ADAL" clId="{73C874D4-A552-4341-87FD-1D6F0E18D6AF}" dt="2019-11-30T18:49:13.115" v="1020"/>
        <pc:sldMkLst>
          <pc:docMk/>
          <pc:sldMk cId="1582934268" sldId="270"/>
        </pc:sldMkLst>
        <pc:picChg chg="mod">
          <ac:chgData name="Ortiz, Ismael" userId="ab123dc4-535c-48be-b2ea-011a186f13c7" providerId="ADAL" clId="{73C874D4-A552-4341-87FD-1D6F0E18D6AF}" dt="2019-11-30T18:29:27.416" v="278" actId="1076"/>
          <ac:picMkLst>
            <pc:docMk/>
            <pc:sldMk cId="1582934268" sldId="270"/>
            <ac:picMk id="4" creationId="{820F266B-5FC5-4078-856D-B4E4AC0D9AA3}"/>
          </ac:picMkLst>
        </pc:picChg>
      </pc:sldChg>
      <pc:sldChg chg="modSp">
        <pc:chgData name="Ortiz, Ismael" userId="ab123dc4-535c-48be-b2ea-011a186f13c7" providerId="ADAL" clId="{73C874D4-A552-4341-87FD-1D6F0E18D6AF}" dt="2019-11-30T18:31:58.996" v="310" actId="14100"/>
        <pc:sldMkLst>
          <pc:docMk/>
          <pc:sldMk cId="563786140" sldId="273"/>
        </pc:sldMkLst>
        <pc:picChg chg="mod">
          <ac:chgData name="Ortiz, Ismael" userId="ab123dc4-535c-48be-b2ea-011a186f13c7" providerId="ADAL" clId="{73C874D4-A552-4341-87FD-1D6F0E18D6AF}" dt="2019-11-30T18:31:58.996" v="310" actId="14100"/>
          <ac:picMkLst>
            <pc:docMk/>
            <pc:sldMk cId="563786140" sldId="273"/>
            <ac:picMk id="6" creationId="{E13B0A15-57A2-4A48-9CBE-7ECFD1B1506A}"/>
          </ac:picMkLst>
        </pc:picChg>
      </pc:sldChg>
      <pc:sldChg chg="modSp">
        <pc:chgData name="Ortiz, Ismael" userId="ab123dc4-535c-48be-b2ea-011a186f13c7" providerId="ADAL" clId="{73C874D4-A552-4341-87FD-1D6F0E18D6AF}" dt="2019-11-30T18:06:28.342" v="0" actId="14100"/>
        <pc:sldMkLst>
          <pc:docMk/>
          <pc:sldMk cId="1892817092" sldId="274"/>
        </pc:sldMkLst>
        <pc:picChg chg="mod">
          <ac:chgData name="Ortiz, Ismael" userId="ab123dc4-535c-48be-b2ea-011a186f13c7" providerId="ADAL" clId="{73C874D4-A552-4341-87FD-1D6F0E18D6AF}" dt="2019-11-30T18:06:28.342" v="0" actId="14100"/>
          <ac:picMkLst>
            <pc:docMk/>
            <pc:sldMk cId="1892817092" sldId="274"/>
            <ac:picMk id="5" creationId="{ECEC61DA-FF86-451B-B8EF-3DD2BB1F154A}"/>
          </ac:picMkLst>
        </pc:picChg>
      </pc:sldChg>
      <pc:sldChg chg="addSp delSp modSp">
        <pc:chgData name="Ortiz, Ismael" userId="ab123dc4-535c-48be-b2ea-011a186f13c7" providerId="ADAL" clId="{73C874D4-A552-4341-87FD-1D6F0E18D6AF}" dt="2019-11-30T18:34:00.827" v="323" actId="14100"/>
        <pc:sldMkLst>
          <pc:docMk/>
          <pc:sldMk cId="806272426" sldId="275"/>
        </pc:sldMkLst>
        <pc:spChg chg="mod">
          <ac:chgData name="Ortiz, Ismael" userId="ab123dc4-535c-48be-b2ea-011a186f13c7" providerId="ADAL" clId="{73C874D4-A552-4341-87FD-1D6F0E18D6AF}" dt="2019-11-30T18:32:10.639" v="311" actId="1076"/>
          <ac:spMkLst>
            <pc:docMk/>
            <pc:sldMk cId="806272426" sldId="275"/>
            <ac:spMk id="2" creationId="{3DFA98BF-8A34-45DF-9086-B47A04F44824}"/>
          </ac:spMkLst>
        </pc:spChg>
        <pc:spChg chg="del">
          <ac:chgData name="Ortiz, Ismael" userId="ab123dc4-535c-48be-b2ea-011a186f13c7" providerId="ADAL" clId="{73C874D4-A552-4341-87FD-1D6F0E18D6AF}" dt="2019-11-30T18:32:57.507" v="312"/>
          <ac:spMkLst>
            <pc:docMk/>
            <pc:sldMk cId="806272426" sldId="275"/>
            <ac:spMk id="3" creationId="{46B80DF7-915E-454A-A239-48984EABA4D9}"/>
          </ac:spMkLst>
        </pc:spChg>
        <pc:spChg chg="add del mod">
          <ac:chgData name="Ortiz, Ismael" userId="ab123dc4-535c-48be-b2ea-011a186f13c7" providerId="ADAL" clId="{73C874D4-A552-4341-87FD-1D6F0E18D6AF}" dt="2019-11-30T18:33:45.945" v="320"/>
          <ac:spMkLst>
            <pc:docMk/>
            <pc:sldMk cId="806272426" sldId="275"/>
            <ac:spMk id="5" creationId="{B27C7C48-2F70-41AF-9BE5-4B2860041BB4}"/>
          </ac:spMkLst>
        </pc:spChg>
        <pc:picChg chg="add del mod">
          <ac:chgData name="Ortiz, Ismael" userId="ab123dc4-535c-48be-b2ea-011a186f13c7" providerId="ADAL" clId="{73C874D4-A552-4341-87FD-1D6F0E18D6AF}" dt="2019-11-30T18:33:42.757" v="319"/>
          <ac:picMkLst>
            <pc:docMk/>
            <pc:sldMk cId="806272426" sldId="275"/>
            <ac:picMk id="4" creationId="{3A73DBBE-15E7-4FA1-BE5D-7636EE231127}"/>
          </ac:picMkLst>
        </pc:picChg>
        <pc:picChg chg="add mod">
          <ac:chgData name="Ortiz, Ismael" userId="ab123dc4-535c-48be-b2ea-011a186f13c7" providerId="ADAL" clId="{73C874D4-A552-4341-87FD-1D6F0E18D6AF}" dt="2019-11-30T18:34:00.827" v="323" actId="14100"/>
          <ac:picMkLst>
            <pc:docMk/>
            <pc:sldMk cId="806272426" sldId="275"/>
            <ac:picMk id="6" creationId="{C09B952F-2E29-4DFE-9501-092D700E674A}"/>
          </ac:picMkLst>
        </pc:picChg>
      </pc:sldChg>
      <pc:sldChg chg="addSp delSp modSp">
        <pc:chgData name="Ortiz, Ismael" userId="ab123dc4-535c-48be-b2ea-011a186f13c7" providerId="ADAL" clId="{73C874D4-A552-4341-87FD-1D6F0E18D6AF}" dt="2019-11-30T18:37:15.883" v="338" actId="14100"/>
        <pc:sldMkLst>
          <pc:docMk/>
          <pc:sldMk cId="38901811" sldId="276"/>
        </pc:sldMkLst>
        <pc:spChg chg="mod">
          <ac:chgData name="Ortiz, Ismael" userId="ab123dc4-535c-48be-b2ea-011a186f13c7" providerId="ADAL" clId="{73C874D4-A552-4341-87FD-1D6F0E18D6AF}" dt="2019-11-30T18:34:54.302" v="325" actId="1076"/>
          <ac:spMkLst>
            <pc:docMk/>
            <pc:sldMk cId="38901811" sldId="276"/>
            <ac:spMk id="2" creationId="{AEE0DA1A-2A52-4D35-B541-5493086D15DD}"/>
          </ac:spMkLst>
        </pc:spChg>
        <pc:spChg chg="del">
          <ac:chgData name="Ortiz, Ismael" userId="ab123dc4-535c-48be-b2ea-011a186f13c7" providerId="ADAL" clId="{73C874D4-A552-4341-87FD-1D6F0E18D6AF}" dt="2019-11-30T18:35:09.314" v="326"/>
          <ac:spMkLst>
            <pc:docMk/>
            <pc:sldMk cId="38901811" sldId="276"/>
            <ac:spMk id="3" creationId="{1E97A1BE-9B2D-44AF-B960-AF018149B47A}"/>
          </ac:spMkLst>
        </pc:spChg>
        <pc:picChg chg="add mod">
          <ac:chgData name="Ortiz, Ismael" userId="ab123dc4-535c-48be-b2ea-011a186f13c7" providerId="ADAL" clId="{73C874D4-A552-4341-87FD-1D6F0E18D6AF}" dt="2019-11-30T18:37:02.312" v="334" actId="1076"/>
          <ac:picMkLst>
            <pc:docMk/>
            <pc:sldMk cId="38901811" sldId="276"/>
            <ac:picMk id="4" creationId="{E298BEC1-3C95-4DFF-96F9-A824734DBA63}"/>
          </ac:picMkLst>
        </pc:picChg>
        <pc:picChg chg="add mod">
          <ac:chgData name="Ortiz, Ismael" userId="ab123dc4-535c-48be-b2ea-011a186f13c7" providerId="ADAL" clId="{73C874D4-A552-4341-87FD-1D6F0E18D6AF}" dt="2019-11-30T18:37:15.883" v="338" actId="14100"/>
          <ac:picMkLst>
            <pc:docMk/>
            <pc:sldMk cId="38901811" sldId="276"/>
            <ac:picMk id="5" creationId="{63DC3EF5-F17E-4843-B98C-90DB5BCB64FA}"/>
          </ac:picMkLst>
        </pc:picChg>
      </pc:sldChg>
      <pc:sldChg chg="addSp delSp modSp">
        <pc:chgData name="Ortiz, Ismael" userId="ab123dc4-535c-48be-b2ea-011a186f13c7" providerId="ADAL" clId="{73C874D4-A552-4341-87FD-1D6F0E18D6AF}" dt="2019-11-30T18:40:27.505" v="349" actId="1076"/>
        <pc:sldMkLst>
          <pc:docMk/>
          <pc:sldMk cId="3781298384" sldId="277"/>
        </pc:sldMkLst>
        <pc:spChg chg="mod">
          <ac:chgData name="Ortiz, Ismael" userId="ab123dc4-535c-48be-b2ea-011a186f13c7" providerId="ADAL" clId="{73C874D4-A552-4341-87FD-1D6F0E18D6AF}" dt="2019-11-30T18:37:34.008" v="340" actId="1076"/>
          <ac:spMkLst>
            <pc:docMk/>
            <pc:sldMk cId="3781298384" sldId="277"/>
            <ac:spMk id="2" creationId="{B334C6BB-F01C-4B07-916E-63F65FB4F943}"/>
          </ac:spMkLst>
        </pc:spChg>
        <pc:spChg chg="del">
          <ac:chgData name="Ortiz, Ismael" userId="ab123dc4-535c-48be-b2ea-011a186f13c7" providerId="ADAL" clId="{73C874D4-A552-4341-87FD-1D6F0E18D6AF}" dt="2019-11-30T18:37:30.680" v="339"/>
          <ac:spMkLst>
            <pc:docMk/>
            <pc:sldMk cId="3781298384" sldId="277"/>
            <ac:spMk id="3" creationId="{ECCDC8E4-91A3-4AD0-AE37-498FDF623D51}"/>
          </ac:spMkLst>
        </pc:spChg>
        <pc:picChg chg="add mod">
          <ac:chgData name="Ortiz, Ismael" userId="ab123dc4-535c-48be-b2ea-011a186f13c7" providerId="ADAL" clId="{73C874D4-A552-4341-87FD-1D6F0E18D6AF}" dt="2019-11-30T18:37:57.027" v="344" actId="1076"/>
          <ac:picMkLst>
            <pc:docMk/>
            <pc:sldMk cId="3781298384" sldId="277"/>
            <ac:picMk id="4" creationId="{25925043-9371-48CD-9D34-0B6FB367F2B7}"/>
          </ac:picMkLst>
        </pc:picChg>
        <pc:picChg chg="add mod">
          <ac:chgData name="Ortiz, Ismael" userId="ab123dc4-535c-48be-b2ea-011a186f13c7" providerId="ADAL" clId="{73C874D4-A552-4341-87FD-1D6F0E18D6AF}" dt="2019-11-30T18:40:27.505" v="349" actId="1076"/>
          <ac:picMkLst>
            <pc:docMk/>
            <pc:sldMk cId="3781298384" sldId="277"/>
            <ac:picMk id="5" creationId="{A3C5F650-13A0-4DB9-816E-268F30004176}"/>
          </ac:picMkLst>
        </pc:picChg>
      </pc:sldChg>
      <pc:sldChg chg="addSp delSp modSp">
        <pc:chgData name="Ortiz, Ismael" userId="ab123dc4-535c-48be-b2ea-011a186f13c7" providerId="ADAL" clId="{73C874D4-A552-4341-87FD-1D6F0E18D6AF}" dt="2019-11-30T18:45:54.920" v="527" actId="14100"/>
        <pc:sldMkLst>
          <pc:docMk/>
          <pc:sldMk cId="728737053" sldId="278"/>
        </pc:sldMkLst>
        <pc:spChg chg="mod">
          <ac:chgData name="Ortiz, Ismael" userId="ab123dc4-535c-48be-b2ea-011a186f13c7" providerId="ADAL" clId="{73C874D4-A552-4341-87FD-1D6F0E18D6AF}" dt="2019-11-30T18:42:52.323" v="507" actId="1076"/>
          <ac:spMkLst>
            <pc:docMk/>
            <pc:sldMk cId="728737053" sldId="278"/>
            <ac:spMk id="2" creationId="{5B1869E6-29BF-4C29-9278-44841C72B282}"/>
          </ac:spMkLst>
        </pc:spChg>
        <pc:spChg chg="del">
          <ac:chgData name="Ortiz, Ismael" userId="ab123dc4-535c-48be-b2ea-011a186f13c7" providerId="ADAL" clId="{73C874D4-A552-4341-87FD-1D6F0E18D6AF}" dt="2019-11-30T18:43:08.719" v="508"/>
          <ac:spMkLst>
            <pc:docMk/>
            <pc:sldMk cId="728737053" sldId="278"/>
            <ac:spMk id="3" creationId="{D83AFE4D-B47A-4261-AD92-868A1A4915B0}"/>
          </ac:spMkLst>
        </pc:spChg>
        <pc:picChg chg="add mod">
          <ac:chgData name="Ortiz, Ismael" userId="ab123dc4-535c-48be-b2ea-011a186f13c7" providerId="ADAL" clId="{73C874D4-A552-4341-87FD-1D6F0E18D6AF}" dt="2019-11-30T18:45:54.920" v="527" actId="14100"/>
          <ac:picMkLst>
            <pc:docMk/>
            <pc:sldMk cId="728737053" sldId="278"/>
            <ac:picMk id="4" creationId="{8D2D8C75-6004-4C41-8693-05D86FF047F5}"/>
          </ac:picMkLst>
        </pc:picChg>
        <pc:picChg chg="add mod">
          <ac:chgData name="Ortiz, Ismael" userId="ab123dc4-535c-48be-b2ea-011a186f13c7" providerId="ADAL" clId="{73C874D4-A552-4341-87FD-1D6F0E18D6AF}" dt="2019-11-30T18:45:49.008" v="525" actId="1076"/>
          <ac:picMkLst>
            <pc:docMk/>
            <pc:sldMk cId="728737053" sldId="278"/>
            <ac:picMk id="5" creationId="{0ED73B3A-4384-48F7-945F-DD15633EADBD}"/>
          </ac:picMkLst>
        </pc:picChg>
      </pc:sldChg>
      <pc:sldChg chg="modSp">
        <pc:chgData name="Ortiz, Ismael" userId="ab123dc4-535c-48be-b2ea-011a186f13c7" providerId="ADAL" clId="{73C874D4-A552-4341-87FD-1D6F0E18D6AF}" dt="2019-11-30T18:08:29.323" v="215" actId="20577"/>
        <pc:sldMkLst>
          <pc:docMk/>
          <pc:sldMk cId="1127160070" sldId="279"/>
        </pc:sldMkLst>
        <pc:spChg chg="mod">
          <ac:chgData name="Ortiz, Ismael" userId="ab123dc4-535c-48be-b2ea-011a186f13c7" providerId="ADAL" clId="{73C874D4-A552-4341-87FD-1D6F0E18D6AF}" dt="2019-11-30T18:07:53.358" v="54" actId="20577"/>
          <ac:spMkLst>
            <pc:docMk/>
            <pc:sldMk cId="1127160070" sldId="279"/>
            <ac:spMk id="2" creationId="{EC4C4876-82CC-4447-A129-1B0D06C4A1A6}"/>
          </ac:spMkLst>
        </pc:spChg>
        <pc:spChg chg="mod">
          <ac:chgData name="Ortiz, Ismael" userId="ab123dc4-535c-48be-b2ea-011a186f13c7" providerId="ADAL" clId="{73C874D4-A552-4341-87FD-1D6F0E18D6AF}" dt="2019-11-30T18:08:29.323" v="215" actId="20577"/>
          <ac:spMkLst>
            <pc:docMk/>
            <pc:sldMk cId="1127160070" sldId="279"/>
            <ac:spMk id="3" creationId="{56616AB1-6379-4A55-9ED5-62D05C385283}"/>
          </ac:spMkLst>
        </pc:spChg>
      </pc:sldChg>
      <pc:sldChg chg="modSp add del">
        <pc:chgData name="Ortiz, Ismael" userId="ab123dc4-535c-48be-b2ea-011a186f13c7" providerId="ADAL" clId="{73C874D4-A552-4341-87FD-1D6F0E18D6AF}" dt="2019-11-30T18:10:07.531" v="246"/>
        <pc:sldMkLst>
          <pc:docMk/>
          <pc:sldMk cId="1852608124" sldId="281"/>
        </pc:sldMkLst>
        <pc:spChg chg="mod">
          <ac:chgData name="Ortiz, Ismael" userId="ab123dc4-535c-48be-b2ea-011a186f13c7" providerId="ADAL" clId="{73C874D4-A552-4341-87FD-1D6F0E18D6AF}" dt="2019-11-30T18:10:06.961" v="245" actId="20577"/>
          <ac:spMkLst>
            <pc:docMk/>
            <pc:sldMk cId="1852608124" sldId="281"/>
            <ac:spMk id="2" creationId="{A9FC5415-53EE-4A43-AD13-85CA951463B4}"/>
          </ac:spMkLst>
        </pc:spChg>
      </pc:sldChg>
      <pc:sldChg chg="addSp delSp modSp add modAnim">
        <pc:chgData name="Ortiz, Ismael" userId="ab123dc4-535c-48be-b2ea-011a186f13c7" providerId="ADAL" clId="{73C874D4-A552-4341-87FD-1D6F0E18D6AF}" dt="2019-11-30T18:48:48.274" v="1010"/>
        <pc:sldMkLst>
          <pc:docMk/>
          <pc:sldMk cId="2267008388" sldId="281"/>
        </pc:sldMkLst>
        <pc:spChg chg="mod">
          <ac:chgData name="Ortiz, Ismael" userId="ab123dc4-535c-48be-b2ea-011a186f13c7" providerId="ADAL" clId="{73C874D4-A552-4341-87FD-1D6F0E18D6AF}" dt="2019-11-30T18:10:50.290" v="267" actId="1076"/>
          <ac:spMkLst>
            <pc:docMk/>
            <pc:sldMk cId="2267008388" sldId="281"/>
            <ac:spMk id="2" creationId="{7BFC4F2C-3756-4C6E-8ED5-2E3F3A4CCF0F}"/>
          </ac:spMkLst>
        </pc:spChg>
        <pc:spChg chg="del">
          <ac:chgData name="Ortiz, Ismael" userId="ab123dc4-535c-48be-b2ea-011a186f13c7" providerId="ADAL" clId="{73C874D4-A552-4341-87FD-1D6F0E18D6AF}" dt="2019-11-30T18:10:32.922" v="265"/>
          <ac:spMkLst>
            <pc:docMk/>
            <pc:sldMk cId="2267008388" sldId="281"/>
            <ac:spMk id="3" creationId="{2974EB39-868F-4B31-8D20-3101936DABB7}"/>
          </ac:spMkLst>
        </pc:spChg>
        <pc:picChg chg="add mod">
          <ac:chgData name="Ortiz, Ismael" userId="ab123dc4-535c-48be-b2ea-011a186f13c7" providerId="ADAL" clId="{73C874D4-A552-4341-87FD-1D6F0E18D6AF}" dt="2019-11-30T18:30:48.235" v="308" actId="14100"/>
          <ac:picMkLst>
            <pc:docMk/>
            <pc:sldMk cId="2267008388" sldId="281"/>
            <ac:picMk id="4" creationId="{B6ABA405-7389-43A0-81B4-3BCADD99CCFA}"/>
          </ac:picMkLst>
        </pc:picChg>
      </pc:sldChg>
      <pc:sldChg chg="addSp delSp modSp add">
        <pc:chgData name="Ortiz, Ismael" userId="ab123dc4-535c-48be-b2ea-011a186f13c7" providerId="ADAL" clId="{73C874D4-A552-4341-87FD-1D6F0E18D6AF}" dt="2019-11-30T18:30:26.140" v="305" actId="14100"/>
        <pc:sldMkLst>
          <pc:docMk/>
          <pc:sldMk cId="4211124391" sldId="282"/>
        </pc:sldMkLst>
        <pc:spChg chg="mod">
          <ac:chgData name="Ortiz, Ismael" userId="ab123dc4-535c-48be-b2ea-011a186f13c7" providerId="ADAL" clId="{73C874D4-A552-4341-87FD-1D6F0E18D6AF}" dt="2019-11-30T18:30:04.327" v="300" actId="1076"/>
          <ac:spMkLst>
            <pc:docMk/>
            <pc:sldMk cId="4211124391" sldId="282"/>
            <ac:spMk id="2" creationId="{42EA8475-4019-40D0-9244-6563876A550B}"/>
          </ac:spMkLst>
        </pc:spChg>
        <pc:spChg chg="del">
          <ac:chgData name="Ortiz, Ismael" userId="ab123dc4-535c-48be-b2ea-011a186f13c7" providerId="ADAL" clId="{73C874D4-A552-4341-87FD-1D6F0E18D6AF}" dt="2019-11-30T18:29:59.707" v="299"/>
          <ac:spMkLst>
            <pc:docMk/>
            <pc:sldMk cId="4211124391" sldId="282"/>
            <ac:spMk id="3" creationId="{96B7537D-C78E-40B9-B0C5-CA824CAE328A}"/>
          </ac:spMkLst>
        </pc:spChg>
        <pc:picChg chg="add mod">
          <ac:chgData name="Ortiz, Ismael" userId="ab123dc4-535c-48be-b2ea-011a186f13c7" providerId="ADAL" clId="{73C874D4-A552-4341-87FD-1D6F0E18D6AF}" dt="2019-11-30T18:30:26.140" v="305" actId="14100"/>
          <ac:picMkLst>
            <pc:docMk/>
            <pc:sldMk cId="4211124391" sldId="282"/>
            <ac:picMk id="4" creationId="{643930FA-FBAF-4C61-AC4F-C9A094B91C94}"/>
          </ac:picMkLst>
        </pc:picChg>
      </pc:sldChg>
      <pc:sldChg chg="modSp add">
        <pc:chgData name="Ortiz, Ismael" userId="ab123dc4-535c-48be-b2ea-011a186f13c7" providerId="ADAL" clId="{73C874D4-A552-4341-87FD-1D6F0E18D6AF}" dt="2019-11-30T18:48:04.354" v="1006" actId="20577"/>
        <pc:sldMkLst>
          <pc:docMk/>
          <pc:sldMk cId="4195137439" sldId="283"/>
        </pc:sldMkLst>
        <pc:spChg chg="mod">
          <ac:chgData name="Ortiz, Ismael" userId="ab123dc4-535c-48be-b2ea-011a186f13c7" providerId="ADAL" clId="{73C874D4-A552-4341-87FD-1D6F0E18D6AF}" dt="2019-11-30T18:46:10.664" v="545" actId="20577"/>
          <ac:spMkLst>
            <pc:docMk/>
            <pc:sldMk cId="4195137439" sldId="283"/>
            <ac:spMk id="2" creationId="{C6041E47-1A29-406C-82CB-274BE2B990BB}"/>
          </ac:spMkLst>
        </pc:spChg>
        <pc:spChg chg="mod">
          <ac:chgData name="Ortiz, Ismael" userId="ab123dc4-535c-48be-b2ea-011a186f13c7" providerId="ADAL" clId="{73C874D4-A552-4341-87FD-1D6F0E18D6AF}" dt="2019-11-30T18:48:04.354" v="1006" actId="20577"/>
          <ac:spMkLst>
            <pc:docMk/>
            <pc:sldMk cId="4195137439" sldId="283"/>
            <ac:spMk id="3" creationId="{1A0B05E5-4BEB-4516-9FE9-D54F719747CF}"/>
          </ac:spMkLst>
        </pc:spChg>
      </pc:sldChg>
      <pc:sldMasterChg chg="setBg modSldLayout">
        <pc:chgData name="Ortiz, Ismael" userId="ab123dc4-535c-48be-b2ea-011a186f13c7" providerId="ADAL" clId="{73C874D4-A552-4341-87FD-1D6F0E18D6AF}" dt="2019-11-30T18:51:49.835" v="1027"/>
        <pc:sldMasterMkLst>
          <pc:docMk/>
          <pc:sldMasterMk cId="3671786679" sldId="2147483648"/>
        </pc:sldMasterMkLst>
        <pc:sldLayoutChg chg="setBg">
          <pc:chgData name="Ortiz, Ismael" userId="ab123dc4-535c-48be-b2ea-011a186f13c7" providerId="ADAL" clId="{73C874D4-A552-4341-87FD-1D6F0E18D6AF}" dt="2019-11-30T18:51:07.808" v="1026"/>
          <pc:sldLayoutMkLst>
            <pc:docMk/>
            <pc:sldMasterMk cId="3671786679" sldId="2147483648"/>
            <pc:sldLayoutMk cId="4162421172" sldId="2147483649"/>
          </pc:sldLayoutMkLst>
        </pc:sldLayoutChg>
      </pc:sldMasterChg>
      <pc:sldMasterChg chg="modTransition modSldLayout">
        <pc:chgData name="Ortiz, Ismael" userId="ab123dc4-535c-48be-b2ea-011a186f13c7" providerId="ADAL" clId="{73C874D4-A552-4341-87FD-1D6F0E18D6AF}" dt="2019-11-30T18:50:41.683" v="1025"/>
        <pc:sldMasterMkLst>
          <pc:docMk/>
          <pc:sldMasterMk cId="443205467" sldId="2147483660"/>
        </pc:sldMasterMkLst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3739161200" sldId="2147483661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52005549" sldId="2147483662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3621518264" sldId="2147483663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3386681240" sldId="2147483664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1403634771" sldId="2147483665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3500891881" sldId="2147483666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3950623396" sldId="2147483667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3596528418" sldId="2147483668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3984594916" sldId="2147483669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4120182923" sldId="2147483670"/>
          </pc:sldLayoutMkLst>
        </pc:sldLayoutChg>
        <pc:sldLayoutChg chg="modTransition">
          <pc:chgData name="Ortiz, Ismael" userId="ab123dc4-535c-48be-b2ea-011a186f13c7" providerId="ADAL" clId="{73C874D4-A552-4341-87FD-1D6F0E18D6AF}" dt="2019-11-30T18:50:41.683" v="1025"/>
          <pc:sldLayoutMkLst>
            <pc:docMk/>
            <pc:sldMasterMk cId="443205467" sldId="2147483660"/>
            <pc:sldLayoutMk cId="2999928683" sldId="214748367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148D9E-9D90-4A97-BFB1-EA9B555D98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44E200-AD66-4A11-AD49-0E0E54C5C9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C5F8F-24E1-474E-8C84-7A4FA3D11C11}" type="datetimeFigureOut">
              <a:rPr lang="en-US" smtClean="0"/>
              <a:t>11/30/2019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110E0-5420-43F3-A515-85B78DDC758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BB4163-86C3-4AAC-96C3-9147D5DA15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367D73-76B3-47DD-8818-486218D107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686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998BF-9900-43CD-893D-B53447EE43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C4CBC2-3941-44EC-AA21-3C31152709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280B8-8285-4B09-A80D-4CACC5D48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48F6A-BA12-4F96-868D-426618C8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C933A-E230-40F6-906A-6F64289B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42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8B64C-FCB5-42D9-A4F4-4D27A3065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32226F-8FC7-48D1-840C-6ED310297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001CD-456B-4C94-A588-C9F5714C0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C8CC5-C98E-496D-9F0E-AE7C6971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EF0FD-15DC-4557-86B2-121622F3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3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4D44AC-14E6-49A2-963A-46448014DC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D468F1-D720-4197-8E9D-F6771E998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F352F-6D9D-411A-B4E9-1F94B2FF1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46DCB-132B-49D1-8F1D-6F16D346A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62763-1782-424F-94FB-CAC5F7DA3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9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5D92E-D9EA-4AA4-BFDC-8E712D85F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F7066-2BE4-4A83-90B9-6BB13AE61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7EB09-2CA9-4339-BC7A-410B617ED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2B5F3-61BC-4193-B3EB-9C4A0D510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CF46A-C336-425D-B461-39C5A2EF4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83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29C6F-78D0-4711-85C3-67C62FA64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4C831-2646-4C9C-A8F4-A92E85510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251E6-4097-4E41-9175-6EF5A0219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CAF28-C968-49EF-A7F2-DF2D4750C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69213-D344-47B3-A89B-D64DE7D9B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371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2B7CF-74BC-4916-B178-C50C66F5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43ACC-E1BC-4F05-84DF-26AF62EE0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C33E9-AD6C-4571-A6F3-22C24E733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283BA8-049F-41B6-A164-9308A407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E0204-19E2-4D4D-9975-93FE48660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736C9-B86A-48E4-A411-7D133BFD7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6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4BEEB-FEF1-429D-A1F0-0C7ADF1C4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73A64-604A-4829-BC21-9DF8F25FB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EDA18-70B6-4EE5-A2CD-83BFBABA1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CDFA3B-6D6D-42C2-99F5-30E784E81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1E03FA-B679-41CE-B837-C87CD0D70A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A0B868-B476-4AE5-B874-702C511DF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394DF0-8F59-4B9B-AD72-6CFD93B0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5C8443-62F4-4B62-A719-251A80AE4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11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4731E-7A4F-406C-B39A-3BADBB14D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1F9797-4375-4114-BC79-7D9362D0B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55436-8CEE-417B-9D0F-F1E070931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2ED9CD-93C6-4D8A-A0FE-7BE366640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91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F971DB-B857-452B-ABF5-8CEDE373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4B8F04-E715-4534-A678-BB569236B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3EA93-97D2-416C-9D66-987544F57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8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BBE83-C66E-4B94-B58C-8CED567E5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E45CD-4E8B-4D27-8131-B7246519B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7722A3-4667-4C56-AE8B-4D535AD13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2D8EDC-BD1B-445B-A1A2-90C94924C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658CB-D458-42EB-9562-E77C8BCC0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8B915-2E2E-4E68-ADD6-59E069C71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79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A2F07-C0B4-46FE-BA75-B627BB3A2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16484A-26C2-4065-9402-01F7B03EE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0EA8C0-89C6-465F-A9CB-894976FC6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C4E01D-55FD-46C3-B322-111964853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97D000-6B77-4EAC-BEEA-ED21D7BE4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2B288-20E5-411F-8AE9-56CB4F7C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79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FB3552-E81C-42C2-9F2B-030032BB8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2084D-BACA-49E0-A12F-6A2D677FD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AE35E-C3DD-4EC8-AA06-AF5F40E8AD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F433E-091B-44FB-843B-8CEA74E478DA}" type="datetimeFigureOut">
              <a:rPr lang="en-US" smtClean="0"/>
              <a:t>11/29/2019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D0C27-E67E-4B71-BFB2-6226AC205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D34DF-6613-487A-8C22-8440253D98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F9725-CCF0-464F-A27E-14CB88F34C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78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97C7F-3FD2-49F0-9A5D-A32A77D516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Offense Wins Games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42879E-DF64-41B2-A35A-F0640ABBE9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By. Ismael Ortiz</a:t>
            </a:r>
          </a:p>
        </p:txBody>
      </p:sp>
    </p:spTree>
    <p:extLst>
      <p:ext uri="{BB962C8B-B14F-4D97-AF65-F5344CB8AC3E}">
        <p14:creationId xmlns:p14="http://schemas.microsoft.com/office/powerpoint/2010/main" val="114385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DE63-0CD4-4FBB-9976-39AB71498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2 Combinations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5DA4E-52DC-452D-991D-9F39C0D29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After I chose the top 100 players’ I placed all of them into an excel worksheet </a:t>
            </a:r>
          </a:p>
          <a:p>
            <a:r>
              <a:rPr lang="en-US" dirty="0"/>
              <a:t>Added in an advanced filter to separate the infielders from the outfielders.</a:t>
            </a:r>
          </a:p>
          <a:p>
            <a:r>
              <a:rPr lang="en-US" dirty="0"/>
              <a:t>Once accomplished, I did sub separations by taking the best player at each infield position based on their batting average.  </a:t>
            </a:r>
          </a:p>
          <a:p>
            <a:r>
              <a:rPr lang="en-US" dirty="0"/>
              <a:t>I acquired the best players at 1st, 2nd, 3rd, Shortstop and catcher. </a:t>
            </a:r>
          </a:p>
          <a:p>
            <a:r>
              <a:rPr lang="en-US" dirty="0"/>
              <a:t>After figuring out who was the best batter at each position, I selected them at their position and placed them into a chart</a:t>
            </a:r>
          </a:p>
        </p:txBody>
      </p:sp>
    </p:spTree>
    <p:extLst>
      <p:ext uri="{BB962C8B-B14F-4D97-AF65-F5344CB8AC3E}">
        <p14:creationId xmlns:p14="http://schemas.microsoft.com/office/powerpoint/2010/main" val="210781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A8475-4019-40D0-9244-6563876A5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822" y="-260517"/>
            <a:ext cx="10515600" cy="1325563"/>
          </a:xfrm>
        </p:spPr>
        <p:txBody>
          <a:bodyPr/>
          <a:lstStyle/>
          <a:p>
            <a:r>
              <a:rPr lang="en-US" dirty="0"/>
              <a:t>Overall Infield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43930FA-FBAF-4C61-AC4F-C9A094B91C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39392"/>
            <a:ext cx="12192000" cy="621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2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4C33E8-DC19-42F6-A44F-134DF08ACD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15" y="-57297"/>
            <a:ext cx="12163685" cy="6915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66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E17D0A1-830F-44EB-A76B-8E9CB6906C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849426"/>
            <a:ext cx="12192000" cy="258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45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0A141B-FCBE-4889-BCD9-6D4F2318A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Catchers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0533F3-A0F7-480E-99C2-1009C63DA7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2614" y="1536975"/>
            <a:ext cx="10406772" cy="1048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FD43C3-3CE5-414B-A07D-B02D68E9C9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0732" y="2635575"/>
            <a:ext cx="6910536" cy="415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04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4B48E-241F-4E2A-A14A-AAF3DF771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01" y="-33137"/>
            <a:ext cx="10515600" cy="968163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basemen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D3EB552-1362-4B4D-A26C-CA8663A974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70" y="680644"/>
            <a:ext cx="12182729" cy="293496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12F83CD-EED0-4288-B33C-66B29F9412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8809" y="3615605"/>
            <a:ext cx="7342701" cy="325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23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C90C7-30C6-4BF3-AF01-0E6108F3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95" y="-329269"/>
            <a:ext cx="10515600" cy="1325563"/>
          </a:xfrm>
        </p:spPr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basemen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C1E290A-F82F-415D-9C30-850EB05767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73768"/>
            <a:ext cx="12114579" cy="23799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CFF9EC-FB6C-4423-BFAA-6E7FB5EDCF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3282" y="3084562"/>
            <a:ext cx="6640098" cy="377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9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3DABA-DDFC-45B7-8E80-949CA6926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9892"/>
            <a:ext cx="10515600" cy="1325563"/>
          </a:xfrm>
        </p:spPr>
        <p:txBody>
          <a:bodyPr/>
          <a:lstStyle/>
          <a:p>
            <a:r>
              <a:rPr lang="en-US" dirty="0"/>
              <a:t>Shortstop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1488E9E-F21C-4E4B-B054-07512F50A1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22084"/>
            <a:ext cx="12192000" cy="326927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13B0A15-57A2-4A48-9CBE-7ECFD1B150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0066" y="3946358"/>
            <a:ext cx="7775838" cy="291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78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76708-22BD-4D9F-AAFF-095ACC9FC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197" y="-253642"/>
            <a:ext cx="10515600" cy="1325563"/>
          </a:xfrm>
        </p:spPr>
        <p:txBody>
          <a:bodyPr/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basemen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4A21C55-D165-4C46-AFED-696314B13F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87518"/>
            <a:ext cx="12219522" cy="37017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EC61DA-FF86-451B-B8EF-3DD2BB1F15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4472" y="4389271"/>
            <a:ext cx="6931881" cy="252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81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2A515-4A08-4ACB-94B5-475836481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3 Outfield Combinations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C0D7C-FE8F-4C04-A55F-FD1D6C22D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I was done with the infield I did the same thing with the outfield players </a:t>
            </a:r>
          </a:p>
          <a:p>
            <a:r>
              <a:rPr lang="en-US" dirty="0"/>
              <a:t>It was a little easier taking the outfielders offensive stats though do to the fact that there are only three positions in the outfield Leftfield, Centerfield, and right field </a:t>
            </a:r>
          </a:p>
          <a:p>
            <a:r>
              <a:rPr lang="en-US" dirty="0"/>
              <a:t>The Mlb has very little outfielders who made the top 100.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15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9CBDD-92C6-44CA-9BF3-EA0799523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B88C4-8189-4AB4-A920-CB60E8F62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Baseball is a sport that I enjoy and personally I felt I could find the stats incorporated with it </a:t>
            </a:r>
          </a:p>
          <a:p>
            <a:r>
              <a:rPr lang="en-US" dirty="0"/>
              <a:t>There is a lot of statistics involving the game of baseball </a:t>
            </a:r>
          </a:p>
          <a:p>
            <a:r>
              <a:rPr lang="en-US" dirty="0"/>
              <a:t>Many people say defense is the best offense but in baseball it is vise versa.</a:t>
            </a:r>
          </a:p>
          <a:p>
            <a:r>
              <a:rPr lang="en-US" dirty="0"/>
              <a:t>Different sports require different techniques and baseball is no different </a:t>
            </a:r>
          </a:p>
        </p:txBody>
      </p:sp>
    </p:spTree>
    <p:extLst>
      <p:ext uri="{BB962C8B-B14F-4D97-AF65-F5344CB8AC3E}">
        <p14:creationId xmlns:p14="http://schemas.microsoft.com/office/powerpoint/2010/main" val="407143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A98BF-8A34-45DF-9086-B47A04F44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74268"/>
            <a:ext cx="10515600" cy="1325563"/>
          </a:xfrm>
        </p:spPr>
        <p:txBody>
          <a:bodyPr/>
          <a:lstStyle/>
          <a:p>
            <a:r>
              <a:rPr lang="en-US" dirty="0"/>
              <a:t>Overall Outfield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09B952F-2E29-4DFE-9501-092D700E6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93" y="590120"/>
            <a:ext cx="12153805" cy="6195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272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0DA1A-2A52-4D35-B541-5493086D1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205" y="-294893"/>
            <a:ext cx="10515600" cy="1325563"/>
          </a:xfrm>
        </p:spPr>
        <p:txBody>
          <a:bodyPr/>
          <a:lstStyle/>
          <a:p>
            <a:r>
              <a:rPr lang="en-US" dirty="0" err="1"/>
              <a:t>Rightfield</a:t>
            </a:r>
            <a:r>
              <a:rPr lang="en-US" dirty="0"/>
              <a:t>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298BEC1-3C95-4DFF-96F9-A824734DBA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383" y="611893"/>
            <a:ext cx="11735947" cy="33469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3DC3EF5-F17E-4843-B98C-90DB5BCB64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9465" y="3896008"/>
            <a:ext cx="5953911" cy="296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4C6BB-F01C-4B07-916E-63F65FB4F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02" y="-239891"/>
            <a:ext cx="10515600" cy="1325563"/>
          </a:xfrm>
        </p:spPr>
        <p:txBody>
          <a:bodyPr/>
          <a:lstStyle/>
          <a:p>
            <a:r>
              <a:rPr lang="en-US" dirty="0"/>
              <a:t>Centerfield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5925043-9371-48CD-9D34-0B6FB367F2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32" y="728769"/>
            <a:ext cx="12154336" cy="15248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3C5F650-13A0-4DB9-816E-268F30004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399" y="2253640"/>
            <a:ext cx="7873201" cy="460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29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869E6-29BF-4C29-9278-44841C72B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15519"/>
            <a:ext cx="10515600" cy="1325563"/>
          </a:xfrm>
        </p:spPr>
        <p:txBody>
          <a:bodyPr/>
          <a:lstStyle/>
          <a:p>
            <a:r>
              <a:rPr lang="en-US" dirty="0"/>
              <a:t>Leftfield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D2D8C75-6004-4C41-8693-05D86FF047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6265" y="639392"/>
            <a:ext cx="11428852" cy="25008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D73B3A-4384-48F7-945F-DD15633EA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6848" y="3140242"/>
            <a:ext cx="7339047" cy="373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73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C4876-82CC-4447-A129-1B0D06C4A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Failures/ Problems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16AB1-6379-4A55-9ED5-62D05C385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I was dealing with this dataset I have not encountered any failures with the data or my findings. </a:t>
            </a:r>
          </a:p>
          <a:p>
            <a:r>
              <a:rPr lang="en-US" dirty="0"/>
              <a:t>Along with there being no failures while I was going over the data I could not find any problems with any of my findings</a:t>
            </a:r>
          </a:p>
        </p:txBody>
      </p:sp>
    </p:spTree>
    <p:extLst>
      <p:ext uri="{BB962C8B-B14F-4D97-AF65-F5344CB8AC3E}">
        <p14:creationId xmlns:p14="http://schemas.microsoft.com/office/powerpoint/2010/main" val="112716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7E6A6-4A34-460F-83CF-772464E21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599E0-4C8F-4F1D-8F85-964636BE4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any future work is going to be done with this </a:t>
            </a:r>
            <a:r>
              <a:rPr lang="en-US"/>
              <a:t>data set, </a:t>
            </a:r>
            <a:r>
              <a:rPr lang="en-US" dirty="0"/>
              <a:t>I will do something similar to what I did with the offense but instead I will focus more on the defensive side of the players in the top 100. </a:t>
            </a:r>
          </a:p>
        </p:txBody>
      </p:sp>
    </p:spTree>
    <p:extLst>
      <p:ext uri="{BB962C8B-B14F-4D97-AF65-F5344CB8AC3E}">
        <p14:creationId xmlns:p14="http://schemas.microsoft.com/office/powerpoint/2010/main" val="85560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41E47-1A29-406C-82CB-274BE2B99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B05E5-4BEB-4516-9FE9-D54F71974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looking at all the data on the offensive side of things I figured that my question can not be answered until I look at the players defensive. After looking at that information I will then be able to determine whether players are ranked by both offensive and defense or by one or the other. </a:t>
            </a:r>
          </a:p>
        </p:txBody>
      </p:sp>
    </p:spTree>
    <p:extLst>
      <p:ext uri="{BB962C8B-B14F-4D97-AF65-F5344CB8AC3E}">
        <p14:creationId xmlns:p14="http://schemas.microsoft.com/office/powerpoint/2010/main" val="419513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7419F-11A1-48E4-AB51-02628FE07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Question/ Overview of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1C8DF-25F3-4B66-A047-CD4AC995C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players only rated by how they perform at the plate or by how they are defensively. </a:t>
            </a:r>
          </a:p>
          <a:p>
            <a:r>
              <a:rPr lang="en-US" dirty="0"/>
              <a:t>I started by focusing strictly on offense </a:t>
            </a:r>
          </a:p>
          <a:p>
            <a:r>
              <a:rPr lang="en-US" dirty="0"/>
              <a:t>Once I figured that, I figured I would go to MLB.com which automatically calculated all the stats for all the players that are in major league baseball. </a:t>
            </a:r>
          </a:p>
          <a:p>
            <a:r>
              <a:rPr lang="en-US" dirty="0"/>
              <a:t>I chose the best 100 offensive players.</a:t>
            </a:r>
          </a:p>
        </p:txBody>
      </p:sp>
    </p:spTree>
    <p:extLst>
      <p:ext uri="{BB962C8B-B14F-4D97-AF65-F5344CB8AC3E}">
        <p14:creationId xmlns:p14="http://schemas.microsoft.com/office/powerpoint/2010/main" val="118202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D1344-F9D5-4F97-AD29-BE1CB989C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9E395-D78D-4EB4-B5A6-55EE30E46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was presented by all of the best players based on batting average. What I had to do was separate the best players at their positions instead of having them placed all together. As shown below. </a:t>
            </a:r>
          </a:p>
        </p:txBody>
      </p:sp>
    </p:spTree>
    <p:extLst>
      <p:ext uri="{BB962C8B-B14F-4D97-AF65-F5344CB8AC3E}">
        <p14:creationId xmlns:p14="http://schemas.microsoft.com/office/powerpoint/2010/main" val="148109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4F2C-3756-4C6E-8ED5-2E3F3A4CC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3639"/>
            <a:ext cx="10515600" cy="1325563"/>
          </a:xfrm>
        </p:spPr>
        <p:txBody>
          <a:bodyPr/>
          <a:lstStyle/>
          <a:p>
            <a:r>
              <a:rPr lang="en-US" dirty="0"/>
              <a:t>Top 100 players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6ABA405-7389-43A0-81B4-3BCADD99CC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719152"/>
            <a:ext cx="12192001" cy="620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00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C6FF208-AFBC-4FDB-84AC-9F96D96007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1925" y="-194519"/>
            <a:ext cx="12203925" cy="685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01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B05B2C-5CA5-40B4-BAA7-8789B948D4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0115" y="-174550"/>
            <a:ext cx="12178416" cy="6846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279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E9F89D2-B818-45B3-A740-B0AAEB3D4C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" y="11736"/>
            <a:ext cx="12189485" cy="684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30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20F266B-5FC5-4078-856D-B4E4AC0D9A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01" y="1581294"/>
            <a:ext cx="12177797" cy="150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93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969341AF19534DA624D11D2DD72C0B" ma:contentTypeVersion="4" ma:contentTypeDescription="Create a new document." ma:contentTypeScope="" ma:versionID="a595be744dae7b04e975a4b42ad419cb">
  <xsd:schema xmlns:xsd="http://www.w3.org/2001/XMLSchema" xmlns:xs="http://www.w3.org/2001/XMLSchema" xmlns:p="http://schemas.microsoft.com/office/2006/metadata/properties" xmlns:ns3="15b161a4-abc2-49fd-990c-5737560f6e00" targetNamespace="http://schemas.microsoft.com/office/2006/metadata/properties" ma:root="true" ma:fieldsID="e39ff8f93594669c8992857f3879ed04" ns3:_="">
    <xsd:import namespace="15b161a4-abc2-49fd-990c-5737560f6e0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161a4-abc2-49fd-990c-5737560f6e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4693F4-A466-4D50-8978-85E80A999A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AC4838-24DB-4FE9-B14C-6B99ED2BA6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b161a4-abc2-49fd-990c-5737560f6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E14BD2-C15F-45B3-9159-5D144656FF70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15b161a4-abc2-49fd-990c-5737560f6e00"/>
    <ds:schemaRef ds:uri="http://purl.org/dc/dcmitype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0</TotalTime>
  <Words>503</Words>
  <Application>Microsoft Office PowerPoint</Application>
  <PresentationFormat>Widescreen</PresentationFormat>
  <Paragraphs>42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Arial Black</vt:lpstr>
      <vt:lpstr>Calibri</vt:lpstr>
      <vt:lpstr>Office Theme</vt:lpstr>
      <vt:lpstr>Offense Wins Games</vt:lpstr>
      <vt:lpstr>Reasons</vt:lpstr>
      <vt:lpstr>Question/ Overview of project</vt:lpstr>
      <vt:lpstr>Overview of Data</vt:lpstr>
      <vt:lpstr>Top 100 players </vt:lpstr>
      <vt:lpstr>PowerPoint Presentation</vt:lpstr>
      <vt:lpstr>PowerPoint Presentation</vt:lpstr>
      <vt:lpstr>PowerPoint Presentation</vt:lpstr>
      <vt:lpstr>PowerPoint Presentation</vt:lpstr>
      <vt:lpstr>Part 2 Combinations </vt:lpstr>
      <vt:lpstr>Overall Infield </vt:lpstr>
      <vt:lpstr>PowerPoint Presentation</vt:lpstr>
      <vt:lpstr>PowerPoint Presentation</vt:lpstr>
      <vt:lpstr>Catchers</vt:lpstr>
      <vt:lpstr>1st basemen</vt:lpstr>
      <vt:lpstr>2nd basemen</vt:lpstr>
      <vt:lpstr>Shortstop </vt:lpstr>
      <vt:lpstr>3rd basemen </vt:lpstr>
      <vt:lpstr>Part 3 Outfield Combinations </vt:lpstr>
      <vt:lpstr>Overall Outfield </vt:lpstr>
      <vt:lpstr>Rightfield </vt:lpstr>
      <vt:lpstr>Centerfield </vt:lpstr>
      <vt:lpstr>Leftfield</vt:lpstr>
      <vt:lpstr>Failures/ Problems </vt:lpstr>
      <vt:lpstr>Future Work </vt:lpstr>
      <vt:lpstr>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Offense Wins Games</dc:title>
  <dc:creator>Ortiz, Ismael</dc:creator>
  <cp:lastModifiedBy>Ortiz, Ismael</cp:lastModifiedBy>
  <cp:revision>1</cp:revision>
  <dcterms:created xsi:type="dcterms:W3CDTF">2019-11-26T02:33:48Z</dcterms:created>
  <dcterms:modified xsi:type="dcterms:W3CDTF">2019-11-30T18:52:00Z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0x01010091969341AF19534DA624D11D2DD72C0B</vt:lpwstr>
  </property>
</Properties>
</file>