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8" r:id="rId7"/>
    <p:sldId id="262" r:id="rId8"/>
    <p:sldId id="263" r:id="rId9"/>
    <p:sldId id="265" r:id="rId10"/>
    <p:sldId id="266" r:id="rId11"/>
    <p:sldId id="267" r:id="rId12"/>
    <p:sldId id="2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04"/>
    <p:restoredTop sz="94668"/>
  </p:normalViewPr>
  <p:slideViewPr>
    <p:cSldViewPr snapToGrid="0" snapToObjects="1">
      <p:cViewPr varScale="1">
        <p:scale>
          <a:sx n="74" d="100"/>
          <a:sy n="74" d="100"/>
        </p:scale>
        <p:origin x="5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z, Samantha" userId="d2603b44-2ba6-4e4e-a56c-f068ce5426bd" providerId="ADAL" clId="{0DED6E13-6B28-1B46-9879-E1E8ABCD19F3}"/>
    <pc:docChg chg="undo custSel addSld delSld modSld sldOrd">
      <pc:chgData name="Martz, Samantha" userId="d2603b44-2ba6-4e4e-a56c-f068ce5426bd" providerId="ADAL" clId="{0DED6E13-6B28-1B46-9879-E1E8ABCD19F3}" dt="2019-12-03T18:37:02.006" v="2213" actId="14100"/>
      <pc:docMkLst>
        <pc:docMk/>
      </pc:docMkLst>
      <pc:sldChg chg="modSp modAnim">
        <pc:chgData name="Martz, Samantha" userId="d2603b44-2ba6-4e4e-a56c-f068ce5426bd" providerId="ADAL" clId="{0DED6E13-6B28-1B46-9879-E1E8ABCD19F3}" dt="2019-12-03T18:10:59.914" v="1755" actId="20577"/>
        <pc:sldMkLst>
          <pc:docMk/>
          <pc:sldMk cId="4189911954" sldId="257"/>
        </pc:sldMkLst>
        <pc:spChg chg="mod">
          <ac:chgData name="Martz, Samantha" userId="d2603b44-2ba6-4e4e-a56c-f068ce5426bd" providerId="ADAL" clId="{0DED6E13-6B28-1B46-9879-E1E8ABCD19F3}" dt="2019-12-03T18:10:59.914" v="1755" actId="20577"/>
          <ac:spMkLst>
            <pc:docMk/>
            <pc:sldMk cId="4189911954" sldId="257"/>
            <ac:spMk id="3" creationId="{39DB9CA7-6AE9-B54F-97BD-90742FE8FAAA}"/>
          </ac:spMkLst>
        </pc:spChg>
      </pc:sldChg>
      <pc:sldChg chg="modSp modAnim">
        <pc:chgData name="Martz, Samantha" userId="d2603b44-2ba6-4e4e-a56c-f068ce5426bd" providerId="ADAL" clId="{0DED6E13-6B28-1B46-9879-E1E8ABCD19F3}" dt="2019-12-03T18:16:12.406" v="1789"/>
        <pc:sldMkLst>
          <pc:docMk/>
          <pc:sldMk cId="2579310968" sldId="258"/>
        </pc:sldMkLst>
        <pc:spChg chg="mod">
          <ac:chgData name="Martz, Samantha" userId="d2603b44-2ba6-4e4e-a56c-f068ce5426bd" providerId="ADAL" clId="{0DED6E13-6B28-1B46-9879-E1E8ABCD19F3}" dt="2019-12-03T18:16:04.439" v="1788" actId="1076"/>
          <ac:spMkLst>
            <pc:docMk/>
            <pc:sldMk cId="2579310968" sldId="258"/>
            <ac:spMk id="3" creationId="{BC75498B-EBF3-B440-B096-B6BDD1A082FC}"/>
          </ac:spMkLst>
        </pc:spChg>
      </pc:sldChg>
      <pc:sldChg chg="modSp modAnim">
        <pc:chgData name="Martz, Samantha" userId="d2603b44-2ba6-4e4e-a56c-f068ce5426bd" providerId="ADAL" clId="{0DED6E13-6B28-1B46-9879-E1E8ABCD19F3}" dt="2019-12-03T18:25:30.854" v="1953"/>
        <pc:sldMkLst>
          <pc:docMk/>
          <pc:sldMk cId="1993549100" sldId="259"/>
        </pc:sldMkLst>
        <pc:spChg chg="mod">
          <ac:chgData name="Martz, Samantha" userId="d2603b44-2ba6-4e4e-a56c-f068ce5426bd" providerId="ADAL" clId="{0DED6E13-6B28-1B46-9879-E1E8ABCD19F3}" dt="2019-12-03T18:21:48.661" v="1930" actId="15"/>
          <ac:spMkLst>
            <pc:docMk/>
            <pc:sldMk cId="1993549100" sldId="259"/>
            <ac:spMk id="3" creationId="{95A0C11C-D0AF-BA46-A540-F828F18DBA57}"/>
          </ac:spMkLst>
        </pc:spChg>
      </pc:sldChg>
      <pc:sldChg chg="modSp modAnim">
        <pc:chgData name="Martz, Samantha" userId="d2603b44-2ba6-4e4e-a56c-f068ce5426bd" providerId="ADAL" clId="{0DED6E13-6B28-1B46-9879-E1E8ABCD19F3}" dt="2019-12-03T18:25:10.122" v="1951" actId="20577"/>
        <pc:sldMkLst>
          <pc:docMk/>
          <pc:sldMk cId="1040709610" sldId="260"/>
        </pc:sldMkLst>
        <pc:spChg chg="mod">
          <ac:chgData name="Martz, Samantha" userId="d2603b44-2ba6-4e4e-a56c-f068ce5426bd" providerId="ADAL" clId="{0DED6E13-6B28-1B46-9879-E1E8ABCD19F3}" dt="2019-12-03T18:25:10.122" v="1951" actId="20577"/>
          <ac:spMkLst>
            <pc:docMk/>
            <pc:sldMk cId="1040709610" sldId="260"/>
            <ac:spMk id="3" creationId="{46FDDB5F-DC6D-2F4A-B525-8A79C7D6CCC8}"/>
          </ac:spMkLst>
        </pc:spChg>
      </pc:sldChg>
      <pc:sldChg chg="modSp modAnim">
        <pc:chgData name="Martz, Samantha" userId="d2603b44-2ba6-4e4e-a56c-f068ce5426bd" providerId="ADAL" clId="{0DED6E13-6B28-1B46-9879-E1E8ABCD19F3}" dt="2019-12-03T17:47:18.141" v="925"/>
        <pc:sldMkLst>
          <pc:docMk/>
          <pc:sldMk cId="2284117408" sldId="261"/>
        </pc:sldMkLst>
        <pc:spChg chg="mod">
          <ac:chgData name="Martz, Samantha" userId="d2603b44-2ba6-4e4e-a56c-f068ce5426bd" providerId="ADAL" clId="{0DED6E13-6B28-1B46-9879-E1E8ABCD19F3}" dt="2019-12-03T17:43:29.834" v="737" actId="20577"/>
          <ac:spMkLst>
            <pc:docMk/>
            <pc:sldMk cId="2284117408" sldId="261"/>
            <ac:spMk id="3" creationId="{E66548C4-8DFD-DD49-8AF1-D79B5A4F5014}"/>
          </ac:spMkLst>
        </pc:spChg>
      </pc:sldChg>
      <pc:sldChg chg="addSp delSp modSp add mod modAnim">
        <pc:chgData name="Martz, Samantha" userId="d2603b44-2ba6-4e4e-a56c-f068ce5426bd" providerId="ADAL" clId="{0DED6E13-6B28-1B46-9879-E1E8ABCD19F3}" dt="2019-12-03T18:33:21.289" v="2173" actId="255"/>
        <pc:sldMkLst>
          <pc:docMk/>
          <pc:sldMk cId="1655205975" sldId="262"/>
        </pc:sldMkLst>
        <pc:spChg chg="mod">
          <ac:chgData name="Martz, Samantha" userId="d2603b44-2ba6-4e4e-a56c-f068ce5426bd" providerId="ADAL" clId="{0DED6E13-6B28-1B46-9879-E1E8ABCD19F3}" dt="2019-12-03T17:37:43.645" v="525" actId="14100"/>
          <ac:spMkLst>
            <pc:docMk/>
            <pc:sldMk cId="1655205975" sldId="262"/>
            <ac:spMk id="2" creationId="{EE3FC985-C02F-1B42-B763-2A0996FEDDC3}"/>
          </ac:spMkLst>
        </pc:spChg>
        <pc:spChg chg="mod">
          <ac:chgData name="Martz, Samantha" userId="d2603b44-2ba6-4e4e-a56c-f068ce5426bd" providerId="ADAL" clId="{0DED6E13-6B28-1B46-9879-E1E8ABCD19F3}" dt="2019-12-03T17:40:06.640" v="694" actId="20577"/>
          <ac:spMkLst>
            <pc:docMk/>
            <pc:sldMk cId="1655205975" sldId="262"/>
            <ac:spMk id="3" creationId="{1AE81E76-26C6-8545-B83C-596C90678B28}"/>
          </ac:spMkLst>
        </pc:spChg>
        <pc:graphicFrameChg chg="add mod">
          <ac:chgData name="Martz, Samantha" userId="d2603b44-2ba6-4e4e-a56c-f068ce5426bd" providerId="ADAL" clId="{0DED6E13-6B28-1B46-9879-E1E8ABCD19F3}" dt="2019-12-03T18:33:21.289" v="2173" actId="255"/>
          <ac:graphicFrameMkLst>
            <pc:docMk/>
            <pc:sldMk cId="1655205975" sldId="262"/>
            <ac:graphicFrameMk id="4" creationId="{D9EFA9D0-3D0A-4648-B1ED-03644BB050A8}"/>
          </ac:graphicFrameMkLst>
        </pc:graphicFrameChg>
        <pc:graphicFrameChg chg="add del">
          <ac:chgData name="Martz, Samantha" userId="d2603b44-2ba6-4e4e-a56c-f068ce5426bd" providerId="ADAL" clId="{0DED6E13-6B28-1B46-9879-E1E8ABCD19F3}" dt="2019-12-03T17:34:45.021" v="450" actId="478"/>
          <ac:graphicFrameMkLst>
            <pc:docMk/>
            <pc:sldMk cId="1655205975" sldId="262"/>
            <ac:graphicFrameMk id="5" creationId="{D9EFA9D0-3D0A-4648-B1ED-03644BB050A8}"/>
          </ac:graphicFrameMkLst>
        </pc:graphicFrameChg>
      </pc:sldChg>
      <pc:sldChg chg="addSp modSp add mod modAnim">
        <pc:chgData name="Martz, Samantha" userId="d2603b44-2ba6-4e4e-a56c-f068ce5426bd" providerId="ADAL" clId="{0DED6E13-6B28-1B46-9879-E1E8ABCD19F3}" dt="2019-12-03T18:37:02.006" v="2213" actId="14100"/>
        <pc:sldMkLst>
          <pc:docMk/>
          <pc:sldMk cId="1791879509" sldId="263"/>
        </pc:sldMkLst>
        <pc:spChg chg="mod">
          <ac:chgData name="Martz, Samantha" userId="d2603b44-2ba6-4e4e-a56c-f068ce5426bd" providerId="ADAL" clId="{0DED6E13-6B28-1B46-9879-E1E8ABCD19F3}" dt="2019-12-03T17:43:47.685" v="759" actId="14100"/>
          <ac:spMkLst>
            <pc:docMk/>
            <pc:sldMk cId="1791879509" sldId="263"/>
            <ac:spMk id="2" creationId="{1D916C2F-AE0B-E141-8C2C-4A6DC2494387}"/>
          </ac:spMkLst>
        </pc:spChg>
        <pc:spChg chg="mod">
          <ac:chgData name="Martz, Samantha" userId="d2603b44-2ba6-4e4e-a56c-f068ce5426bd" providerId="ADAL" clId="{0DED6E13-6B28-1B46-9879-E1E8ABCD19F3}" dt="2019-12-03T17:50:16.426" v="945" actId="20577"/>
          <ac:spMkLst>
            <pc:docMk/>
            <pc:sldMk cId="1791879509" sldId="263"/>
            <ac:spMk id="3" creationId="{8055FFE8-F3E2-D048-9741-1BD95649B950}"/>
          </ac:spMkLst>
        </pc:spChg>
        <pc:graphicFrameChg chg="add mod">
          <ac:chgData name="Martz, Samantha" userId="d2603b44-2ba6-4e4e-a56c-f068ce5426bd" providerId="ADAL" clId="{0DED6E13-6B28-1B46-9879-E1E8ABCD19F3}" dt="2019-12-03T18:37:02.006" v="2213" actId="14100"/>
          <ac:graphicFrameMkLst>
            <pc:docMk/>
            <pc:sldMk cId="1791879509" sldId="263"/>
            <ac:graphicFrameMk id="4" creationId="{987D8330-BD63-4E14-8F22-B1FBA2001C07}"/>
          </ac:graphicFrameMkLst>
        </pc:graphicFrameChg>
      </pc:sldChg>
      <pc:sldChg chg="addSp modSp add mod modAnim">
        <pc:chgData name="Martz, Samantha" userId="d2603b44-2ba6-4e4e-a56c-f068ce5426bd" providerId="ADAL" clId="{0DED6E13-6B28-1B46-9879-E1E8ABCD19F3}" dt="2019-12-03T18:35:39.747" v="2200" actId="1076"/>
        <pc:sldMkLst>
          <pc:docMk/>
          <pc:sldMk cId="438417165" sldId="265"/>
        </pc:sldMkLst>
        <pc:spChg chg="mod">
          <ac:chgData name="Martz, Samantha" userId="d2603b44-2ba6-4e4e-a56c-f068ce5426bd" providerId="ADAL" clId="{0DED6E13-6B28-1B46-9879-E1E8ABCD19F3}" dt="2019-12-03T18:03:08.176" v="1404" actId="14100"/>
          <ac:spMkLst>
            <pc:docMk/>
            <pc:sldMk cId="438417165" sldId="265"/>
            <ac:spMk id="2" creationId="{CB567DE3-3B1C-AC48-AEF8-7859F2757D74}"/>
          </ac:spMkLst>
        </pc:spChg>
        <pc:spChg chg="mod">
          <ac:chgData name="Martz, Samantha" userId="d2603b44-2ba6-4e4e-a56c-f068ce5426bd" providerId="ADAL" clId="{0DED6E13-6B28-1B46-9879-E1E8ABCD19F3}" dt="2019-12-03T18:35:25.342" v="2197" actId="1076"/>
          <ac:spMkLst>
            <pc:docMk/>
            <pc:sldMk cId="438417165" sldId="265"/>
            <ac:spMk id="3" creationId="{0F5A9DEB-02B4-9E47-9531-5B659ECE0182}"/>
          </ac:spMkLst>
        </pc:spChg>
        <pc:graphicFrameChg chg="add mod">
          <ac:chgData name="Martz, Samantha" userId="d2603b44-2ba6-4e4e-a56c-f068ce5426bd" providerId="ADAL" clId="{0DED6E13-6B28-1B46-9879-E1E8ABCD19F3}" dt="2019-12-03T18:35:39.747" v="2200" actId="1076"/>
          <ac:graphicFrameMkLst>
            <pc:docMk/>
            <pc:sldMk cId="438417165" sldId="265"/>
            <ac:graphicFrameMk id="4" creationId="{739E7852-4B51-47CD-BF66-BB437986B347}"/>
          </ac:graphicFrameMkLst>
        </pc:graphicFrameChg>
      </pc:sldChg>
      <pc:sldChg chg="addSp delSp modSp add mod modAnim">
        <pc:chgData name="Martz, Samantha" userId="d2603b44-2ba6-4e4e-a56c-f068ce5426bd" providerId="ADAL" clId="{0DED6E13-6B28-1B46-9879-E1E8ABCD19F3}" dt="2019-12-03T18:36:49.441" v="2212" actId="1076"/>
        <pc:sldMkLst>
          <pc:docMk/>
          <pc:sldMk cId="1466216124" sldId="266"/>
        </pc:sldMkLst>
        <pc:spChg chg="mod">
          <ac:chgData name="Martz, Samantha" userId="d2603b44-2ba6-4e4e-a56c-f068ce5426bd" providerId="ADAL" clId="{0DED6E13-6B28-1B46-9879-E1E8ABCD19F3}" dt="2019-12-03T18:09:47.710" v="1702" actId="14100"/>
          <ac:spMkLst>
            <pc:docMk/>
            <pc:sldMk cId="1466216124" sldId="266"/>
            <ac:spMk id="2" creationId="{7F115266-BC7B-BD43-A5B4-A11F1B47F599}"/>
          </ac:spMkLst>
        </pc:spChg>
        <pc:spChg chg="add del mod">
          <ac:chgData name="Martz, Samantha" userId="d2603b44-2ba6-4e4e-a56c-f068ce5426bd" providerId="ADAL" clId="{0DED6E13-6B28-1B46-9879-E1E8ABCD19F3}" dt="2019-12-03T18:36:49.441" v="2212" actId="1076"/>
          <ac:spMkLst>
            <pc:docMk/>
            <pc:sldMk cId="1466216124" sldId="266"/>
            <ac:spMk id="3" creationId="{CEF6AD7E-E6CA-4845-9811-42FDBE8BFB38}"/>
          </ac:spMkLst>
        </pc:spChg>
        <pc:spChg chg="add del mod">
          <ac:chgData name="Martz, Samantha" userId="d2603b44-2ba6-4e4e-a56c-f068ce5426bd" providerId="ADAL" clId="{0DED6E13-6B28-1B46-9879-E1E8ABCD19F3}" dt="2019-12-03T18:11:51.038" v="1758"/>
          <ac:spMkLst>
            <pc:docMk/>
            <pc:sldMk cId="1466216124" sldId="266"/>
            <ac:spMk id="4" creationId="{AA3506FA-B1F6-484C-BB3A-ED4476CEA756}"/>
          </ac:spMkLst>
        </pc:spChg>
        <pc:graphicFrameChg chg="add del mod">
          <ac:chgData name="Martz, Samantha" userId="d2603b44-2ba6-4e4e-a56c-f068ce5426bd" providerId="ADAL" clId="{0DED6E13-6B28-1B46-9879-E1E8ABCD19F3}" dt="2019-12-03T18:36:42.456" v="2211" actId="14100"/>
          <ac:graphicFrameMkLst>
            <pc:docMk/>
            <pc:sldMk cId="1466216124" sldId="266"/>
            <ac:graphicFrameMk id="5" creationId="{6FE2DD6F-21E0-4797-8F64-E87C5471B57F}"/>
          </ac:graphicFrameMkLst>
        </pc:graphicFrameChg>
      </pc:sldChg>
      <pc:sldChg chg="modSp add">
        <pc:chgData name="Martz, Samantha" userId="d2603b44-2ba6-4e4e-a56c-f068ce5426bd" providerId="ADAL" clId="{0DED6E13-6B28-1B46-9879-E1E8ABCD19F3}" dt="2019-12-03T18:32:24.074" v="2170" actId="20577"/>
        <pc:sldMkLst>
          <pc:docMk/>
          <pc:sldMk cId="3148936451" sldId="267"/>
        </pc:sldMkLst>
        <pc:spChg chg="mod">
          <ac:chgData name="Martz, Samantha" userId="d2603b44-2ba6-4e4e-a56c-f068ce5426bd" providerId="ADAL" clId="{0DED6E13-6B28-1B46-9879-E1E8ABCD19F3}" dt="2019-12-03T18:29:44.300" v="2064" actId="14100"/>
          <ac:spMkLst>
            <pc:docMk/>
            <pc:sldMk cId="3148936451" sldId="267"/>
            <ac:spMk id="2" creationId="{7CA0038E-ACDF-8144-BE88-DDDC2C9F5E2C}"/>
          </ac:spMkLst>
        </pc:spChg>
        <pc:spChg chg="mod">
          <ac:chgData name="Martz, Samantha" userId="d2603b44-2ba6-4e4e-a56c-f068ce5426bd" providerId="ADAL" clId="{0DED6E13-6B28-1B46-9879-E1E8ABCD19F3}" dt="2019-12-03T18:32:24.074" v="2170" actId="20577"/>
          <ac:spMkLst>
            <pc:docMk/>
            <pc:sldMk cId="3148936451" sldId="267"/>
            <ac:spMk id="3" creationId="{6B80C6CF-EB05-FF42-BD06-CA56D03436D8}"/>
          </ac:spMkLst>
        </pc:spChg>
      </pc:sldChg>
    </pc:docChg>
  </pc:docChgLst>
  <pc:docChgLst>
    <pc:chgData name="Martz, Samantha" userId="d2603b44-2ba6-4e4e-a56c-f068ce5426bd" providerId="ADAL" clId="{F1902322-A4C6-4806-865E-E5F0A27A4C1D}"/>
    <pc:docChg chg="undo custSel addSld delSld modSld">
      <pc:chgData name="Martz, Samantha" userId="d2603b44-2ba6-4e4e-a56c-f068ce5426bd" providerId="ADAL" clId="{F1902322-A4C6-4806-865E-E5F0A27A4C1D}" dt="2019-12-11T14:56:25.079" v="162"/>
      <pc:docMkLst>
        <pc:docMk/>
      </pc:docMkLst>
      <pc:sldChg chg="modSp">
        <pc:chgData name="Martz, Samantha" userId="d2603b44-2ba6-4e4e-a56c-f068ce5426bd" providerId="ADAL" clId="{F1902322-A4C6-4806-865E-E5F0A27A4C1D}" dt="2019-12-11T14:38:22.019" v="79" actId="20577"/>
        <pc:sldMkLst>
          <pc:docMk/>
          <pc:sldMk cId="4189911954" sldId="257"/>
        </pc:sldMkLst>
        <pc:spChg chg="mod">
          <ac:chgData name="Martz, Samantha" userId="d2603b44-2ba6-4e4e-a56c-f068ce5426bd" providerId="ADAL" clId="{F1902322-A4C6-4806-865E-E5F0A27A4C1D}" dt="2019-12-11T14:29:33.820" v="5" actId="255"/>
          <ac:spMkLst>
            <pc:docMk/>
            <pc:sldMk cId="4189911954" sldId="257"/>
            <ac:spMk id="2" creationId="{6735B8BE-28A2-7D45-A2EC-1DD1684D639C}"/>
          </ac:spMkLst>
        </pc:spChg>
        <pc:spChg chg="mod">
          <ac:chgData name="Martz, Samantha" userId="d2603b44-2ba6-4e4e-a56c-f068ce5426bd" providerId="ADAL" clId="{F1902322-A4C6-4806-865E-E5F0A27A4C1D}" dt="2019-12-11T14:38:22.019" v="79" actId="20577"/>
          <ac:spMkLst>
            <pc:docMk/>
            <pc:sldMk cId="4189911954" sldId="257"/>
            <ac:spMk id="3" creationId="{39DB9CA7-6AE9-B54F-97BD-90742FE8FAAA}"/>
          </ac:spMkLst>
        </pc:spChg>
      </pc:sldChg>
      <pc:sldChg chg="modSp modAnim">
        <pc:chgData name="Martz, Samantha" userId="d2603b44-2ba6-4e4e-a56c-f068ce5426bd" providerId="ADAL" clId="{F1902322-A4C6-4806-865E-E5F0A27A4C1D}" dt="2019-12-11T14:49:18.554" v="139"/>
        <pc:sldMkLst>
          <pc:docMk/>
          <pc:sldMk cId="2579310968" sldId="258"/>
        </pc:sldMkLst>
        <pc:spChg chg="mod">
          <ac:chgData name="Martz, Samantha" userId="d2603b44-2ba6-4e4e-a56c-f068ce5426bd" providerId="ADAL" clId="{F1902322-A4C6-4806-865E-E5F0A27A4C1D}" dt="2019-12-11T14:45:24.133" v="128" actId="403"/>
          <ac:spMkLst>
            <pc:docMk/>
            <pc:sldMk cId="2579310968" sldId="258"/>
            <ac:spMk id="2" creationId="{51B79079-7146-B543-B14F-1EFE165630AC}"/>
          </ac:spMkLst>
        </pc:spChg>
        <pc:spChg chg="mod">
          <ac:chgData name="Martz, Samantha" userId="d2603b44-2ba6-4e4e-a56c-f068ce5426bd" providerId="ADAL" clId="{F1902322-A4C6-4806-865E-E5F0A27A4C1D}" dt="2019-12-11T14:45:11.868" v="126" actId="404"/>
          <ac:spMkLst>
            <pc:docMk/>
            <pc:sldMk cId="2579310968" sldId="258"/>
            <ac:spMk id="3" creationId="{BC75498B-EBF3-B440-B096-B6BDD1A082FC}"/>
          </ac:spMkLst>
        </pc:spChg>
      </pc:sldChg>
      <pc:sldChg chg="modSp">
        <pc:chgData name="Martz, Samantha" userId="d2603b44-2ba6-4e4e-a56c-f068ce5426bd" providerId="ADAL" clId="{F1902322-A4C6-4806-865E-E5F0A27A4C1D}" dt="2019-12-11T14:38:29.878" v="81" actId="1076"/>
        <pc:sldMkLst>
          <pc:docMk/>
          <pc:sldMk cId="1993549100" sldId="259"/>
        </pc:sldMkLst>
        <pc:spChg chg="mod">
          <ac:chgData name="Martz, Samantha" userId="d2603b44-2ba6-4e4e-a56c-f068ce5426bd" providerId="ADAL" clId="{F1902322-A4C6-4806-865E-E5F0A27A4C1D}" dt="2019-12-11T14:38:29.878" v="81" actId="1076"/>
          <ac:spMkLst>
            <pc:docMk/>
            <pc:sldMk cId="1993549100" sldId="259"/>
            <ac:spMk id="2" creationId="{B89AEFC3-3E04-9840-8E55-FF833BBFDEDF}"/>
          </ac:spMkLst>
        </pc:spChg>
        <pc:spChg chg="mod">
          <ac:chgData name="Martz, Samantha" userId="d2603b44-2ba6-4e4e-a56c-f068ce5426bd" providerId="ADAL" clId="{F1902322-A4C6-4806-865E-E5F0A27A4C1D}" dt="2019-12-11T14:38:28.019" v="80" actId="1076"/>
          <ac:spMkLst>
            <pc:docMk/>
            <pc:sldMk cId="1993549100" sldId="259"/>
            <ac:spMk id="3" creationId="{95A0C11C-D0AF-BA46-A540-F828F18DBA57}"/>
          </ac:spMkLst>
        </pc:spChg>
      </pc:sldChg>
      <pc:sldChg chg="modSp">
        <pc:chgData name="Martz, Samantha" userId="d2603b44-2ba6-4e4e-a56c-f068ce5426bd" providerId="ADAL" clId="{F1902322-A4C6-4806-865E-E5F0A27A4C1D}" dt="2019-12-11T14:30:00.038" v="9" actId="255"/>
        <pc:sldMkLst>
          <pc:docMk/>
          <pc:sldMk cId="1040709610" sldId="260"/>
        </pc:sldMkLst>
        <pc:spChg chg="mod">
          <ac:chgData name="Martz, Samantha" userId="d2603b44-2ba6-4e4e-a56c-f068ce5426bd" providerId="ADAL" clId="{F1902322-A4C6-4806-865E-E5F0A27A4C1D}" dt="2019-12-11T14:30:00.038" v="9" actId="255"/>
          <ac:spMkLst>
            <pc:docMk/>
            <pc:sldMk cId="1040709610" sldId="260"/>
            <ac:spMk id="2" creationId="{50D51D30-498B-9642-B624-50E18A142ECF}"/>
          </ac:spMkLst>
        </pc:spChg>
        <pc:spChg chg="mod">
          <ac:chgData name="Martz, Samantha" userId="d2603b44-2ba6-4e4e-a56c-f068ce5426bd" providerId="ADAL" clId="{F1902322-A4C6-4806-865E-E5F0A27A4C1D}" dt="2019-12-11T14:29:55.585" v="8" actId="255"/>
          <ac:spMkLst>
            <pc:docMk/>
            <pc:sldMk cId="1040709610" sldId="260"/>
            <ac:spMk id="3" creationId="{46FDDB5F-DC6D-2F4A-B525-8A79C7D6CCC8}"/>
          </ac:spMkLst>
        </pc:spChg>
      </pc:sldChg>
      <pc:sldChg chg="modSp modAnim">
        <pc:chgData name="Martz, Samantha" userId="d2603b44-2ba6-4e4e-a56c-f068ce5426bd" providerId="ADAL" clId="{F1902322-A4C6-4806-865E-E5F0A27A4C1D}" dt="2019-12-11T14:46:33.394" v="133"/>
        <pc:sldMkLst>
          <pc:docMk/>
          <pc:sldMk cId="2284117408" sldId="261"/>
        </pc:sldMkLst>
        <pc:spChg chg="mod">
          <ac:chgData name="Martz, Samantha" userId="d2603b44-2ba6-4e4e-a56c-f068ce5426bd" providerId="ADAL" clId="{F1902322-A4C6-4806-865E-E5F0A27A4C1D}" dt="2019-12-11T14:30:05.725" v="10" actId="255"/>
          <ac:spMkLst>
            <pc:docMk/>
            <pc:sldMk cId="2284117408" sldId="261"/>
            <ac:spMk id="2" creationId="{47FD6496-BC50-9341-A6E9-7E8B7AE54367}"/>
          </ac:spMkLst>
        </pc:spChg>
        <pc:spChg chg="mod">
          <ac:chgData name="Martz, Samantha" userId="d2603b44-2ba6-4e4e-a56c-f068ce5426bd" providerId="ADAL" clId="{F1902322-A4C6-4806-865E-E5F0A27A4C1D}" dt="2019-12-11T14:30:19.913" v="12" actId="255"/>
          <ac:spMkLst>
            <pc:docMk/>
            <pc:sldMk cId="2284117408" sldId="261"/>
            <ac:spMk id="3" creationId="{E66548C4-8DFD-DD49-8AF1-D79B5A4F5014}"/>
          </ac:spMkLst>
        </pc:spChg>
      </pc:sldChg>
      <pc:sldChg chg="modSp">
        <pc:chgData name="Martz, Samantha" userId="d2603b44-2ba6-4e4e-a56c-f068ce5426bd" providerId="ADAL" clId="{F1902322-A4C6-4806-865E-E5F0A27A4C1D}" dt="2019-12-11T14:31:32.138" v="20" actId="1076"/>
        <pc:sldMkLst>
          <pc:docMk/>
          <pc:sldMk cId="1655205975" sldId="262"/>
        </pc:sldMkLst>
        <pc:spChg chg="mod">
          <ac:chgData name="Martz, Samantha" userId="d2603b44-2ba6-4e4e-a56c-f068ce5426bd" providerId="ADAL" clId="{F1902322-A4C6-4806-865E-E5F0A27A4C1D}" dt="2019-12-11T14:31:14.701" v="17" actId="255"/>
          <ac:spMkLst>
            <pc:docMk/>
            <pc:sldMk cId="1655205975" sldId="262"/>
            <ac:spMk id="2" creationId="{EE3FC985-C02F-1B42-B763-2A0996FEDDC3}"/>
          </ac:spMkLst>
        </pc:spChg>
        <pc:spChg chg="mod">
          <ac:chgData name="Martz, Samantha" userId="d2603b44-2ba6-4e4e-a56c-f068ce5426bd" providerId="ADAL" clId="{F1902322-A4C6-4806-865E-E5F0A27A4C1D}" dt="2019-12-11T14:31:32.138" v="20" actId="1076"/>
          <ac:spMkLst>
            <pc:docMk/>
            <pc:sldMk cId="1655205975" sldId="262"/>
            <ac:spMk id="3" creationId="{1AE81E76-26C6-8545-B83C-596C90678B28}"/>
          </ac:spMkLst>
        </pc:spChg>
      </pc:sldChg>
      <pc:sldChg chg="modSp">
        <pc:chgData name="Martz, Samantha" userId="d2603b44-2ba6-4e4e-a56c-f068ce5426bd" providerId="ADAL" clId="{F1902322-A4C6-4806-865E-E5F0A27A4C1D}" dt="2019-12-11T14:41:13.089" v="96" actId="255"/>
        <pc:sldMkLst>
          <pc:docMk/>
          <pc:sldMk cId="1791879509" sldId="263"/>
        </pc:sldMkLst>
        <pc:spChg chg="mod">
          <ac:chgData name="Martz, Samantha" userId="d2603b44-2ba6-4e4e-a56c-f068ce5426bd" providerId="ADAL" clId="{F1902322-A4C6-4806-865E-E5F0A27A4C1D}" dt="2019-12-11T14:40:33.717" v="91" actId="1076"/>
          <ac:spMkLst>
            <pc:docMk/>
            <pc:sldMk cId="1791879509" sldId="263"/>
            <ac:spMk id="2" creationId="{1D916C2F-AE0B-E141-8C2C-4A6DC2494387}"/>
          </ac:spMkLst>
        </pc:spChg>
        <pc:spChg chg="mod">
          <ac:chgData name="Martz, Samantha" userId="d2603b44-2ba6-4e4e-a56c-f068ce5426bd" providerId="ADAL" clId="{F1902322-A4C6-4806-865E-E5F0A27A4C1D}" dt="2019-12-11T14:41:13.089" v="96" actId="255"/>
          <ac:spMkLst>
            <pc:docMk/>
            <pc:sldMk cId="1791879509" sldId="263"/>
            <ac:spMk id="3" creationId="{8055FFE8-F3E2-D048-9741-1BD95649B950}"/>
          </ac:spMkLst>
        </pc:spChg>
        <pc:graphicFrameChg chg="mod">
          <ac:chgData name="Martz, Samantha" userId="d2603b44-2ba6-4e4e-a56c-f068ce5426bd" providerId="ADAL" clId="{F1902322-A4C6-4806-865E-E5F0A27A4C1D}" dt="2019-12-11T14:41:07.183" v="95" actId="1076"/>
          <ac:graphicFrameMkLst>
            <pc:docMk/>
            <pc:sldMk cId="1791879509" sldId="263"/>
            <ac:graphicFrameMk id="4" creationId="{987D8330-BD63-4E14-8F22-B1FBA2001C07}"/>
          </ac:graphicFrameMkLst>
        </pc:graphicFrameChg>
      </pc:sldChg>
      <pc:sldChg chg="addSp delSp modSp del modAnim">
        <pc:chgData name="Martz, Samantha" userId="d2603b44-2ba6-4e4e-a56c-f068ce5426bd" providerId="ADAL" clId="{F1902322-A4C6-4806-865E-E5F0A27A4C1D}" dt="2019-12-11T14:37:40.911" v="77" actId="2696"/>
        <pc:sldMkLst>
          <pc:docMk/>
          <pc:sldMk cId="3423543564" sldId="264"/>
        </pc:sldMkLst>
        <pc:spChg chg="mod">
          <ac:chgData name="Martz, Samantha" userId="d2603b44-2ba6-4e4e-a56c-f068ce5426bd" providerId="ADAL" clId="{F1902322-A4C6-4806-865E-E5F0A27A4C1D}" dt="2019-12-11T14:31:23.169" v="19" actId="1076"/>
          <ac:spMkLst>
            <pc:docMk/>
            <pc:sldMk cId="3423543564" sldId="264"/>
            <ac:spMk id="2" creationId="{05D2D24F-EF38-C54F-A096-5FC37EE2613C}"/>
          </ac:spMkLst>
        </pc:spChg>
        <pc:spChg chg="add del mod">
          <ac:chgData name="Martz, Samantha" userId="d2603b44-2ba6-4e4e-a56c-f068ce5426bd" providerId="ADAL" clId="{F1902322-A4C6-4806-865E-E5F0A27A4C1D}" dt="2019-12-11T14:33:36.436" v="33" actId="767"/>
          <ac:spMkLst>
            <pc:docMk/>
            <pc:sldMk cId="3423543564" sldId="264"/>
            <ac:spMk id="3" creationId="{C3AAC001-789C-47C2-8B46-E36E457C4270}"/>
          </ac:spMkLst>
        </pc:spChg>
        <pc:spChg chg="add del mod">
          <ac:chgData name="Martz, Samantha" userId="d2603b44-2ba6-4e4e-a56c-f068ce5426bd" providerId="ADAL" clId="{F1902322-A4C6-4806-865E-E5F0A27A4C1D}" dt="2019-12-11T14:34:24.325" v="45" actId="478"/>
          <ac:spMkLst>
            <pc:docMk/>
            <pc:sldMk cId="3423543564" sldId="264"/>
            <ac:spMk id="5" creationId="{9D3F2808-CE4F-4F84-8365-EDB7707A9D60}"/>
          </ac:spMkLst>
        </pc:spChg>
        <pc:spChg chg="add del mod">
          <ac:chgData name="Martz, Samantha" userId="d2603b44-2ba6-4e4e-a56c-f068ce5426bd" providerId="ADAL" clId="{F1902322-A4C6-4806-865E-E5F0A27A4C1D}" dt="2019-12-11T14:33:35.530" v="31"/>
          <ac:spMkLst>
            <pc:docMk/>
            <pc:sldMk cId="3423543564" sldId="264"/>
            <ac:spMk id="7" creationId="{656B0A6A-3E5C-4B7B-8820-6947632FC52A}"/>
          </ac:spMkLst>
        </pc:spChg>
        <pc:spChg chg="add del mod">
          <ac:chgData name="Martz, Samantha" userId="d2603b44-2ba6-4e4e-a56c-f068ce5426bd" providerId="ADAL" clId="{F1902322-A4C6-4806-865E-E5F0A27A4C1D}" dt="2019-12-11T14:34:16.872" v="42" actId="1076"/>
          <ac:spMkLst>
            <pc:docMk/>
            <pc:sldMk cId="3423543564" sldId="264"/>
            <ac:spMk id="11" creationId="{64B47632-E428-8A43-B1F8-CF0DC5FCB668}"/>
          </ac:spMkLst>
        </pc:spChg>
        <pc:graphicFrameChg chg="mod">
          <ac:chgData name="Martz, Samantha" userId="d2603b44-2ba6-4e4e-a56c-f068ce5426bd" providerId="ADAL" clId="{F1902322-A4C6-4806-865E-E5F0A27A4C1D}" dt="2019-12-11T14:30:47.280" v="15" actId="1076"/>
          <ac:graphicFrameMkLst>
            <pc:docMk/>
            <pc:sldMk cId="3423543564" sldId="264"/>
            <ac:graphicFrameMk id="4" creationId="{168D9D3C-6119-44F6-A73C-EEB2593C0ECF}"/>
          </ac:graphicFrameMkLst>
        </pc:graphicFrameChg>
        <pc:picChg chg="mod">
          <ac:chgData name="Martz, Samantha" userId="d2603b44-2ba6-4e4e-a56c-f068ce5426bd" providerId="ADAL" clId="{F1902322-A4C6-4806-865E-E5F0A27A4C1D}" dt="2019-12-11T14:30:49.452" v="16" actId="1076"/>
          <ac:picMkLst>
            <pc:docMk/>
            <pc:sldMk cId="3423543564" sldId="264"/>
            <ac:picMk id="8" creationId="{8D7D3214-907E-E748-83B2-0D245B5C9524}"/>
          </ac:picMkLst>
        </pc:picChg>
      </pc:sldChg>
      <pc:sldChg chg="modSp">
        <pc:chgData name="Martz, Samantha" userId="d2603b44-2ba6-4e4e-a56c-f068ce5426bd" providerId="ADAL" clId="{F1902322-A4C6-4806-865E-E5F0A27A4C1D}" dt="2019-12-11T14:42:49.379" v="109" actId="1076"/>
        <pc:sldMkLst>
          <pc:docMk/>
          <pc:sldMk cId="438417165" sldId="265"/>
        </pc:sldMkLst>
        <pc:spChg chg="mod">
          <ac:chgData name="Martz, Samantha" userId="d2603b44-2ba6-4e4e-a56c-f068ce5426bd" providerId="ADAL" clId="{F1902322-A4C6-4806-865E-E5F0A27A4C1D}" dt="2019-12-11T14:42:41.270" v="108" actId="1076"/>
          <ac:spMkLst>
            <pc:docMk/>
            <pc:sldMk cId="438417165" sldId="265"/>
            <ac:spMk id="2" creationId="{CB567DE3-3B1C-AC48-AEF8-7859F2757D74}"/>
          </ac:spMkLst>
        </pc:spChg>
        <pc:spChg chg="mod">
          <ac:chgData name="Martz, Samantha" userId="d2603b44-2ba6-4e4e-a56c-f068ce5426bd" providerId="ADAL" clId="{F1902322-A4C6-4806-865E-E5F0A27A4C1D}" dt="2019-12-11T14:42:36.333" v="107" actId="404"/>
          <ac:spMkLst>
            <pc:docMk/>
            <pc:sldMk cId="438417165" sldId="265"/>
            <ac:spMk id="3" creationId="{0F5A9DEB-02B4-9E47-9531-5B659ECE0182}"/>
          </ac:spMkLst>
        </pc:spChg>
        <pc:graphicFrameChg chg="mod">
          <ac:chgData name="Martz, Samantha" userId="d2603b44-2ba6-4e4e-a56c-f068ce5426bd" providerId="ADAL" clId="{F1902322-A4C6-4806-865E-E5F0A27A4C1D}" dt="2019-12-11T14:42:49.379" v="109" actId="1076"/>
          <ac:graphicFrameMkLst>
            <pc:docMk/>
            <pc:sldMk cId="438417165" sldId="265"/>
            <ac:graphicFrameMk id="4" creationId="{739E7852-4B51-47CD-BF66-BB437986B347}"/>
          </ac:graphicFrameMkLst>
        </pc:graphicFrameChg>
      </pc:sldChg>
      <pc:sldChg chg="modSp modAnim">
        <pc:chgData name="Martz, Samantha" userId="d2603b44-2ba6-4e4e-a56c-f068ce5426bd" providerId="ADAL" clId="{F1902322-A4C6-4806-865E-E5F0A27A4C1D}" dt="2019-12-11T14:56:25.079" v="162"/>
        <pc:sldMkLst>
          <pc:docMk/>
          <pc:sldMk cId="1466216124" sldId="266"/>
        </pc:sldMkLst>
        <pc:spChg chg="mod">
          <ac:chgData name="Martz, Samantha" userId="d2603b44-2ba6-4e4e-a56c-f068ce5426bd" providerId="ADAL" clId="{F1902322-A4C6-4806-865E-E5F0A27A4C1D}" dt="2019-12-11T14:42:57.394" v="110" actId="403"/>
          <ac:spMkLst>
            <pc:docMk/>
            <pc:sldMk cId="1466216124" sldId="266"/>
            <ac:spMk id="2" creationId="{7F115266-BC7B-BD43-A5B4-A11F1B47F599}"/>
          </ac:spMkLst>
        </pc:spChg>
        <pc:spChg chg="mod">
          <ac:chgData name="Martz, Samantha" userId="d2603b44-2ba6-4e4e-a56c-f068ce5426bd" providerId="ADAL" clId="{F1902322-A4C6-4806-865E-E5F0A27A4C1D}" dt="2019-12-11T14:43:21.673" v="113" actId="5793"/>
          <ac:spMkLst>
            <pc:docMk/>
            <pc:sldMk cId="1466216124" sldId="266"/>
            <ac:spMk id="3" creationId="{CEF6AD7E-E6CA-4845-9811-42FDBE8BFB38}"/>
          </ac:spMkLst>
        </pc:spChg>
        <pc:graphicFrameChg chg="mod">
          <ac:chgData name="Martz, Samantha" userId="d2603b44-2ba6-4e4e-a56c-f068ce5426bd" providerId="ADAL" clId="{F1902322-A4C6-4806-865E-E5F0A27A4C1D}" dt="2019-12-11T14:43:49.234" v="115" actId="1076"/>
          <ac:graphicFrameMkLst>
            <pc:docMk/>
            <pc:sldMk cId="1466216124" sldId="266"/>
            <ac:graphicFrameMk id="5" creationId="{6FE2DD6F-21E0-4797-8F64-E87C5471B57F}"/>
          </ac:graphicFrameMkLst>
        </pc:graphicFrameChg>
      </pc:sldChg>
      <pc:sldChg chg="modSp modAnim">
        <pc:chgData name="Martz, Samantha" userId="d2603b44-2ba6-4e4e-a56c-f068ce5426bd" providerId="ADAL" clId="{F1902322-A4C6-4806-865E-E5F0A27A4C1D}" dt="2019-12-11T14:48:25.214" v="135"/>
        <pc:sldMkLst>
          <pc:docMk/>
          <pc:sldMk cId="3148936451" sldId="267"/>
        </pc:sldMkLst>
        <pc:spChg chg="mod">
          <ac:chgData name="Martz, Samantha" userId="d2603b44-2ba6-4e4e-a56c-f068ce5426bd" providerId="ADAL" clId="{F1902322-A4C6-4806-865E-E5F0A27A4C1D}" dt="2019-12-11T14:44:44.870" v="120" actId="1076"/>
          <ac:spMkLst>
            <pc:docMk/>
            <pc:sldMk cId="3148936451" sldId="267"/>
            <ac:spMk id="2" creationId="{7CA0038E-ACDF-8144-BE88-DDDC2C9F5E2C}"/>
          </ac:spMkLst>
        </pc:spChg>
        <pc:spChg chg="mod">
          <ac:chgData name="Martz, Samantha" userId="d2603b44-2ba6-4e4e-a56c-f068ce5426bd" providerId="ADAL" clId="{F1902322-A4C6-4806-865E-E5F0A27A4C1D}" dt="2019-12-11T14:44:41.621" v="119" actId="1076"/>
          <ac:spMkLst>
            <pc:docMk/>
            <pc:sldMk cId="3148936451" sldId="267"/>
            <ac:spMk id="3" creationId="{6B80C6CF-EB05-FF42-BD06-CA56D03436D8}"/>
          </ac:spMkLst>
        </pc:spChg>
      </pc:sldChg>
      <pc:sldChg chg="addSp delSp modSp add modAnim">
        <pc:chgData name="Martz, Samantha" userId="d2603b44-2ba6-4e4e-a56c-f068ce5426bd" providerId="ADAL" clId="{F1902322-A4C6-4806-865E-E5F0A27A4C1D}" dt="2019-12-11T14:55:29.969" v="148"/>
        <pc:sldMkLst>
          <pc:docMk/>
          <pc:sldMk cId="77456128" sldId="268"/>
        </pc:sldMkLst>
        <pc:spChg chg="mod">
          <ac:chgData name="Martz, Samantha" userId="d2603b44-2ba6-4e4e-a56c-f068ce5426bd" providerId="ADAL" clId="{F1902322-A4C6-4806-865E-E5F0A27A4C1D}" dt="2019-12-11T14:45:39.398" v="129" actId="1076"/>
          <ac:spMkLst>
            <pc:docMk/>
            <pc:sldMk cId="77456128" sldId="268"/>
            <ac:spMk id="2" creationId="{31BA8B55-EA55-471A-B53A-592C7EDDACAD}"/>
          </ac:spMkLst>
        </pc:spChg>
        <pc:spChg chg="mod">
          <ac:chgData name="Martz, Samantha" userId="d2603b44-2ba6-4e4e-a56c-f068ce5426bd" providerId="ADAL" clId="{F1902322-A4C6-4806-865E-E5F0A27A4C1D}" dt="2019-12-11T14:37:27.177" v="75" actId="1076"/>
          <ac:spMkLst>
            <pc:docMk/>
            <pc:sldMk cId="77456128" sldId="268"/>
            <ac:spMk id="3" creationId="{52022DB7-AB3E-4364-A661-38861520E436}"/>
          </ac:spMkLst>
        </pc:spChg>
        <pc:graphicFrameChg chg="add del">
          <ac:chgData name="Martz, Samantha" userId="d2603b44-2ba6-4e4e-a56c-f068ce5426bd" providerId="ADAL" clId="{F1902322-A4C6-4806-865E-E5F0A27A4C1D}" dt="2019-12-11T14:35:21.276" v="51" actId="478"/>
          <ac:graphicFrameMkLst>
            <pc:docMk/>
            <pc:sldMk cId="77456128" sldId="268"/>
            <ac:graphicFrameMk id="4" creationId="{61E605EC-ED0D-4653-996E-FB1999B08C74}"/>
          </ac:graphicFrameMkLst>
        </pc:graphicFrameChg>
        <pc:graphicFrameChg chg="add mod">
          <ac:chgData name="Martz, Samantha" userId="d2603b44-2ba6-4e4e-a56c-f068ce5426bd" providerId="ADAL" clId="{F1902322-A4C6-4806-865E-E5F0A27A4C1D}" dt="2019-12-11T14:37:22.724" v="74" actId="1076"/>
          <ac:graphicFrameMkLst>
            <pc:docMk/>
            <pc:sldMk cId="77456128" sldId="268"/>
            <ac:graphicFrameMk id="6" creationId="{83E3B4C2-9526-4B52-AA0D-1378F3FD82BB}"/>
          </ac:graphicFrameMkLst>
        </pc:graphicFrameChg>
        <pc:picChg chg="add mod">
          <ac:chgData name="Martz, Samantha" userId="d2603b44-2ba6-4e4e-a56c-f068ce5426bd" providerId="ADAL" clId="{F1902322-A4C6-4806-865E-E5F0A27A4C1D}" dt="2019-12-11T14:37:06.522" v="72" actId="1076"/>
          <ac:picMkLst>
            <pc:docMk/>
            <pc:sldMk cId="77456128" sldId="268"/>
            <ac:picMk id="5" creationId="{2DD773E7-43E6-48E4-B037-D30160F30CA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sedinboro-my.sharepoint.com/personal/sm190474_scots_edinboro_edu/Documents/DSCI%20Project%20Data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sedinboro-my.sharepoint.com/personal/sm190474_scots_edinboro_edu/Documents/DSCI%20Project%20Data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sedinboro-my.sharepoint.com/personal/sm190474_scots_edinboro_edu/Documents/DSCI%20Project%20Data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sedinboro-my.sharepoint.com/personal/sm190474_scots_edinboro_edu/Documents/DSCI%20Project%20Data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Top 7 of Number of Dead Migrants</a:t>
            </a:r>
            <a:r>
              <a:rPr lang="en-US" sz="2000" baseline="0"/>
              <a:t> in a Region</a:t>
            </a:r>
            <a:endParaRPr lang="en-US" sz="2000"/>
          </a:p>
        </c:rich>
      </c:tx>
      <c:layout>
        <c:manualLayout>
          <c:xMode val="edge"/>
          <c:yMode val="edge"/>
          <c:x val="0.18220297688227563"/>
          <c:y val="1.50919398221884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10-4E17-BB7C-D1DB82420927}"/>
                </c:ext>
              </c:extLst>
            </c:dLbl>
            <c:dLbl>
              <c:idx val="1"/>
              <c:layout>
                <c:manualLayout>
                  <c:x val="0"/>
                  <c:y val="9.2592592592591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10-4E17-BB7C-D1DB824209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'Number Dead Analysis'!$A$17:$A$23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N/A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strCache>
            </c:strRef>
          </c:cat>
          <c:val>
            <c:numRef>
              <c:f>'Number Dead Analysis'!$B$17:$B$23</c:f>
              <c:numCache>
                <c:formatCode>General</c:formatCode>
                <c:ptCount val="7"/>
                <c:pt idx="0">
                  <c:v>3293</c:v>
                </c:pt>
                <c:pt idx="1">
                  <c:v>685</c:v>
                </c:pt>
                <c:pt idx="2">
                  <c:v>357</c:v>
                </c:pt>
                <c:pt idx="3">
                  <c:v>191</c:v>
                </c:pt>
                <c:pt idx="4">
                  <c:v>139</c:v>
                </c:pt>
                <c:pt idx="5">
                  <c:v>126</c:v>
                </c:pt>
                <c:pt idx="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10-4E17-BB7C-D1DB824209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31833112"/>
        <c:axId val="631830816"/>
      </c:barChart>
      <c:catAx>
        <c:axId val="6318331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Number of Presumed Dead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830816"/>
        <c:crosses val="autoZero"/>
        <c:auto val="1"/>
        <c:lblAlgn val="ctr"/>
        <c:lblOffset val="100"/>
        <c:noMultiLvlLbl val="0"/>
      </c:catAx>
      <c:valAx>
        <c:axId val="63183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effectLst/>
                  </a:rPr>
                  <a:t>Count </a:t>
                </a:r>
                <a:r>
                  <a:rPr lang="en-US" sz="1600" baseline="0">
                    <a:effectLst/>
                  </a:rPr>
                  <a:t>of Dead</a:t>
                </a:r>
                <a:endParaRPr lang="en-US" sz="16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83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Analysis of the Year Reported</a:t>
            </a:r>
          </a:p>
        </c:rich>
      </c:tx>
      <c:layout>
        <c:manualLayout>
          <c:xMode val="edge"/>
          <c:yMode val="edge"/>
          <c:x val="0.27020844269466321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'Year Reported Analysis'!$B$15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'Year Reported Analysis'!$A$16:$A$21</c:f>
              <c:numCache>
                <c:formatCode>General</c:formatCode>
                <c:ptCount val="6"/>
                <c:pt idx="0">
                  <c:v>2019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'Year Reported Analysis'!$B$16:$B$21</c:f>
              <c:numCache>
                <c:formatCode>General</c:formatCode>
                <c:ptCount val="6"/>
                <c:pt idx="0">
                  <c:v>143</c:v>
                </c:pt>
                <c:pt idx="1">
                  <c:v>245</c:v>
                </c:pt>
                <c:pt idx="2">
                  <c:v>808</c:v>
                </c:pt>
                <c:pt idx="3">
                  <c:v>1275</c:v>
                </c:pt>
                <c:pt idx="4">
                  <c:v>1356</c:v>
                </c:pt>
                <c:pt idx="5">
                  <c:v>1506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5-514F-85DA-A823347CB04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9053864"/>
        <c:axId val="399054192"/>
      </c:barChart>
      <c:catAx>
        <c:axId val="399053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511817195160986"/>
              <c:y val="0.9008005714530168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4192"/>
        <c:crosses val="autoZero"/>
        <c:auto val="1"/>
        <c:lblAlgn val="ctr"/>
        <c:lblOffset val="100"/>
        <c:noMultiLvlLbl val="0"/>
      </c:catAx>
      <c:valAx>
        <c:axId val="39905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Number of Migrants Dead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053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Number of Victims Reported in the Months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15048118985127"/>
          <c:y val="0.13467592592592595"/>
          <c:w val="0.83129396325459315"/>
          <c:h val="0.65975320793234182"/>
        </c:manualLayout>
      </c:layout>
      <c:lineChart>
        <c:grouping val="standard"/>
        <c:varyColors val="0"/>
        <c:ser>
          <c:idx val="0"/>
          <c:order val="0"/>
          <c:tx>
            <c:strRef>
              <c:f>'Report Month Analysis'!$B$9</c:f>
              <c:strCache>
                <c:ptCount val="1"/>
                <c:pt idx="0">
                  <c:v>Count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2611111111111113E-2"/>
                  <c:y val="-4.3946850393700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E3-A245-8CA0-57DD224802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'Report Month Analysis'!$A$10:$A$21</c:f>
              <c:strCache>
                <c:ptCount val="12"/>
                <c:pt idx="0">
                  <c:v>Oct</c:v>
                </c:pt>
                <c:pt idx="1">
                  <c:v>Jun</c:v>
                </c:pt>
                <c:pt idx="2">
                  <c:v>Sep</c:v>
                </c:pt>
                <c:pt idx="3">
                  <c:v>Aug</c:v>
                </c:pt>
                <c:pt idx="4">
                  <c:v>Jan</c:v>
                </c:pt>
                <c:pt idx="5">
                  <c:v>Jul</c:v>
                </c:pt>
                <c:pt idx="6">
                  <c:v>Dec</c:v>
                </c:pt>
                <c:pt idx="7">
                  <c:v>Feb</c:v>
                </c:pt>
                <c:pt idx="8">
                  <c:v>Nov</c:v>
                </c:pt>
                <c:pt idx="9">
                  <c:v>May</c:v>
                </c:pt>
                <c:pt idx="10">
                  <c:v>Mar</c:v>
                </c:pt>
                <c:pt idx="11">
                  <c:v>Apr</c:v>
                </c:pt>
              </c:strCache>
            </c:strRef>
          </c:cat>
          <c:val>
            <c:numRef>
              <c:f>'Report Month Analysis'!$B$10:$B$21</c:f>
              <c:numCache>
                <c:formatCode>General</c:formatCode>
                <c:ptCount val="12"/>
                <c:pt idx="0">
                  <c:v>537</c:v>
                </c:pt>
                <c:pt idx="1">
                  <c:v>514</c:v>
                </c:pt>
                <c:pt idx="2">
                  <c:v>505</c:v>
                </c:pt>
                <c:pt idx="3">
                  <c:v>473</c:v>
                </c:pt>
                <c:pt idx="4">
                  <c:v>470</c:v>
                </c:pt>
                <c:pt idx="5">
                  <c:v>466</c:v>
                </c:pt>
                <c:pt idx="6">
                  <c:v>464</c:v>
                </c:pt>
                <c:pt idx="7">
                  <c:v>404</c:v>
                </c:pt>
                <c:pt idx="8">
                  <c:v>398</c:v>
                </c:pt>
                <c:pt idx="9">
                  <c:v>394</c:v>
                </c:pt>
                <c:pt idx="10">
                  <c:v>389</c:v>
                </c:pt>
                <c:pt idx="11">
                  <c:v>319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E3-A245-8CA0-57DD2248025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37362568"/>
        <c:axId val="537364536"/>
      </c:lineChart>
      <c:catAx>
        <c:axId val="537362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Months</a:t>
                </a:r>
              </a:p>
            </c:rich>
          </c:tx>
          <c:layout>
            <c:manualLayout>
              <c:xMode val="edge"/>
              <c:yMode val="edge"/>
              <c:x val="0.50272250691896414"/>
              <c:y val="0.88987143968115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364536"/>
        <c:crosses val="autoZero"/>
        <c:auto val="1"/>
        <c:lblAlgn val="ctr"/>
        <c:lblOffset val="100"/>
        <c:noMultiLvlLbl val="0"/>
      </c:catAx>
      <c:valAx>
        <c:axId val="5373645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Number of victims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7362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3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2200" dirty="0"/>
              <a:t>Top</a:t>
            </a:r>
            <a:r>
              <a:rPr lang="en-US" sz="2200" baseline="0" dirty="0"/>
              <a:t> 7 Number of Where Migrants Migration Routes</a:t>
            </a:r>
            <a:endParaRPr lang="en-US" sz="2200" dirty="0"/>
          </a:p>
        </c:rich>
      </c:tx>
      <c:layout>
        <c:manualLayout>
          <c:xMode val="edge"/>
          <c:yMode val="edge"/>
          <c:x val="0.16933801480814528"/>
          <c:y val="1.3533835982421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39-6243-B258-26ACA9E05C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39-6243-B258-26ACA9E05C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39-6243-B258-26ACA9E05C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39-6243-B258-26ACA9E05C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39-6243-B258-26ACA9E05C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39-6243-B258-26ACA9E05CE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39-6243-B258-26ACA9E05CE9}"/>
              </c:ext>
            </c:extLst>
          </c:dPt>
          <c:dLbls>
            <c:dLbl>
              <c:idx val="0"/>
              <c:layout>
                <c:manualLayout>
                  <c:x val="-0.13886819298304645"/>
                  <c:y val="0.127139539155687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39-6243-B258-26ACA9E05CE9}"/>
                </c:ext>
              </c:extLst>
            </c:dLbl>
            <c:dLbl>
              <c:idx val="1"/>
              <c:layout>
                <c:manualLayout>
                  <c:x val="0.16031558860041678"/>
                  <c:y val="-0.140539426321420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39-6243-B258-26ACA9E05CE9}"/>
                </c:ext>
              </c:extLst>
            </c:dLbl>
            <c:dLbl>
              <c:idx val="2"/>
              <c:layout>
                <c:manualLayout>
                  <c:x val="-8.9241743893667708E-2"/>
                  <c:y val="0.2528536926579667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39-6243-B258-26ACA9E05CE9}"/>
                </c:ext>
              </c:extLst>
            </c:dLbl>
            <c:dLbl>
              <c:idx val="3"/>
              <c:layout>
                <c:manualLayout>
                  <c:x val="-0.11733642553357278"/>
                  <c:y val="0.213475748812412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39-6243-B258-26ACA9E05CE9}"/>
                </c:ext>
              </c:extLst>
            </c:dLbl>
            <c:dLbl>
              <c:idx val="4"/>
              <c:layout>
                <c:manualLayout>
                  <c:x val="-0.27820580705894971"/>
                  <c:y val="0.1124472462409222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39-6243-B258-26ACA9E05CE9}"/>
                </c:ext>
              </c:extLst>
            </c:dLbl>
            <c:dLbl>
              <c:idx val="5"/>
              <c:layout>
                <c:manualLayout>
                  <c:x val="-0.14026494526203462"/>
                  <c:y val="4.70610973716720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39-6243-B258-26ACA9E05CE9}"/>
                </c:ext>
              </c:extLst>
            </c:dLbl>
            <c:dLbl>
              <c:idx val="6"/>
              <c:layout>
                <c:manualLayout>
                  <c:x val="0.23014928122029751"/>
                  <c:y val="0.11416242992847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39-6243-B258-26ACA9E05C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'Migration Route Analysis'!$A$9:$A$15</c:f>
              <c:strCache>
                <c:ptCount val="7"/>
                <c:pt idx="0">
                  <c:v>N/A</c:v>
                </c:pt>
                <c:pt idx="1">
                  <c:v>Central America to US</c:v>
                </c:pt>
                <c:pt idx="2">
                  <c:v>Central Mediterranean</c:v>
                </c:pt>
                <c:pt idx="3">
                  <c:v>Western Mediterranean</c:v>
                </c:pt>
                <c:pt idx="4">
                  <c:v>Eastern Mediterranean</c:v>
                </c:pt>
                <c:pt idx="5">
                  <c:v>Western Balkans</c:v>
                </c:pt>
                <c:pt idx="6">
                  <c:v>Calais to United Kingdom</c:v>
                </c:pt>
              </c:strCache>
            </c:strRef>
          </c:cat>
          <c:val>
            <c:numRef>
              <c:f>'Migration Route Analysis'!$B$9:$B$15</c:f>
              <c:numCache>
                <c:formatCode>General</c:formatCode>
                <c:ptCount val="7"/>
                <c:pt idx="0">
                  <c:v>2673</c:v>
                </c:pt>
                <c:pt idx="1">
                  <c:v>1507</c:v>
                </c:pt>
                <c:pt idx="2">
                  <c:v>499</c:v>
                </c:pt>
                <c:pt idx="3">
                  <c:v>255</c:v>
                </c:pt>
                <c:pt idx="4">
                  <c:v>230</c:v>
                </c:pt>
                <c:pt idx="5">
                  <c:v>64</c:v>
                </c:pt>
                <c:pt idx="6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39-6243-B258-26ACA9E05CE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/>
              <a:t>Frequency</a:t>
            </a:r>
            <a:r>
              <a:rPr lang="en-US" sz="2200" baseline="0"/>
              <a:t> of the Region of Incidents</a:t>
            </a:r>
            <a:endParaRPr lang="en-US" sz="2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'Region of Incident Analysis'!$B$8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'Region of Incident Analysis'!$A$9:$A$23</c:f>
              <c:strCache>
                <c:ptCount val="15"/>
                <c:pt idx="0">
                  <c:v>US-Mexico Border</c:v>
                </c:pt>
                <c:pt idx="1">
                  <c:v>North Africa</c:v>
                </c:pt>
                <c:pt idx="2">
                  <c:v>Mediterranean</c:v>
                </c:pt>
                <c:pt idx="3">
                  <c:v>Sub-Saharan Africa</c:v>
                </c:pt>
                <c:pt idx="4">
                  <c:v>Central America</c:v>
                </c:pt>
                <c:pt idx="5">
                  <c:v>Europe</c:v>
                </c:pt>
                <c:pt idx="6">
                  <c:v>Horn of Africa</c:v>
                </c:pt>
                <c:pt idx="7">
                  <c:v>Middle East</c:v>
                </c:pt>
                <c:pt idx="8">
                  <c:v>South Asia</c:v>
                </c:pt>
                <c:pt idx="9">
                  <c:v>Southeast Asia</c:v>
                </c:pt>
                <c:pt idx="10">
                  <c:v>Caribbean</c:v>
                </c:pt>
                <c:pt idx="11">
                  <c:v>South America</c:v>
                </c:pt>
                <c:pt idx="12">
                  <c:v>East Asia</c:v>
                </c:pt>
                <c:pt idx="13">
                  <c:v>Central Asia</c:v>
                </c:pt>
                <c:pt idx="14">
                  <c:v>North America</c:v>
                </c:pt>
              </c:strCache>
            </c:strRef>
          </c:cat>
          <c:val>
            <c:numRef>
              <c:f>'Region of Incident Analysis'!$B$9:$B$23</c:f>
              <c:numCache>
                <c:formatCode>General</c:formatCode>
                <c:ptCount val="15"/>
                <c:pt idx="0">
                  <c:v>1337</c:v>
                </c:pt>
                <c:pt idx="1">
                  <c:v>1239</c:v>
                </c:pt>
                <c:pt idx="2">
                  <c:v>984</c:v>
                </c:pt>
                <c:pt idx="3">
                  <c:v>475</c:v>
                </c:pt>
                <c:pt idx="4">
                  <c:v>309</c:v>
                </c:pt>
                <c:pt idx="5">
                  <c:v>249</c:v>
                </c:pt>
                <c:pt idx="6">
                  <c:v>235</c:v>
                </c:pt>
                <c:pt idx="7">
                  <c:v>164</c:v>
                </c:pt>
                <c:pt idx="8">
                  <c:v>151</c:v>
                </c:pt>
                <c:pt idx="9">
                  <c:v>96</c:v>
                </c:pt>
                <c:pt idx="10">
                  <c:v>59</c:v>
                </c:pt>
                <c:pt idx="11">
                  <c:v>28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E3-1247-AFF2-2C9306B6ED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89998704"/>
        <c:axId val="389997392"/>
      </c:barChart>
      <c:catAx>
        <c:axId val="38999870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Region</a:t>
                </a:r>
                <a:r>
                  <a:rPr lang="en-US" sz="1800" baseline="0"/>
                  <a:t> of Incidents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997392"/>
        <c:crosses val="autoZero"/>
        <c:auto val="1"/>
        <c:lblAlgn val="ctr"/>
        <c:lblOffset val="100"/>
        <c:noMultiLvlLbl val="0"/>
      </c:catAx>
      <c:valAx>
        <c:axId val="389997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Number</a:t>
                </a:r>
                <a:r>
                  <a:rPr lang="en-US" sz="1800" baseline="0"/>
                  <a:t> of Incidents</a:t>
                </a:r>
                <a:endParaRPr lang="en-US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998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08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0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2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47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8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3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578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64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0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84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4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08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0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6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1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0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C3F56-268A-A944-BEBF-2DC477963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Missing Migrants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D0F20-AF5E-C84D-93D3-C8F407F1FE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Samantha Martz</a:t>
            </a:r>
          </a:p>
          <a:p>
            <a:r>
              <a:rPr lang="en-US" dirty="0"/>
              <a:t>DSCI 101 MWF</a:t>
            </a:r>
          </a:p>
        </p:txBody>
      </p:sp>
    </p:spTree>
    <p:extLst>
      <p:ext uri="{BB962C8B-B14F-4D97-AF65-F5344CB8AC3E}">
        <p14:creationId xmlns:p14="http://schemas.microsoft.com/office/powerpoint/2010/main" val="3448192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15266-BC7B-BD43-A5B4-A11F1B47F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24467"/>
          </a:xfrm>
        </p:spPr>
        <p:txBody>
          <a:bodyPr/>
          <a:lstStyle/>
          <a:p>
            <a:r>
              <a:rPr lang="en-US" sz="4000" dirty="0"/>
              <a:t>Region</a:t>
            </a:r>
            <a:r>
              <a:rPr lang="en-US" dirty="0"/>
              <a:t> of Incident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AD7E-E6CA-4845-9811-42FDBE8B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394" y="2188932"/>
            <a:ext cx="9601200" cy="4157133"/>
          </a:xfrm>
        </p:spPr>
        <p:txBody>
          <a:bodyPr/>
          <a:lstStyle/>
          <a:p>
            <a:r>
              <a:rPr lang="en-US" dirty="0"/>
              <a:t>Where the death of the </a:t>
            </a:r>
          </a:p>
          <a:p>
            <a:pPr marL="0" indent="0">
              <a:buNone/>
            </a:pPr>
            <a:r>
              <a:rPr lang="en-US" dirty="0"/>
              <a:t>migrant took place</a:t>
            </a:r>
          </a:p>
          <a:p>
            <a:r>
              <a:rPr lang="en-US" dirty="0"/>
              <a:t>Most frequent areas</a:t>
            </a:r>
          </a:p>
          <a:p>
            <a:r>
              <a:rPr lang="en-US" dirty="0"/>
              <a:t>US-Mexico Border</a:t>
            </a:r>
          </a:p>
          <a:p>
            <a:pPr lvl="1"/>
            <a:r>
              <a:rPr lang="en-US" dirty="0"/>
              <a:t>1337 dead</a:t>
            </a:r>
          </a:p>
          <a:p>
            <a:r>
              <a:rPr lang="en-US" dirty="0"/>
              <a:t>North Africa</a:t>
            </a:r>
          </a:p>
          <a:p>
            <a:pPr lvl="1"/>
            <a:r>
              <a:rPr lang="en-US" dirty="0"/>
              <a:t>1239 dead</a:t>
            </a:r>
          </a:p>
          <a:p>
            <a:r>
              <a:rPr lang="en-US" dirty="0"/>
              <a:t>Mediterranean</a:t>
            </a:r>
          </a:p>
          <a:p>
            <a:pPr lvl="1"/>
            <a:r>
              <a:rPr lang="en-US" dirty="0"/>
              <a:t>984 dead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FE2DD6F-21E0-4797-8F64-E87C5471B5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688560"/>
              </p:ext>
            </p:extLst>
          </p:nvPr>
        </p:nvGraphicFramePr>
        <p:xfrm>
          <a:off x="3820731" y="2215049"/>
          <a:ext cx="8229601" cy="452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6621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0038E-ACDF-8144-BE88-DDDC2C9F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175" y="866104"/>
            <a:ext cx="9601200" cy="973667"/>
          </a:xfrm>
        </p:spPr>
        <p:txBody>
          <a:bodyPr/>
          <a:lstStyle/>
          <a:p>
            <a:r>
              <a:rPr lang="en-US" sz="44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0C6CF-EB05-FF42-BD06-CA56D0343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61" y="2301026"/>
            <a:ext cx="9601200" cy="4038600"/>
          </a:xfrm>
        </p:spPr>
        <p:txBody>
          <a:bodyPr>
            <a:normAutofit/>
          </a:bodyPr>
          <a:lstStyle/>
          <a:p>
            <a:r>
              <a:rPr lang="en-US" sz="2000" dirty="0"/>
              <a:t>Questions answered:</a:t>
            </a:r>
          </a:p>
          <a:p>
            <a:pPr lvl="1"/>
            <a:r>
              <a:rPr lang="en-US" sz="2000" dirty="0"/>
              <a:t>How many people have been died? </a:t>
            </a:r>
            <a:r>
              <a:rPr lang="en-US" sz="2000" b="1" dirty="0"/>
              <a:t>5333</a:t>
            </a:r>
          </a:p>
          <a:p>
            <a:pPr lvl="1"/>
            <a:r>
              <a:rPr lang="en-US" sz="2000" dirty="0"/>
              <a:t>Where is the most common place they have been died? </a:t>
            </a:r>
            <a:r>
              <a:rPr lang="en-US" sz="2000" b="1" dirty="0"/>
              <a:t>US-Mexico Border</a:t>
            </a:r>
          </a:p>
          <a:p>
            <a:pPr lvl="1"/>
            <a:r>
              <a:rPr lang="en-US" sz="2000" dirty="0"/>
              <a:t>What time of year are the migrants most likely died? </a:t>
            </a:r>
            <a:r>
              <a:rPr lang="en-US" sz="2000" b="1" dirty="0"/>
              <a:t>October</a:t>
            </a:r>
          </a:p>
          <a:p>
            <a:pPr lvl="1"/>
            <a:r>
              <a:rPr lang="en-US" sz="2000" dirty="0"/>
              <a:t>Have deaths of migrants gotten worse over the last 5 years? </a:t>
            </a:r>
            <a:r>
              <a:rPr lang="en-US" sz="2000" b="1" dirty="0"/>
              <a:t>Yes, the trend is going up each year.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89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79079-7146-B543-B14F-1EFE1656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Future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5498B-EBF3-B440-B096-B6BDD1A08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234" y="2425282"/>
            <a:ext cx="9601200" cy="3581400"/>
          </a:xfrm>
        </p:spPr>
        <p:txBody>
          <a:bodyPr>
            <a:normAutofit/>
          </a:bodyPr>
          <a:lstStyle/>
          <a:p>
            <a:r>
              <a:rPr lang="en-US" sz="2000" dirty="0"/>
              <a:t>Find out where the migrants originally came from.</a:t>
            </a:r>
          </a:p>
          <a:p>
            <a:r>
              <a:rPr lang="en-US" sz="2000" dirty="0"/>
              <a:t>Search out the data from the last 8 months</a:t>
            </a:r>
          </a:p>
          <a:p>
            <a:r>
              <a:rPr lang="en-US" sz="2000" dirty="0"/>
              <a:t>See if more male or female were more likely to die</a:t>
            </a:r>
          </a:p>
        </p:txBody>
      </p:sp>
    </p:spTree>
    <p:extLst>
      <p:ext uri="{BB962C8B-B14F-4D97-AF65-F5344CB8AC3E}">
        <p14:creationId xmlns:p14="http://schemas.microsoft.com/office/powerpoint/2010/main" val="25793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5B8BE-28A2-7D45-A2EC-1DD1684D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07178"/>
            <a:ext cx="8761413" cy="706964"/>
          </a:xfrm>
        </p:spPr>
        <p:txBody>
          <a:bodyPr/>
          <a:lstStyle/>
          <a:p>
            <a:r>
              <a:rPr lang="en-US" sz="4400" dirty="0"/>
              <a:t>Overview of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B9CA7-6AE9-B54F-97BD-90742FE8F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082" y="2282308"/>
            <a:ext cx="9601200" cy="4087368"/>
          </a:xfrm>
        </p:spPr>
        <p:txBody>
          <a:bodyPr>
            <a:normAutofit/>
          </a:bodyPr>
          <a:lstStyle/>
          <a:p>
            <a:r>
              <a:rPr lang="en-US" dirty="0"/>
              <a:t>Dataset is the Missing Migrants</a:t>
            </a:r>
          </a:p>
          <a:p>
            <a:r>
              <a:rPr lang="en-US" dirty="0"/>
              <a:t>Migrants are asylum-seekers, refugees or immigrants</a:t>
            </a:r>
          </a:p>
          <a:p>
            <a:r>
              <a:rPr lang="en-US" dirty="0"/>
              <a:t>The questions I wanted to answer:</a:t>
            </a:r>
          </a:p>
          <a:p>
            <a:pPr lvl="1"/>
            <a:r>
              <a:rPr lang="en-US" sz="1800" dirty="0"/>
              <a:t>How many people have been died? </a:t>
            </a:r>
          </a:p>
          <a:p>
            <a:pPr lvl="1"/>
            <a:r>
              <a:rPr lang="en-US" sz="1800" dirty="0"/>
              <a:t>Where is the most common place they have been died? </a:t>
            </a:r>
          </a:p>
          <a:p>
            <a:pPr lvl="1"/>
            <a:r>
              <a:rPr lang="en-US" sz="1800" dirty="0"/>
              <a:t>What time of year are the migrants most likely died? </a:t>
            </a:r>
          </a:p>
          <a:p>
            <a:pPr lvl="1"/>
            <a:r>
              <a:rPr lang="en-US" sz="1800" dirty="0"/>
              <a:t>Have deaths of migrants gotten worse over the last 5 years? </a:t>
            </a:r>
          </a:p>
        </p:txBody>
      </p:sp>
    </p:spTree>
    <p:extLst>
      <p:ext uri="{BB962C8B-B14F-4D97-AF65-F5344CB8AC3E}">
        <p14:creationId xmlns:p14="http://schemas.microsoft.com/office/powerpoint/2010/main" val="41899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AEFC3-3E04-9840-8E55-FF833BBF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20057"/>
            <a:ext cx="8761413" cy="706964"/>
          </a:xfrm>
        </p:spPr>
        <p:txBody>
          <a:bodyPr/>
          <a:lstStyle/>
          <a:p>
            <a:r>
              <a:rPr lang="en-US" sz="4400" dirty="0"/>
              <a:t>Data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0C11C-D0AF-BA46-A540-F828F18DB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92155"/>
            <a:ext cx="9601200" cy="4062984"/>
          </a:xfrm>
        </p:spPr>
        <p:txBody>
          <a:bodyPr>
            <a:normAutofit/>
          </a:bodyPr>
          <a:lstStyle/>
          <a:p>
            <a:r>
              <a:rPr lang="en-US" sz="2000" dirty="0"/>
              <a:t>Data obtained from Kaggle</a:t>
            </a:r>
          </a:p>
          <a:p>
            <a:pPr lvl="1"/>
            <a:r>
              <a:rPr lang="en-US" sz="2000" dirty="0"/>
              <a:t>Originally from The Missing Migrants Project</a:t>
            </a:r>
          </a:p>
          <a:p>
            <a:r>
              <a:rPr lang="en-US" sz="2000" dirty="0"/>
              <a:t>Data from 2014-2019</a:t>
            </a:r>
          </a:p>
          <a:p>
            <a:r>
              <a:rPr lang="en-US" sz="2000" dirty="0"/>
              <a:t>CSV Format</a:t>
            </a:r>
          </a:p>
          <a:p>
            <a:pPr lvl="1"/>
            <a:r>
              <a:rPr lang="en-US" sz="2000" dirty="0"/>
              <a:t>5333 migrants recorded</a:t>
            </a:r>
          </a:p>
          <a:p>
            <a:pPr lvl="1"/>
            <a:r>
              <a:rPr lang="en-US" sz="2000" dirty="0"/>
              <a:t>20 Fields</a:t>
            </a:r>
          </a:p>
          <a:p>
            <a:pPr lvl="1"/>
            <a:r>
              <a:rPr lang="en-US" sz="2000" dirty="0"/>
              <a:t>1.41MB</a:t>
            </a:r>
          </a:p>
        </p:txBody>
      </p:sp>
    </p:spTree>
    <p:extLst>
      <p:ext uri="{BB962C8B-B14F-4D97-AF65-F5344CB8AC3E}">
        <p14:creationId xmlns:p14="http://schemas.microsoft.com/office/powerpoint/2010/main" val="19935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1D30-498B-9642-B624-50E18A14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Problems with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DDB5F-DC6D-2F4A-B525-8A79C7D6C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73834"/>
            <a:ext cx="9601200" cy="4111752"/>
          </a:xfrm>
        </p:spPr>
        <p:txBody>
          <a:bodyPr>
            <a:normAutofit/>
          </a:bodyPr>
          <a:lstStyle/>
          <a:p>
            <a:r>
              <a:rPr lang="en-US" sz="2000" dirty="0"/>
              <a:t>Only problem was blank cells</a:t>
            </a:r>
          </a:p>
          <a:p>
            <a:pPr lvl="1"/>
            <a:r>
              <a:rPr lang="en-US" sz="2000" dirty="0"/>
              <a:t>Cleaned the data by replacing blank cells with N/A</a:t>
            </a:r>
          </a:p>
          <a:p>
            <a:pPr lvl="1"/>
            <a:r>
              <a:rPr lang="en-US" sz="2000" dirty="0"/>
              <a:t>Hide data fields I did not use</a:t>
            </a:r>
          </a:p>
        </p:txBody>
      </p:sp>
    </p:spTree>
    <p:extLst>
      <p:ext uri="{BB962C8B-B14F-4D97-AF65-F5344CB8AC3E}">
        <p14:creationId xmlns:p14="http://schemas.microsoft.com/office/powerpoint/2010/main" val="10407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6496-BC50-9341-A6E9-7E8B7AE54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Data Analysis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548C4-8DFD-DD49-8AF1-D79B5A4F5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74458"/>
            <a:ext cx="4528868" cy="4211128"/>
          </a:xfrm>
        </p:spPr>
        <p:txBody>
          <a:bodyPr>
            <a:normAutofit/>
          </a:bodyPr>
          <a:lstStyle/>
          <a:p>
            <a:r>
              <a:rPr lang="en-US" sz="2000" dirty="0"/>
              <a:t>A lot of 5 number summaries</a:t>
            </a:r>
          </a:p>
          <a:p>
            <a:r>
              <a:rPr lang="en-US" sz="2000" dirty="0"/>
              <a:t>Count functions</a:t>
            </a:r>
          </a:p>
          <a:p>
            <a:r>
              <a:rPr lang="en-US" sz="2000" dirty="0"/>
              <a:t>Pivot Table</a:t>
            </a:r>
          </a:p>
          <a:p>
            <a:r>
              <a:rPr lang="en-US" sz="2000" dirty="0"/>
              <a:t>Made count tables</a:t>
            </a:r>
          </a:p>
          <a:p>
            <a:r>
              <a:rPr lang="en-US" sz="2000" dirty="0"/>
              <a:t>Made charts</a:t>
            </a:r>
          </a:p>
        </p:txBody>
      </p:sp>
    </p:spTree>
    <p:extLst>
      <p:ext uri="{BB962C8B-B14F-4D97-AF65-F5344CB8AC3E}">
        <p14:creationId xmlns:p14="http://schemas.microsoft.com/office/powerpoint/2010/main" val="22841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A8B55-EA55-471A-B53A-592C7EDD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892" y="1047897"/>
            <a:ext cx="8761413" cy="706964"/>
          </a:xfrm>
        </p:spPr>
        <p:txBody>
          <a:bodyPr/>
          <a:lstStyle/>
          <a:p>
            <a:r>
              <a:rPr lang="en-US" sz="4000" dirty="0"/>
              <a:t>Year Reported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22DB7-AB3E-4364-A661-38861520E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921" y="2280707"/>
            <a:ext cx="4099626" cy="3765997"/>
          </a:xfrm>
        </p:spPr>
        <p:txBody>
          <a:bodyPr>
            <a:normAutofit/>
          </a:bodyPr>
          <a:lstStyle/>
          <a:p>
            <a:r>
              <a:rPr lang="en-US" dirty="0"/>
              <a:t>I performed count functions</a:t>
            </a:r>
          </a:p>
          <a:p>
            <a:r>
              <a:rPr lang="en-US" dirty="0"/>
              <a:t>How many one, two, three, etc. victims were found dead</a:t>
            </a:r>
          </a:p>
          <a:p>
            <a:pPr lvl="1"/>
            <a:r>
              <a:rPr lang="en-US" sz="1800" dirty="0"/>
              <a:t>1 victim is the most w/ 3293</a:t>
            </a:r>
          </a:p>
          <a:p>
            <a:pPr lvl="1"/>
            <a:r>
              <a:rPr lang="en-US" sz="1800" dirty="0"/>
              <a:t>2 victims is 685</a:t>
            </a:r>
          </a:p>
          <a:p>
            <a:r>
              <a:rPr lang="en-US" dirty="0"/>
              <a:t>I found the percent's that 1 victim is dead, 61.7%, and 2 victims were dead, 12.8%.</a:t>
            </a:r>
          </a:p>
        </p:txBody>
      </p:sp>
      <p:pic>
        <p:nvPicPr>
          <p:cNvPr id="5" name="Content Placeholder 7" descr="A screen shot of a computer&#10;&#10;Description automatically generated">
            <a:extLst>
              <a:ext uri="{FF2B5EF4-FFF2-40B4-BE49-F238E27FC236}">
                <a16:creationId xmlns:a16="http://schemas.microsoft.com/office/drawing/2014/main" id="{2DD773E7-43E6-48E4-B037-D30160F30C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0" t="42615" r="76972" b="43881"/>
          <a:stretch/>
        </p:blipFill>
        <p:spPr>
          <a:xfrm>
            <a:off x="7316617" y="373593"/>
            <a:ext cx="4510006" cy="2301874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3E3B4C2-9526-4B52-AA0D-1378F3FD82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905377"/>
              </p:ext>
            </p:extLst>
          </p:nvPr>
        </p:nvGraphicFramePr>
        <p:xfrm>
          <a:off x="4955027" y="2778124"/>
          <a:ext cx="6762041" cy="3706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4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FC985-C02F-1B42-B763-2A0996FE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51560"/>
          </a:xfrm>
        </p:spPr>
        <p:txBody>
          <a:bodyPr/>
          <a:lstStyle/>
          <a:p>
            <a:r>
              <a:rPr lang="en-US" sz="4400" dirty="0"/>
              <a:t>Year Reported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81E76-26C6-8545-B83C-596C9067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231" y="2320880"/>
            <a:ext cx="9601200" cy="3581400"/>
          </a:xfrm>
        </p:spPr>
        <p:txBody>
          <a:bodyPr/>
          <a:lstStyle/>
          <a:p>
            <a:r>
              <a:rPr lang="en-US" dirty="0"/>
              <a:t>The trend of reported dead migrants </a:t>
            </a:r>
          </a:p>
          <a:p>
            <a:r>
              <a:rPr lang="en-US" dirty="0"/>
              <a:t>2018 has the most with 1506</a:t>
            </a:r>
          </a:p>
          <a:p>
            <a:r>
              <a:rPr lang="en-US" dirty="0"/>
              <a:t>Trend is going up each year</a:t>
            </a:r>
          </a:p>
          <a:p>
            <a:r>
              <a:rPr lang="en-US" dirty="0"/>
              <a:t>Skewed for 2019 due to</a:t>
            </a:r>
          </a:p>
          <a:p>
            <a:pPr marL="0" indent="0">
              <a:buNone/>
            </a:pPr>
            <a:r>
              <a:rPr lang="en-US" dirty="0"/>
              <a:t>no data after March 2019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EFA9D0-3D0A-4648-B1ED-03644BB05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129667"/>
              </p:ext>
            </p:extLst>
          </p:nvPr>
        </p:nvGraphicFramePr>
        <p:xfrm>
          <a:off x="4644016" y="2837372"/>
          <a:ext cx="7547984" cy="4020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52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16C2F-AE0B-E141-8C2C-4A6DC2494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66" y="853225"/>
            <a:ext cx="9601200" cy="922867"/>
          </a:xfrm>
        </p:spPr>
        <p:txBody>
          <a:bodyPr/>
          <a:lstStyle/>
          <a:p>
            <a:r>
              <a:rPr lang="en-US" sz="4000" dirty="0"/>
              <a:t>Months Reported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FFE8-F3E2-D048-9741-1BD95649B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73" y="2175338"/>
            <a:ext cx="9601200" cy="3581400"/>
          </a:xfrm>
        </p:spPr>
        <p:txBody>
          <a:bodyPr/>
          <a:lstStyle/>
          <a:p>
            <a:r>
              <a:rPr lang="en-US" dirty="0"/>
              <a:t>I performed count functions</a:t>
            </a:r>
          </a:p>
          <a:p>
            <a:r>
              <a:rPr lang="en-US" dirty="0"/>
              <a:t>Highest victim month is Oct.</a:t>
            </a:r>
          </a:p>
          <a:p>
            <a:pPr lvl="1"/>
            <a:r>
              <a:rPr lang="en-US" sz="1800" dirty="0"/>
              <a:t>537 dead</a:t>
            </a:r>
          </a:p>
          <a:p>
            <a:r>
              <a:rPr lang="en-US" dirty="0"/>
              <a:t>Lowest month is April</a:t>
            </a:r>
          </a:p>
          <a:p>
            <a:pPr lvl="1"/>
            <a:r>
              <a:rPr lang="en-US" sz="1800" dirty="0"/>
              <a:t>319 dead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87D8330-BD63-4E14-8F22-B1FBA2001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944028"/>
              </p:ext>
            </p:extLst>
          </p:nvPr>
        </p:nvGraphicFramePr>
        <p:xfrm>
          <a:off x="4069725" y="2331108"/>
          <a:ext cx="7890456" cy="426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187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7DE3-3B1C-AC48-AEF8-7859F275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960" y="870069"/>
            <a:ext cx="9601200" cy="1007533"/>
          </a:xfrm>
        </p:spPr>
        <p:txBody>
          <a:bodyPr/>
          <a:lstStyle/>
          <a:p>
            <a:r>
              <a:rPr lang="en-US" sz="4000" dirty="0"/>
              <a:t>Migration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A9DEB-02B4-9E47-9531-5B659ECE0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05" y="2325218"/>
            <a:ext cx="4800600" cy="3581400"/>
          </a:xfrm>
        </p:spPr>
        <p:txBody>
          <a:bodyPr/>
          <a:lstStyle/>
          <a:p>
            <a:r>
              <a:rPr lang="en-US" dirty="0"/>
              <a:t>Had to fill in blanks with N/A</a:t>
            </a:r>
          </a:p>
          <a:p>
            <a:r>
              <a:rPr lang="en-US" dirty="0"/>
              <a:t>Chose the Top 7</a:t>
            </a:r>
          </a:p>
          <a:p>
            <a:r>
              <a:rPr lang="en-US" dirty="0"/>
              <a:t>More then 50% are</a:t>
            </a:r>
          </a:p>
          <a:p>
            <a:pPr marL="0" indent="0">
              <a:buNone/>
            </a:pPr>
            <a:r>
              <a:rPr lang="en-US" dirty="0"/>
              <a:t>unknown route locations</a:t>
            </a:r>
          </a:p>
          <a:p>
            <a:r>
              <a:rPr lang="en-US" dirty="0"/>
              <a:t>Central America to US </a:t>
            </a:r>
          </a:p>
          <a:p>
            <a:pPr marL="0" indent="0">
              <a:buNone/>
            </a:pPr>
            <a:r>
              <a:rPr lang="en-US" dirty="0"/>
              <a:t>is second highest at 29%</a:t>
            </a:r>
          </a:p>
          <a:p>
            <a:r>
              <a:rPr lang="en-US" dirty="0"/>
              <a:t>Mediterranean areas</a:t>
            </a:r>
          </a:p>
          <a:p>
            <a:pPr marL="0" indent="0">
              <a:buNone/>
            </a:pPr>
            <a:r>
              <a:rPr lang="en-US" dirty="0"/>
              <a:t>are at 18%</a:t>
            </a:r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39E7852-4B51-47CD-BF66-BB437986B3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263949"/>
              </p:ext>
            </p:extLst>
          </p:nvPr>
        </p:nvGraphicFramePr>
        <p:xfrm>
          <a:off x="4050672" y="2325218"/>
          <a:ext cx="7961024" cy="4308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841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128</TotalTime>
  <Words>464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Missing Migrants</vt:lpstr>
      <vt:lpstr>Overview of Project</vt:lpstr>
      <vt:lpstr>Data Overview</vt:lpstr>
      <vt:lpstr>Problems with the Data</vt:lpstr>
      <vt:lpstr>Data Analysis Techniques</vt:lpstr>
      <vt:lpstr>Year Reported</vt:lpstr>
      <vt:lpstr>Year Reported</vt:lpstr>
      <vt:lpstr>Months Reported</vt:lpstr>
      <vt:lpstr>Migration Route</vt:lpstr>
      <vt:lpstr>Region of Incident</vt:lpstr>
      <vt:lpstr>Conclusion</vt:lpstr>
      <vt:lpstr>Future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Migrants</dc:title>
  <dc:creator>Martz, Samantha</dc:creator>
  <cp:lastModifiedBy>Martz, Samantha</cp:lastModifiedBy>
  <cp:revision>3</cp:revision>
  <dcterms:created xsi:type="dcterms:W3CDTF">2019-12-03T16:56:27Z</dcterms:created>
  <dcterms:modified xsi:type="dcterms:W3CDTF">2019-12-11T14:56:44Z</dcterms:modified>
</cp:coreProperties>
</file>