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88951-4BE3-4C4C-A723-4B1B28312395}" v="52" dt="2019-11-30T17:51:13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e Maleski" userId="70440bf9cd6ade3c" providerId="LiveId" clId="{FFC88951-4BE3-4C4C-A723-4B1B28312395}"/>
    <pc:docChg chg="undo custSel mod modSld">
      <pc:chgData name="Nate Maleski" userId="70440bf9cd6ade3c" providerId="LiveId" clId="{FFC88951-4BE3-4C4C-A723-4B1B28312395}" dt="2019-11-30T17:51:13.533" v="800"/>
      <pc:docMkLst>
        <pc:docMk/>
      </pc:docMkLst>
      <pc:sldChg chg="addSp delSp modSp mod modTransition setBg">
        <pc:chgData name="Nate Maleski" userId="70440bf9cd6ade3c" providerId="LiveId" clId="{FFC88951-4BE3-4C4C-A723-4B1B28312395}" dt="2019-11-30T17:50:05.380" v="794"/>
        <pc:sldMkLst>
          <pc:docMk/>
          <pc:sldMk cId="3176093759" sldId="256"/>
        </pc:sldMkLst>
        <pc:spChg chg="mod">
          <ac:chgData name="Nate Maleski" userId="70440bf9cd6ade3c" providerId="LiveId" clId="{FFC88951-4BE3-4C4C-A723-4B1B28312395}" dt="2019-11-30T17:32:56.259" v="664" actId="26606"/>
          <ac:spMkLst>
            <pc:docMk/>
            <pc:sldMk cId="3176093759" sldId="256"/>
            <ac:spMk id="2" creationId="{662E687B-082B-4B6E-9F8A-DB260734E636}"/>
          </ac:spMkLst>
        </pc:spChg>
        <pc:spChg chg="mod">
          <ac:chgData name="Nate Maleski" userId="70440bf9cd6ade3c" providerId="LiveId" clId="{FFC88951-4BE3-4C4C-A723-4B1B28312395}" dt="2019-11-30T17:33:08.224" v="665" actId="255"/>
          <ac:spMkLst>
            <pc:docMk/>
            <pc:sldMk cId="3176093759" sldId="256"/>
            <ac:spMk id="3" creationId="{CDCBDF1E-F9A6-41EA-ACC7-6DC2447868B0}"/>
          </ac:spMkLst>
        </pc:spChg>
        <pc:spChg chg="del">
          <ac:chgData name="Nate Maleski" userId="70440bf9cd6ade3c" providerId="LiveId" clId="{FFC88951-4BE3-4C4C-A723-4B1B28312395}" dt="2019-11-30T17:32:56.259" v="664" actId="26606"/>
          <ac:spMkLst>
            <pc:docMk/>
            <pc:sldMk cId="3176093759" sldId="256"/>
            <ac:spMk id="8" creationId="{AA927C3B-99B6-4CC8-9B17-E037F8499584}"/>
          </ac:spMkLst>
        </pc:spChg>
        <pc:spChg chg="del">
          <ac:chgData name="Nate Maleski" userId="70440bf9cd6ade3c" providerId="LiveId" clId="{FFC88951-4BE3-4C4C-A723-4B1B28312395}" dt="2019-11-30T17:32:56.259" v="664" actId="26606"/>
          <ac:spMkLst>
            <pc:docMk/>
            <pc:sldMk cId="3176093759" sldId="256"/>
            <ac:spMk id="10" creationId="{1C1D606D-4DA3-4806-8F40-02982F4AD00D}"/>
          </ac:spMkLst>
        </pc:spChg>
        <pc:spChg chg="del">
          <ac:chgData name="Nate Maleski" userId="70440bf9cd6ade3c" providerId="LiveId" clId="{FFC88951-4BE3-4C4C-A723-4B1B28312395}" dt="2019-11-30T17:32:56.259" v="664" actId="26606"/>
          <ac:spMkLst>
            <pc:docMk/>
            <pc:sldMk cId="3176093759" sldId="256"/>
            <ac:spMk id="12" creationId="{CD7A4F52-D451-483C-8243-5B0F83B91D28}"/>
          </ac:spMkLst>
        </pc:spChg>
        <pc:spChg chg="add">
          <ac:chgData name="Nate Maleski" userId="70440bf9cd6ade3c" providerId="LiveId" clId="{FFC88951-4BE3-4C4C-A723-4B1B28312395}" dt="2019-11-30T17:32:56.259" v="664" actId="26606"/>
          <ac:spMkLst>
            <pc:docMk/>
            <pc:sldMk cId="3176093759" sldId="256"/>
            <ac:spMk id="19" creationId="{6F40FBDA-CEB1-40F0-9AB9-BD9C402D70FE}"/>
          </ac:spMkLst>
        </pc:spChg>
        <pc:spChg chg="add">
          <ac:chgData name="Nate Maleski" userId="70440bf9cd6ade3c" providerId="LiveId" clId="{FFC88951-4BE3-4C4C-A723-4B1B28312395}" dt="2019-11-30T17:32:56.259" v="664" actId="26606"/>
          <ac:spMkLst>
            <pc:docMk/>
            <pc:sldMk cId="3176093759" sldId="256"/>
            <ac:spMk id="21" creationId="{0344D4FE-ABEF-4230-9E4E-AD5782FC78AC}"/>
          </ac:spMkLst>
        </pc:spChg>
        <pc:spChg chg="add">
          <ac:chgData name="Nate Maleski" userId="70440bf9cd6ade3c" providerId="LiveId" clId="{FFC88951-4BE3-4C4C-A723-4B1B28312395}" dt="2019-11-30T17:32:56.259" v="664" actId="26606"/>
          <ac:spMkLst>
            <pc:docMk/>
            <pc:sldMk cId="3176093759" sldId="256"/>
            <ac:spMk id="23" creationId="{9325F979-D3F9-4926-81B7-7ACCB31A501B}"/>
          </ac:spMkLst>
        </pc:spChg>
        <pc:picChg chg="add del mod">
          <ac:chgData name="Nate Maleski" userId="70440bf9cd6ade3c" providerId="LiveId" clId="{FFC88951-4BE3-4C4C-A723-4B1B28312395}" dt="2019-11-30T17:32:26.351" v="662"/>
          <ac:picMkLst>
            <pc:docMk/>
            <pc:sldMk cId="3176093759" sldId="256"/>
            <ac:picMk id="4" creationId="{09326B5B-40CF-4173-9880-6E2763618460}"/>
          </ac:picMkLst>
        </pc:picChg>
        <pc:picChg chg="add mod ord">
          <ac:chgData name="Nate Maleski" userId="70440bf9cd6ade3c" providerId="LiveId" clId="{FFC88951-4BE3-4C4C-A723-4B1B28312395}" dt="2019-11-30T17:32:56.259" v="664" actId="26606"/>
          <ac:picMkLst>
            <pc:docMk/>
            <pc:sldMk cId="3176093759" sldId="256"/>
            <ac:picMk id="5" creationId="{0148611C-8FE2-49AF-A5EF-866915FABFF0}"/>
          </ac:picMkLst>
        </pc:picChg>
        <pc:cxnChg chg="del">
          <ac:chgData name="Nate Maleski" userId="70440bf9cd6ade3c" providerId="LiveId" clId="{FFC88951-4BE3-4C4C-A723-4B1B28312395}" dt="2019-11-30T17:32:56.259" v="664" actId="26606"/>
          <ac:cxnSpMkLst>
            <pc:docMk/>
            <pc:sldMk cId="3176093759" sldId="256"/>
            <ac:cxnSpMk id="14" creationId="{23413C9D-32A8-4475-92E1-327E029906D9}"/>
          </ac:cxnSpMkLst>
        </pc:cxnChg>
      </pc:sldChg>
      <pc:sldChg chg="addSp modSp mod modTransition setBg setClrOvrMap">
        <pc:chgData name="Nate Maleski" userId="70440bf9cd6ade3c" providerId="LiveId" clId="{FFC88951-4BE3-4C4C-A723-4B1B28312395}" dt="2019-11-30T17:50:29.260" v="795"/>
        <pc:sldMkLst>
          <pc:docMk/>
          <pc:sldMk cId="4071695904" sldId="257"/>
        </pc:sldMkLst>
        <pc:spChg chg="mod">
          <ac:chgData name="Nate Maleski" userId="70440bf9cd6ade3c" providerId="LiveId" clId="{FFC88951-4BE3-4C4C-A723-4B1B28312395}" dt="2019-11-30T17:14:49.388" v="606" actId="26606"/>
          <ac:spMkLst>
            <pc:docMk/>
            <pc:sldMk cId="4071695904" sldId="257"/>
            <ac:spMk id="2" creationId="{BCFB0891-FF3D-45B7-968B-CF49A6E521AE}"/>
          </ac:spMkLst>
        </pc:spChg>
        <pc:spChg chg="mod">
          <ac:chgData name="Nate Maleski" userId="70440bf9cd6ade3c" providerId="LiveId" clId="{FFC88951-4BE3-4C4C-A723-4B1B28312395}" dt="2019-11-30T17:15:32.502" v="608" actId="255"/>
          <ac:spMkLst>
            <pc:docMk/>
            <pc:sldMk cId="4071695904" sldId="257"/>
            <ac:spMk id="3" creationId="{7508451C-A571-4714-B9E0-99BE0677C233}"/>
          </ac:spMkLst>
        </pc:spChg>
        <pc:spChg chg="add">
          <ac:chgData name="Nate Maleski" userId="70440bf9cd6ade3c" providerId="LiveId" clId="{FFC88951-4BE3-4C4C-A723-4B1B28312395}" dt="2019-11-30T17:14:49.388" v="606" actId="26606"/>
          <ac:spMkLst>
            <pc:docMk/>
            <pc:sldMk cId="4071695904" sldId="257"/>
            <ac:spMk id="9" creationId="{282E2A95-1A08-4118-83C6-B1CA5648E075}"/>
          </ac:spMkLst>
        </pc:spChg>
        <pc:spChg chg="add">
          <ac:chgData name="Nate Maleski" userId="70440bf9cd6ade3c" providerId="LiveId" clId="{FFC88951-4BE3-4C4C-A723-4B1B28312395}" dt="2019-11-30T17:14:49.388" v="606" actId="26606"/>
          <ac:spMkLst>
            <pc:docMk/>
            <pc:sldMk cId="4071695904" sldId="257"/>
            <ac:spMk id="11" creationId="{2FFEFC7E-85EE-4AC9-A351-FBEB13A1D622}"/>
          </ac:spMkLst>
        </pc:spChg>
        <pc:spChg chg="add">
          <ac:chgData name="Nate Maleski" userId="70440bf9cd6ade3c" providerId="LiveId" clId="{FFC88951-4BE3-4C4C-A723-4B1B28312395}" dt="2019-11-30T17:14:49.388" v="606" actId="26606"/>
          <ac:spMkLst>
            <pc:docMk/>
            <pc:sldMk cId="4071695904" sldId="257"/>
            <ac:spMk id="13" creationId="{CB2511BB-FC4C-45F3-94EB-661D6806C942}"/>
          </ac:spMkLst>
        </pc:spChg>
        <pc:spChg chg="add">
          <ac:chgData name="Nate Maleski" userId="70440bf9cd6ade3c" providerId="LiveId" clId="{FFC88951-4BE3-4C4C-A723-4B1B28312395}" dt="2019-11-30T17:14:49.388" v="606" actId="26606"/>
          <ac:spMkLst>
            <pc:docMk/>
            <pc:sldMk cId="4071695904" sldId="257"/>
            <ac:spMk id="15" creationId="{68DC0EC7-60EA-4BD3-BC04-D547DE1B2891}"/>
          </ac:spMkLst>
        </pc:spChg>
        <pc:picChg chg="add mod">
          <ac:chgData name="Nate Maleski" userId="70440bf9cd6ade3c" providerId="LiveId" clId="{FFC88951-4BE3-4C4C-A723-4B1B28312395}" dt="2019-11-30T17:14:49.388" v="606" actId="26606"/>
          <ac:picMkLst>
            <pc:docMk/>
            <pc:sldMk cId="4071695904" sldId="257"/>
            <ac:picMk id="4" creationId="{EBCA0EAB-68DF-4E5F-A1B9-D6E730147C57}"/>
          </ac:picMkLst>
        </pc:picChg>
      </pc:sldChg>
      <pc:sldChg chg="addSp modSp mod modTransition setBg">
        <pc:chgData name="Nate Maleski" userId="70440bf9cd6ade3c" providerId="LiveId" clId="{FFC88951-4BE3-4C4C-A723-4B1B28312395}" dt="2019-11-30T17:50:37.320" v="796"/>
        <pc:sldMkLst>
          <pc:docMk/>
          <pc:sldMk cId="647040383" sldId="258"/>
        </pc:sldMkLst>
        <pc:spChg chg="mod">
          <ac:chgData name="Nate Maleski" userId="70440bf9cd6ade3c" providerId="LiveId" clId="{FFC88951-4BE3-4C4C-A723-4B1B28312395}" dt="2019-11-30T17:22:52.310" v="625" actId="26606"/>
          <ac:spMkLst>
            <pc:docMk/>
            <pc:sldMk cId="647040383" sldId="258"/>
            <ac:spMk id="2" creationId="{9B0CCDD0-573C-4396-8849-8B2494D473C7}"/>
          </ac:spMkLst>
        </pc:spChg>
        <pc:spChg chg="mod">
          <ac:chgData name="Nate Maleski" userId="70440bf9cd6ade3c" providerId="LiveId" clId="{FFC88951-4BE3-4C4C-A723-4B1B28312395}" dt="2019-11-30T17:22:52.310" v="625" actId="26606"/>
          <ac:spMkLst>
            <pc:docMk/>
            <pc:sldMk cId="647040383" sldId="258"/>
            <ac:spMk id="3" creationId="{5C306296-3046-484B-B66B-3DC3C0543F3C}"/>
          </ac:spMkLst>
        </pc:spChg>
        <pc:spChg chg="add">
          <ac:chgData name="Nate Maleski" userId="70440bf9cd6ade3c" providerId="LiveId" clId="{FFC88951-4BE3-4C4C-A723-4B1B28312395}" dt="2019-11-30T17:22:52.310" v="625" actId="26606"/>
          <ac:spMkLst>
            <pc:docMk/>
            <pc:sldMk cId="647040383" sldId="258"/>
            <ac:spMk id="9" creationId="{B6EE7E08-B389-43E5-B019-1B0A8ACBBD93}"/>
          </ac:spMkLst>
        </pc:spChg>
        <pc:spChg chg="add">
          <ac:chgData name="Nate Maleski" userId="70440bf9cd6ade3c" providerId="LiveId" clId="{FFC88951-4BE3-4C4C-A723-4B1B28312395}" dt="2019-11-30T17:22:52.310" v="625" actId="26606"/>
          <ac:spMkLst>
            <pc:docMk/>
            <pc:sldMk cId="647040383" sldId="258"/>
            <ac:spMk id="11" creationId="{E60D94A5-8A09-4BAB-8F7C-69BC34C54DDE}"/>
          </ac:spMkLst>
        </pc:spChg>
        <pc:spChg chg="add">
          <ac:chgData name="Nate Maleski" userId="70440bf9cd6ade3c" providerId="LiveId" clId="{FFC88951-4BE3-4C4C-A723-4B1B28312395}" dt="2019-11-30T17:22:52.310" v="625" actId="26606"/>
          <ac:spMkLst>
            <pc:docMk/>
            <pc:sldMk cId="647040383" sldId="258"/>
            <ac:spMk id="13" creationId="{7A1AE32B-3A6E-4C5E-8FEB-73861B9A26B5}"/>
          </ac:spMkLst>
        </pc:spChg>
        <pc:picChg chg="add mod ord">
          <ac:chgData name="Nate Maleski" userId="70440bf9cd6ade3c" providerId="LiveId" clId="{FFC88951-4BE3-4C4C-A723-4B1B28312395}" dt="2019-11-30T17:22:52.310" v="625" actId="26606"/>
          <ac:picMkLst>
            <pc:docMk/>
            <pc:sldMk cId="647040383" sldId="258"/>
            <ac:picMk id="4" creationId="{068391BB-AD8F-477A-979B-1F9BAB977F8F}"/>
          </ac:picMkLst>
        </pc:picChg>
      </pc:sldChg>
      <pc:sldChg chg="addSp delSp modSp mod modTransition setBg modAnim setClrOvrMap">
        <pc:chgData name="Nate Maleski" userId="70440bf9cd6ade3c" providerId="LiveId" clId="{FFC88951-4BE3-4C4C-A723-4B1B28312395}" dt="2019-11-30T17:50:48.145" v="797"/>
        <pc:sldMkLst>
          <pc:docMk/>
          <pc:sldMk cId="1525809843" sldId="259"/>
        </pc:sldMkLst>
        <pc:spChg chg="mod">
          <ac:chgData name="Nate Maleski" userId="70440bf9cd6ade3c" providerId="LiveId" clId="{FFC88951-4BE3-4C4C-A723-4B1B28312395}" dt="2019-11-30T17:36:56.788" v="671" actId="26606"/>
          <ac:spMkLst>
            <pc:docMk/>
            <pc:sldMk cId="1525809843" sldId="259"/>
            <ac:spMk id="2" creationId="{F4D570A6-C713-4351-9F99-F57D097D58C4}"/>
          </ac:spMkLst>
        </pc:spChg>
        <pc:spChg chg="add del mod">
          <ac:chgData name="Nate Maleski" userId="70440bf9cd6ade3c" providerId="LiveId" clId="{FFC88951-4BE3-4C4C-A723-4B1B28312395}" dt="2019-11-30T17:36:56.788" v="671" actId="26606"/>
          <ac:spMkLst>
            <pc:docMk/>
            <pc:sldMk cId="1525809843" sldId="259"/>
            <ac:spMk id="3" creationId="{A1F40629-B680-4D75-83F0-91A90880F392}"/>
          </ac:spMkLst>
        </pc:spChg>
        <pc:spChg chg="add mod">
          <ac:chgData name="Nate Maleski" userId="70440bf9cd6ade3c" providerId="LiveId" clId="{FFC88951-4BE3-4C4C-A723-4B1B28312395}" dt="2019-11-30T17:37:44.570" v="677" actId="208"/>
          <ac:spMkLst>
            <pc:docMk/>
            <pc:sldMk cId="1525809843" sldId="259"/>
            <ac:spMk id="9" creationId="{E6A3CD82-AF80-42E8-93B6-A0102FC3D3AF}"/>
          </ac:spMkLst>
        </pc:spChg>
        <pc:spChg chg="add del">
          <ac:chgData name="Nate Maleski" userId="70440bf9cd6ade3c" providerId="LiveId" clId="{FFC88951-4BE3-4C4C-A723-4B1B28312395}" dt="2019-11-30T17:23:26.362" v="627" actId="26606"/>
          <ac:spMkLst>
            <pc:docMk/>
            <pc:sldMk cId="1525809843" sldId="259"/>
            <ac:spMk id="10" creationId="{09D6CD28-D147-4DC0-A5FF-335351C7D0C9}"/>
          </ac:spMkLst>
        </pc:spChg>
        <pc:spChg chg="add mod">
          <ac:chgData name="Nate Maleski" userId="70440bf9cd6ade3c" providerId="LiveId" clId="{FFC88951-4BE3-4C4C-A723-4B1B28312395}" dt="2019-11-30T17:39:47.233" v="682" actId="14100"/>
          <ac:spMkLst>
            <pc:docMk/>
            <pc:sldMk cId="1525809843" sldId="259"/>
            <ac:spMk id="11" creationId="{89FA4F7E-D8DF-46D6-9960-A176868DE9FA}"/>
          </ac:spMkLst>
        </pc:spChg>
        <pc:spChg chg="add del">
          <ac:chgData name="Nate Maleski" userId="70440bf9cd6ade3c" providerId="LiveId" clId="{FFC88951-4BE3-4C4C-A723-4B1B28312395}" dt="2019-11-30T17:23:26.362" v="627" actId="26606"/>
          <ac:spMkLst>
            <pc:docMk/>
            <pc:sldMk cId="1525809843" sldId="259"/>
            <ac:spMk id="12" creationId="{47CDDF69-9963-4CB8-8441-2D6CA2C66673}"/>
          </ac:spMkLst>
        </pc:spChg>
        <pc:spChg chg="add">
          <ac:chgData name="Nate Maleski" userId="70440bf9cd6ade3c" providerId="LiveId" clId="{FFC88951-4BE3-4C4C-A723-4B1B28312395}" dt="2019-11-30T17:36:56.788" v="671" actId="26606"/>
          <ac:spMkLst>
            <pc:docMk/>
            <pc:sldMk cId="1525809843" sldId="259"/>
            <ac:spMk id="13" creationId="{2DC4AA0A-D9C3-4A0B-990D-1BCB0022A696}"/>
          </ac:spMkLst>
        </pc:spChg>
        <pc:spChg chg="add del">
          <ac:chgData name="Nate Maleski" userId="70440bf9cd6ade3c" providerId="LiveId" clId="{FFC88951-4BE3-4C4C-A723-4B1B28312395}" dt="2019-11-30T17:23:26.362" v="627" actId="26606"/>
          <ac:spMkLst>
            <pc:docMk/>
            <pc:sldMk cId="1525809843" sldId="259"/>
            <ac:spMk id="14" creationId="{58B53A5F-63B3-4E86-93F7-275390D707F1}"/>
          </ac:spMkLst>
        </pc:spChg>
        <pc:spChg chg="add">
          <ac:chgData name="Nate Maleski" userId="70440bf9cd6ade3c" providerId="LiveId" clId="{FFC88951-4BE3-4C4C-A723-4B1B28312395}" dt="2019-11-30T17:36:56.788" v="671" actId="26606"/>
          <ac:spMkLst>
            <pc:docMk/>
            <pc:sldMk cId="1525809843" sldId="259"/>
            <ac:spMk id="15" creationId="{370878C7-7719-40BD-AA97-751A85670594}"/>
          </ac:spMkLst>
        </pc:spChg>
        <pc:spChg chg="add">
          <ac:chgData name="Nate Maleski" userId="70440bf9cd6ade3c" providerId="LiveId" clId="{FFC88951-4BE3-4C4C-A723-4B1B28312395}" dt="2019-11-30T17:36:56.788" v="671" actId="26606"/>
          <ac:spMkLst>
            <pc:docMk/>
            <pc:sldMk cId="1525809843" sldId="259"/>
            <ac:spMk id="17" creationId="{1D9D3865-C494-4C4A-8495-8245E905469D}"/>
          </ac:spMkLst>
        </pc:spChg>
        <pc:spChg chg="add mod">
          <ac:chgData name="Nate Maleski" userId="70440bf9cd6ade3c" providerId="LiveId" clId="{FFC88951-4BE3-4C4C-A723-4B1B28312395}" dt="2019-11-30T17:40:08.991" v="685" actId="14100"/>
          <ac:spMkLst>
            <pc:docMk/>
            <pc:sldMk cId="1525809843" sldId="259"/>
            <ac:spMk id="20" creationId="{0DFA5D77-B31F-4B24-ABB2-A7457C7A027C}"/>
          </ac:spMkLst>
        </pc:spChg>
        <pc:spChg chg="add mod">
          <ac:chgData name="Nate Maleski" userId="70440bf9cd6ade3c" providerId="LiveId" clId="{FFC88951-4BE3-4C4C-A723-4B1B28312395}" dt="2019-11-30T17:41:53.592" v="718" actId="255"/>
          <ac:spMkLst>
            <pc:docMk/>
            <pc:sldMk cId="1525809843" sldId="259"/>
            <ac:spMk id="22" creationId="{57AA32C7-99A7-4743-88C8-21B54C09F881}"/>
          </ac:spMkLst>
        </pc:spChg>
        <pc:spChg chg="add mod">
          <ac:chgData name="Nate Maleski" userId="70440bf9cd6ade3c" providerId="LiveId" clId="{FFC88951-4BE3-4C4C-A723-4B1B28312395}" dt="2019-11-30T17:43:46.656" v="756" actId="1076"/>
          <ac:spMkLst>
            <pc:docMk/>
            <pc:sldMk cId="1525809843" sldId="259"/>
            <ac:spMk id="27" creationId="{0BA01D56-8DDF-4043-9A82-4147A4965758}"/>
          </ac:spMkLst>
        </pc:spChg>
        <pc:graphicFrameChg chg="add del">
          <ac:chgData name="Nate Maleski" userId="70440bf9cd6ade3c" providerId="LiveId" clId="{FFC88951-4BE3-4C4C-A723-4B1B28312395}" dt="2019-11-30T17:23:26.362" v="627" actId="26606"/>
          <ac:graphicFrameMkLst>
            <pc:docMk/>
            <pc:sldMk cId="1525809843" sldId="259"/>
            <ac:graphicFrameMk id="5" creationId="{56EEA470-68D9-4E68-AE8B-56D12D416627}"/>
          </ac:graphicFrameMkLst>
        </pc:graphicFrameChg>
        <pc:graphicFrameChg chg="add del">
          <ac:chgData name="Nate Maleski" userId="70440bf9cd6ade3c" providerId="LiveId" clId="{FFC88951-4BE3-4C4C-A723-4B1B28312395}" dt="2019-11-30T17:23:47.184" v="629" actId="26606"/>
          <ac:graphicFrameMkLst>
            <pc:docMk/>
            <pc:sldMk cId="1525809843" sldId="259"/>
            <ac:graphicFrameMk id="16" creationId="{E5284300-7631-459B-9001-4336F2E3B9B1}"/>
          </ac:graphicFrameMkLst>
        </pc:graphicFrameChg>
        <pc:picChg chg="add del mod">
          <ac:chgData name="Nate Maleski" userId="70440bf9cd6ade3c" providerId="LiveId" clId="{FFC88951-4BE3-4C4C-A723-4B1B28312395}" dt="2019-11-30T17:35:29.968" v="667" actId="931"/>
          <ac:picMkLst>
            <pc:docMk/>
            <pc:sldMk cId="1525809843" sldId="259"/>
            <ac:picMk id="6" creationId="{E3825B7A-AF5A-46D6-9E56-3CBF190D29AD}"/>
          </ac:picMkLst>
        </pc:picChg>
        <pc:picChg chg="add mod ord">
          <ac:chgData name="Nate Maleski" userId="70440bf9cd6ade3c" providerId="LiveId" clId="{FFC88951-4BE3-4C4C-A723-4B1B28312395}" dt="2019-11-30T17:37:12.034" v="674" actId="1076"/>
          <ac:picMkLst>
            <pc:docMk/>
            <pc:sldMk cId="1525809843" sldId="259"/>
            <ac:picMk id="8" creationId="{CC01A406-EBF6-42C3-AB08-5794031502E1}"/>
          </ac:picMkLst>
        </pc:picChg>
        <pc:cxnChg chg="add">
          <ac:chgData name="Nate Maleski" userId="70440bf9cd6ade3c" providerId="LiveId" clId="{FFC88951-4BE3-4C4C-A723-4B1B28312395}" dt="2019-11-30T17:36:56.788" v="671" actId="26606"/>
          <ac:cxnSpMkLst>
            <pc:docMk/>
            <pc:sldMk cId="1525809843" sldId="259"/>
            <ac:cxnSpMk id="19" creationId="{B78EE79F-FCAA-4CF9-9746-730B51FC4CB3}"/>
          </ac:cxnSpMkLst>
        </pc:cxnChg>
        <pc:cxnChg chg="add mod">
          <ac:chgData name="Nate Maleski" userId="70440bf9cd6ade3c" providerId="LiveId" clId="{FFC88951-4BE3-4C4C-A723-4B1B28312395}" dt="2019-11-30T17:40:54.317" v="688" actId="208"/>
          <ac:cxnSpMkLst>
            <pc:docMk/>
            <pc:sldMk cId="1525809843" sldId="259"/>
            <ac:cxnSpMk id="21" creationId="{A84313D4-3D20-4D99-9BFE-82F85F9DA9D2}"/>
          </ac:cxnSpMkLst>
        </pc:cxnChg>
        <pc:cxnChg chg="add mod">
          <ac:chgData name="Nate Maleski" userId="70440bf9cd6ade3c" providerId="LiveId" clId="{FFC88951-4BE3-4C4C-A723-4B1B28312395}" dt="2019-11-30T17:43:51.607" v="757" actId="14100"/>
          <ac:cxnSpMkLst>
            <pc:docMk/>
            <pc:sldMk cId="1525809843" sldId="259"/>
            <ac:cxnSpMk id="24" creationId="{55E176E3-EBCB-4D7A-BA6D-0CEC9460A236}"/>
          </ac:cxnSpMkLst>
        </pc:cxnChg>
        <pc:cxnChg chg="add mod">
          <ac:chgData name="Nate Maleski" userId="70440bf9cd6ade3c" providerId="LiveId" clId="{FFC88951-4BE3-4C4C-A723-4B1B28312395}" dt="2019-11-30T17:43:38.223" v="755" actId="208"/>
          <ac:cxnSpMkLst>
            <pc:docMk/>
            <pc:sldMk cId="1525809843" sldId="259"/>
            <ac:cxnSpMk id="26" creationId="{43428915-BE09-4E10-BC72-553AFA9E73EA}"/>
          </ac:cxnSpMkLst>
        </pc:cxnChg>
      </pc:sldChg>
      <pc:sldChg chg="addSp delSp modSp mod modTransition setBg setClrOvrMap">
        <pc:chgData name="Nate Maleski" userId="70440bf9cd6ade3c" providerId="LiveId" clId="{FFC88951-4BE3-4C4C-A723-4B1B28312395}" dt="2019-11-30T17:50:56.078" v="798"/>
        <pc:sldMkLst>
          <pc:docMk/>
          <pc:sldMk cId="3916822721" sldId="260"/>
        </pc:sldMkLst>
        <pc:spChg chg="mod">
          <ac:chgData name="Nate Maleski" userId="70440bf9cd6ade3c" providerId="LiveId" clId="{FFC88951-4BE3-4C4C-A723-4B1B28312395}" dt="2019-11-30T17:18:43.730" v="616" actId="26606"/>
          <ac:spMkLst>
            <pc:docMk/>
            <pc:sldMk cId="3916822721" sldId="260"/>
            <ac:spMk id="2" creationId="{C601997C-5EC7-43EF-BC0E-8074E1F5C481}"/>
          </ac:spMkLst>
        </pc:spChg>
        <pc:spChg chg="mod">
          <ac:chgData name="Nate Maleski" userId="70440bf9cd6ade3c" providerId="LiveId" clId="{FFC88951-4BE3-4C4C-A723-4B1B28312395}" dt="2019-11-30T17:18:43.730" v="616" actId="26606"/>
          <ac:spMkLst>
            <pc:docMk/>
            <pc:sldMk cId="3916822721" sldId="260"/>
            <ac:spMk id="3" creationId="{2E0EBC87-1596-478E-8EC7-716EB759F7AA}"/>
          </ac:spMkLst>
        </pc:spChg>
        <pc:spChg chg="add del">
          <ac:chgData name="Nate Maleski" userId="70440bf9cd6ade3c" providerId="LiveId" clId="{FFC88951-4BE3-4C4C-A723-4B1B28312395}" dt="2019-11-30T17:18:35.604" v="611" actId="26606"/>
          <ac:spMkLst>
            <pc:docMk/>
            <pc:sldMk cId="3916822721" sldId="260"/>
            <ac:spMk id="9" creationId="{78632963-757B-40C2-BB84-FC6107A54DAD}"/>
          </ac:spMkLst>
        </pc:spChg>
        <pc:spChg chg="add del">
          <ac:chgData name="Nate Maleski" userId="70440bf9cd6ade3c" providerId="LiveId" clId="{FFC88951-4BE3-4C4C-A723-4B1B28312395}" dt="2019-11-30T17:18:35.604" v="611" actId="26606"/>
          <ac:spMkLst>
            <pc:docMk/>
            <pc:sldMk cId="3916822721" sldId="260"/>
            <ac:spMk id="11" creationId="{EE0D13DB-D099-4541-888D-DE0186F1C8F0}"/>
          </ac:spMkLst>
        </pc:spChg>
        <pc:spChg chg="add del">
          <ac:chgData name="Nate Maleski" userId="70440bf9cd6ade3c" providerId="LiveId" clId="{FFC88951-4BE3-4C4C-A723-4B1B28312395}" dt="2019-11-30T17:18:35.604" v="611" actId="26606"/>
          <ac:spMkLst>
            <pc:docMk/>
            <pc:sldMk cId="3916822721" sldId="260"/>
            <ac:spMk id="13" creationId="{2853AE55-7E35-44B0-89F1-3F52B262AF33}"/>
          </ac:spMkLst>
        </pc:spChg>
        <pc:spChg chg="add del">
          <ac:chgData name="Nate Maleski" userId="70440bf9cd6ade3c" providerId="LiveId" clId="{FFC88951-4BE3-4C4C-A723-4B1B28312395}" dt="2019-11-30T17:18:35.604" v="611" actId="26606"/>
          <ac:spMkLst>
            <pc:docMk/>
            <pc:sldMk cId="3916822721" sldId="260"/>
            <ac:spMk id="15" creationId="{DBC4BE4D-4B50-4F51-9F85-4B5D60B02D81}"/>
          </ac:spMkLst>
        </pc:spChg>
        <pc:spChg chg="add del">
          <ac:chgData name="Nate Maleski" userId="70440bf9cd6ade3c" providerId="LiveId" clId="{FFC88951-4BE3-4C4C-A723-4B1B28312395}" dt="2019-11-30T17:18:39.304" v="613" actId="26606"/>
          <ac:spMkLst>
            <pc:docMk/>
            <pc:sldMk cId="3916822721" sldId="260"/>
            <ac:spMk id="17" creationId="{E192707B-B929-41A7-9B41-E959A1C689E4}"/>
          </ac:spMkLst>
        </pc:spChg>
        <pc:spChg chg="add del">
          <ac:chgData name="Nate Maleski" userId="70440bf9cd6ade3c" providerId="LiveId" clId="{FFC88951-4BE3-4C4C-A723-4B1B28312395}" dt="2019-11-30T17:18:39.304" v="613" actId="26606"/>
          <ac:spMkLst>
            <pc:docMk/>
            <pc:sldMk cId="3916822721" sldId="260"/>
            <ac:spMk id="18" creationId="{8FB4235C-4505-46C7-AD8F-8769A1972FC1}"/>
          </ac:spMkLst>
        </pc:spChg>
        <pc:spChg chg="add del">
          <ac:chgData name="Nate Maleski" userId="70440bf9cd6ade3c" providerId="LiveId" clId="{FFC88951-4BE3-4C4C-A723-4B1B28312395}" dt="2019-11-30T17:18:43.698" v="615" actId="26606"/>
          <ac:spMkLst>
            <pc:docMk/>
            <pc:sldMk cId="3916822721" sldId="260"/>
            <ac:spMk id="20" creationId="{AEE537B6-098D-494F-9A54-F22CD09775CD}"/>
          </ac:spMkLst>
        </pc:spChg>
        <pc:spChg chg="add del">
          <ac:chgData name="Nate Maleski" userId="70440bf9cd6ade3c" providerId="LiveId" clId="{FFC88951-4BE3-4C4C-A723-4B1B28312395}" dt="2019-11-30T17:18:43.698" v="615" actId="26606"/>
          <ac:spMkLst>
            <pc:docMk/>
            <pc:sldMk cId="3916822721" sldId="260"/>
            <ac:spMk id="21" creationId="{07328FD4-8F4F-45D0-B179-C09F34FF8E4F}"/>
          </ac:spMkLst>
        </pc:spChg>
        <pc:spChg chg="add del">
          <ac:chgData name="Nate Maleski" userId="70440bf9cd6ade3c" providerId="LiveId" clId="{FFC88951-4BE3-4C4C-A723-4B1B28312395}" dt="2019-11-30T17:18:43.698" v="615" actId="26606"/>
          <ac:spMkLst>
            <pc:docMk/>
            <pc:sldMk cId="3916822721" sldId="260"/>
            <ac:spMk id="22" creationId="{4D22A8B8-E29F-4EB2-95D4-3C24EF234786}"/>
          </ac:spMkLst>
        </pc:spChg>
        <pc:spChg chg="add del">
          <ac:chgData name="Nate Maleski" userId="70440bf9cd6ade3c" providerId="LiveId" clId="{FFC88951-4BE3-4C4C-A723-4B1B28312395}" dt="2019-11-30T17:18:43.698" v="615" actId="26606"/>
          <ac:spMkLst>
            <pc:docMk/>
            <pc:sldMk cId="3916822721" sldId="260"/>
            <ac:spMk id="23" creationId="{451EF9F5-BAA7-45A5-BD84-F3184FCED115}"/>
          </ac:spMkLst>
        </pc:spChg>
        <pc:spChg chg="add">
          <ac:chgData name="Nate Maleski" userId="70440bf9cd6ade3c" providerId="LiveId" clId="{FFC88951-4BE3-4C4C-A723-4B1B28312395}" dt="2019-11-30T17:18:43.730" v="616" actId="26606"/>
          <ac:spMkLst>
            <pc:docMk/>
            <pc:sldMk cId="3916822721" sldId="260"/>
            <ac:spMk id="25" creationId="{4E9EDDFA-8F05-462B-8D3E-5B9C4FBC735B}"/>
          </ac:spMkLst>
        </pc:spChg>
        <pc:spChg chg="add">
          <ac:chgData name="Nate Maleski" userId="70440bf9cd6ade3c" providerId="LiveId" clId="{FFC88951-4BE3-4C4C-A723-4B1B28312395}" dt="2019-11-30T17:18:43.730" v="616" actId="26606"/>
          <ac:spMkLst>
            <pc:docMk/>
            <pc:sldMk cId="3916822721" sldId="260"/>
            <ac:spMk id="26" creationId="{143F9A23-3237-4ED6-A1E9-C0E6530E053B}"/>
          </ac:spMkLst>
        </pc:spChg>
        <pc:spChg chg="add">
          <ac:chgData name="Nate Maleski" userId="70440bf9cd6ade3c" providerId="LiveId" clId="{FFC88951-4BE3-4C4C-A723-4B1B28312395}" dt="2019-11-30T17:18:43.730" v="616" actId="26606"/>
          <ac:spMkLst>
            <pc:docMk/>
            <pc:sldMk cId="3916822721" sldId="260"/>
            <ac:spMk id="27" creationId="{C63CD46D-4335-4BA4-842A-BF835A99CB2C}"/>
          </ac:spMkLst>
        </pc:spChg>
        <pc:picChg chg="add mod ord">
          <ac:chgData name="Nate Maleski" userId="70440bf9cd6ade3c" providerId="LiveId" clId="{FFC88951-4BE3-4C4C-A723-4B1B28312395}" dt="2019-11-30T17:19:21.327" v="622" actId="14100"/>
          <ac:picMkLst>
            <pc:docMk/>
            <pc:sldMk cId="3916822721" sldId="260"/>
            <ac:picMk id="4" creationId="{65D624D2-6E22-470D-BFC2-7278CDD7EF9B}"/>
          </ac:picMkLst>
        </pc:picChg>
      </pc:sldChg>
      <pc:sldChg chg="addSp delSp modSp mod modTransition setBg">
        <pc:chgData name="Nate Maleski" userId="70440bf9cd6ade3c" providerId="LiveId" clId="{FFC88951-4BE3-4C4C-A723-4B1B28312395}" dt="2019-11-30T17:51:04.973" v="799"/>
        <pc:sldMkLst>
          <pc:docMk/>
          <pc:sldMk cId="1176453759" sldId="261"/>
        </pc:sldMkLst>
        <pc:spChg chg="mod">
          <ac:chgData name="Nate Maleski" userId="70440bf9cd6ade3c" providerId="LiveId" clId="{FFC88951-4BE3-4C4C-A723-4B1B28312395}" dt="2019-11-30T17:27:51.077" v="638" actId="26606"/>
          <ac:spMkLst>
            <pc:docMk/>
            <pc:sldMk cId="1176453759" sldId="261"/>
            <ac:spMk id="2" creationId="{36A749B2-7C6B-4A87-B987-58B10606FB9F}"/>
          </ac:spMkLst>
        </pc:spChg>
        <pc:spChg chg="mod">
          <ac:chgData name="Nate Maleski" userId="70440bf9cd6ade3c" providerId="LiveId" clId="{FFC88951-4BE3-4C4C-A723-4B1B28312395}" dt="2019-11-30T17:27:51.077" v="638" actId="26606"/>
          <ac:spMkLst>
            <pc:docMk/>
            <pc:sldMk cId="1176453759" sldId="261"/>
            <ac:spMk id="3" creationId="{9E14D64A-EE05-47E0-B355-93B5C8E785E2}"/>
          </ac:spMkLst>
        </pc:spChg>
        <pc:spChg chg="add">
          <ac:chgData name="Nate Maleski" userId="70440bf9cd6ade3c" providerId="LiveId" clId="{FFC88951-4BE3-4C4C-A723-4B1B28312395}" dt="2019-11-30T17:27:51.077" v="638" actId="26606"/>
          <ac:spMkLst>
            <pc:docMk/>
            <pc:sldMk cId="1176453759" sldId="261"/>
            <ac:spMk id="6" creationId="{D5851415-CF4E-4C41-9E36-04E444B517EB}"/>
          </ac:spMkLst>
        </pc:spChg>
        <pc:spChg chg="add">
          <ac:chgData name="Nate Maleski" userId="70440bf9cd6ade3c" providerId="LiveId" clId="{FFC88951-4BE3-4C4C-A723-4B1B28312395}" dt="2019-11-30T17:27:51.077" v="638" actId="26606"/>
          <ac:spMkLst>
            <pc:docMk/>
            <pc:sldMk cId="1176453759" sldId="261"/>
            <ac:spMk id="7" creationId="{4B516B89-DEA0-4832-8C56-F048168DAD88}"/>
          </ac:spMkLst>
        </pc:spChg>
        <pc:spChg chg="add">
          <ac:chgData name="Nate Maleski" userId="70440bf9cd6ade3c" providerId="LiveId" clId="{FFC88951-4BE3-4C4C-A723-4B1B28312395}" dt="2019-11-30T17:27:51.077" v="638" actId="26606"/>
          <ac:spMkLst>
            <pc:docMk/>
            <pc:sldMk cId="1176453759" sldId="261"/>
            <ac:spMk id="8" creationId="{3EA2D33E-BAA2-467B-80B0-8887D9A99FBE}"/>
          </ac:spMkLst>
        </pc:spChg>
        <pc:spChg chg="add del">
          <ac:chgData name="Nate Maleski" userId="70440bf9cd6ade3c" providerId="LiveId" clId="{FFC88951-4BE3-4C4C-A723-4B1B28312395}" dt="2019-11-30T17:27:26.148" v="632" actId="26606"/>
          <ac:spMkLst>
            <pc:docMk/>
            <pc:sldMk cId="1176453759" sldId="261"/>
            <ac:spMk id="9" creationId="{78632963-757B-40C2-BB84-FC6107A54DAD}"/>
          </ac:spMkLst>
        </pc:spChg>
        <pc:spChg chg="add del">
          <ac:chgData name="Nate Maleski" userId="70440bf9cd6ade3c" providerId="LiveId" clId="{FFC88951-4BE3-4C4C-A723-4B1B28312395}" dt="2019-11-30T17:27:26.148" v="632" actId="26606"/>
          <ac:spMkLst>
            <pc:docMk/>
            <pc:sldMk cId="1176453759" sldId="261"/>
            <ac:spMk id="11" creationId="{2853AE55-7E35-44B0-89F1-3F52B262AF33}"/>
          </ac:spMkLst>
        </pc:spChg>
        <pc:spChg chg="add del">
          <ac:chgData name="Nate Maleski" userId="70440bf9cd6ade3c" providerId="LiveId" clId="{FFC88951-4BE3-4C4C-A723-4B1B28312395}" dt="2019-11-30T17:27:26.148" v="632" actId="26606"/>
          <ac:spMkLst>
            <pc:docMk/>
            <pc:sldMk cId="1176453759" sldId="261"/>
            <ac:spMk id="13" creationId="{DBC4BE4D-4B50-4F51-9F85-4B5D60B02D81}"/>
          </ac:spMkLst>
        </pc:spChg>
        <pc:spChg chg="add">
          <ac:chgData name="Nate Maleski" userId="70440bf9cd6ade3c" providerId="LiveId" clId="{FFC88951-4BE3-4C4C-A723-4B1B28312395}" dt="2019-11-30T17:27:51.077" v="638" actId="26606"/>
          <ac:spMkLst>
            <pc:docMk/>
            <pc:sldMk cId="1176453759" sldId="261"/>
            <ac:spMk id="15" creationId="{6067C508-2065-42E3-98D2-F3A9B8339BA0}"/>
          </ac:spMkLst>
        </pc:spChg>
        <pc:picChg chg="add mod ord">
          <ac:chgData name="Nate Maleski" userId="70440bf9cd6ade3c" providerId="LiveId" clId="{FFC88951-4BE3-4C4C-A723-4B1B28312395}" dt="2019-11-30T17:27:51.077" v="638" actId="26606"/>
          <ac:picMkLst>
            <pc:docMk/>
            <pc:sldMk cId="1176453759" sldId="261"/>
            <ac:picMk id="4" creationId="{E6293855-B1D5-4C8F-92B4-21E11274C704}"/>
          </ac:picMkLst>
        </pc:picChg>
      </pc:sldChg>
      <pc:sldChg chg="addSp delSp modSp mod modTransition setBg setClrOvrMap">
        <pc:chgData name="Nate Maleski" userId="70440bf9cd6ade3c" providerId="LiveId" clId="{FFC88951-4BE3-4C4C-A723-4B1B28312395}" dt="2019-11-30T17:51:13.533" v="800"/>
        <pc:sldMkLst>
          <pc:docMk/>
          <pc:sldMk cId="489768439" sldId="262"/>
        </pc:sldMkLst>
        <pc:spChg chg="mod">
          <ac:chgData name="Nate Maleski" userId="70440bf9cd6ade3c" providerId="LiveId" clId="{FFC88951-4BE3-4C4C-A723-4B1B28312395}" dt="2019-11-30T17:29:11.482" v="642" actId="26606"/>
          <ac:spMkLst>
            <pc:docMk/>
            <pc:sldMk cId="489768439" sldId="262"/>
            <ac:spMk id="2" creationId="{07D21E55-9A90-4423-AA8F-4FD206B76A2E}"/>
          </ac:spMkLst>
        </pc:spChg>
        <pc:spChg chg="mod">
          <ac:chgData name="Nate Maleski" userId="70440bf9cd6ade3c" providerId="LiveId" clId="{FFC88951-4BE3-4C4C-A723-4B1B28312395}" dt="2019-11-30T17:29:21.963" v="652" actId="20577"/>
          <ac:spMkLst>
            <pc:docMk/>
            <pc:sldMk cId="489768439" sldId="262"/>
            <ac:spMk id="3" creationId="{A7C7F716-9ED8-4D62-9F0F-2079106CE886}"/>
          </ac:spMkLst>
        </pc:spChg>
        <pc:spChg chg="add del">
          <ac:chgData name="Nate Maleski" userId="70440bf9cd6ade3c" providerId="LiveId" clId="{FFC88951-4BE3-4C4C-A723-4B1B28312395}" dt="2019-11-30T17:29:11.404" v="641" actId="26606"/>
          <ac:spMkLst>
            <pc:docMk/>
            <pc:sldMk cId="489768439" sldId="262"/>
            <ac:spMk id="9" creationId="{B6EE7E08-B389-43E5-B019-1B0A8ACBBD93}"/>
          </ac:spMkLst>
        </pc:spChg>
        <pc:spChg chg="add del">
          <ac:chgData name="Nate Maleski" userId="70440bf9cd6ade3c" providerId="LiveId" clId="{FFC88951-4BE3-4C4C-A723-4B1B28312395}" dt="2019-11-30T17:29:11.404" v="641" actId="26606"/>
          <ac:spMkLst>
            <pc:docMk/>
            <pc:sldMk cId="489768439" sldId="262"/>
            <ac:spMk id="11" creationId="{E60D94A5-8A09-4BAB-8F7C-69BC34C54DDE}"/>
          </ac:spMkLst>
        </pc:spChg>
        <pc:spChg chg="add del">
          <ac:chgData name="Nate Maleski" userId="70440bf9cd6ade3c" providerId="LiveId" clId="{FFC88951-4BE3-4C4C-A723-4B1B28312395}" dt="2019-11-30T17:29:11.404" v="641" actId="26606"/>
          <ac:spMkLst>
            <pc:docMk/>
            <pc:sldMk cId="489768439" sldId="262"/>
            <ac:spMk id="13" creationId="{7A1AE32B-3A6E-4C5E-8FEB-73861B9A26B5}"/>
          </ac:spMkLst>
        </pc:spChg>
        <pc:spChg chg="add">
          <ac:chgData name="Nate Maleski" userId="70440bf9cd6ade3c" providerId="LiveId" clId="{FFC88951-4BE3-4C4C-A723-4B1B28312395}" dt="2019-11-30T17:29:11.482" v="642" actId="26606"/>
          <ac:spMkLst>
            <pc:docMk/>
            <pc:sldMk cId="489768439" sldId="262"/>
            <ac:spMk id="15" creationId="{89E8BEDB-0BBC-4F21-9CFB-8530D664C343}"/>
          </ac:spMkLst>
        </pc:spChg>
        <pc:spChg chg="add">
          <ac:chgData name="Nate Maleski" userId="70440bf9cd6ade3c" providerId="LiveId" clId="{FFC88951-4BE3-4C4C-A723-4B1B28312395}" dt="2019-11-30T17:29:11.482" v="642" actId="26606"/>
          <ac:spMkLst>
            <pc:docMk/>
            <pc:sldMk cId="489768439" sldId="262"/>
            <ac:spMk id="16" creationId="{904DB13E-F722-4ED6-BB00-556651E95281}"/>
          </ac:spMkLst>
        </pc:spChg>
        <pc:spChg chg="add">
          <ac:chgData name="Nate Maleski" userId="70440bf9cd6ade3c" providerId="LiveId" clId="{FFC88951-4BE3-4C4C-A723-4B1B28312395}" dt="2019-11-30T17:29:11.482" v="642" actId="26606"/>
          <ac:spMkLst>
            <pc:docMk/>
            <pc:sldMk cId="489768439" sldId="262"/>
            <ac:spMk id="21" creationId="{1419E3D9-C5FB-41A9-B6D2-DFB210BB6211}"/>
          </ac:spMkLst>
        </pc:spChg>
        <pc:spChg chg="add">
          <ac:chgData name="Nate Maleski" userId="70440bf9cd6ade3c" providerId="LiveId" clId="{FFC88951-4BE3-4C4C-A723-4B1B28312395}" dt="2019-11-30T17:29:11.482" v="642" actId="26606"/>
          <ac:spMkLst>
            <pc:docMk/>
            <pc:sldMk cId="489768439" sldId="262"/>
            <ac:spMk id="22" creationId="{420551B3-B4DA-48EE-988C-4FAEAEB5CE98}"/>
          </ac:spMkLst>
        </pc:spChg>
        <pc:spChg chg="add">
          <ac:chgData name="Nate Maleski" userId="70440bf9cd6ade3c" providerId="LiveId" clId="{FFC88951-4BE3-4C4C-A723-4B1B28312395}" dt="2019-11-30T17:29:11.482" v="642" actId="26606"/>
          <ac:spMkLst>
            <pc:docMk/>
            <pc:sldMk cId="489768439" sldId="262"/>
            <ac:spMk id="23" creationId="{367909BF-1DF7-4ACE-8F58-6CF719BB27E5}"/>
          </ac:spMkLst>
        </pc:spChg>
        <pc:spChg chg="add">
          <ac:chgData name="Nate Maleski" userId="70440bf9cd6ade3c" providerId="LiveId" clId="{FFC88951-4BE3-4C4C-A723-4B1B28312395}" dt="2019-11-30T17:29:11.482" v="642" actId="26606"/>
          <ac:spMkLst>
            <pc:docMk/>
            <pc:sldMk cId="489768439" sldId="262"/>
            <ac:spMk id="24" creationId="{2644B391-9BFE-445C-A9EC-F544BB85FBC7}"/>
          </ac:spMkLst>
        </pc:spChg>
        <pc:spChg chg="add">
          <ac:chgData name="Nate Maleski" userId="70440bf9cd6ade3c" providerId="LiveId" clId="{FFC88951-4BE3-4C4C-A723-4B1B28312395}" dt="2019-11-30T17:29:11.482" v="642" actId="26606"/>
          <ac:spMkLst>
            <pc:docMk/>
            <pc:sldMk cId="489768439" sldId="262"/>
            <ac:spMk id="26" creationId="{80F26E69-87D9-4655-AE7B-280A87AA3CAD}"/>
          </ac:spMkLst>
        </pc:spChg>
        <pc:grpChg chg="add">
          <ac:chgData name="Nate Maleski" userId="70440bf9cd6ade3c" providerId="LiveId" clId="{FFC88951-4BE3-4C4C-A723-4B1B28312395}" dt="2019-11-30T17:29:11.482" v="642" actId="26606"/>
          <ac:grpSpMkLst>
            <pc:docMk/>
            <pc:sldMk cId="489768439" sldId="262"/>
            <ac:grpSpMk id="17" creationId="{E26428D7-C6F3-473D-A360-A3F5C3E8728C}"/>
          </ac:grpSpMkLst>
        </pc:grpChg>
        <pc:picChg chg="add mod ord">
          <ac:chgData name="Nate Maleski" userId="70440bf9cd6ade3c" providerId="LiveId" clId="{FFC88951-4BE3-4C4C-A723-4B1B28312395}" dt="2019-11-30T17:29:11.482" v="642" actId="26606"/>
          <ac:picMkLst>
            <pc:docMk/>
            <pc:sldMk cId="489768439" sldId="262"/>
            <ac:picMk id="4" creationId="{1BC5DFDE-78E9-48D1-82C8-CF908433D1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2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9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8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7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0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11/30/2019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6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36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1" r:id="rId5"/>
    <p:sldLayoutId id="2147483677" r:id="rId6"/>
    <p:sldLayoutId id="2147483678" r:id="rId7"/>
    <p:sldLayoutId id="2147483668" r:id="rId8"/>
    <p:sldLayoutId id="2147483669" r:id="rId9"/>
    <p:sldLayoutId id="2147483670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8611C-8FE2-49AF-A5EF-866915FAB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E687B-082B-4B6E-9F8A-DB260734E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/>
              <a:t>Stone Tool Data Set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BDF1E-F9A6-41EA-ACC7-6DC244786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BY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Nathan Maleski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6093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B0891-FF3D-45B7-968B-CF49A6E5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8451C-A571-4714-B9E0-99BE0677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54292" cy="385419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Lithics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the different Types?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were they used for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A0EAB-68DF-4E5F-A1B9-D6E73014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214" y="882398"/>
            <a:ext cx="7064292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5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391BB-AD8F-477A-979B-1F9BAB977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5" r="7864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CCDD0-573C-4396-8849-8B2494D47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06296-3046-484B-B66B-3DC3C054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dirty="0"/>
              <a:t>Stone tools found at dig site</a:t>
            </a:r>
          </a:p>
          <a:p>
            <a:r>
              <a:rPr lang="en-US" dirty="0"/>
              <a:t>The damage they have </a:t>
            </a:r>
          </a:p>
          <a:p>
            <a:r>
              <a:rPr lang="en-US" dirty="0"/>
              <a:t>If they were burnt </a:t>
            </a:r>
          </a:p>
          <a:p>
            <a:r>
              <a:rPr lang="en-US" dirty="0"/>
              <a:t>The Type of Lithic they are </a:t>
            </a:r>
          </a:p>
          <a:p>
            <a:r>
              <a:rPr lang="en-US" dirty="0"/>
              <a:t>Excavation level</a:t>
            </a:r>
          </a:p>
          <a:p>
            <a:r>
              <a:rPr lang="en-US" dirty="0"/>
              <a:t>Anthropology Department of Edinboro University of Pennsylvania</a:t>
            </a:r>
          </a:p>
          <a:p>
            <a:r>
              <a:rPr lang="en-US" dirty="0"/>
              <a:t>Dr. Stacy Dunn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4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clock, white&#10;&#10;Description automatically generated">
            <a:extLst>
              <a:ext uri="{FF2B5EF4-FFF2-40B4-BE49-F238E27FC236}">
                <a16:creationId xmlns:a16="http://schemas.microsoft.com/office/drawing/2014/main" id="{CC01A406-EBF6-42C3-AB08-579403150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9" y="1237957"/>
            <a:ext cx="11829682" cy="17153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56625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570A6-C713-4351-9F99-F57D097D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chemeClr val="tx1"/>
                </a:solidFill>
              </a:rPr>
              <a:t>Data Problems/Cleaning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40629-B680-4D75-83F0-91A90880F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4"/>
            <a:ext cx="4978899" cy="1444718"/>
          </a:xfrm>
        </p:spPr>
        <p:txBody>
          <a:bodyPr anchor="ctr">
            <a:normAutofit/>
          </a:bodyPr>
          <a:lstStyle/>
          <a:p>
            <a:r>
              <a:rPr lang="en-US" dirty="0"/>
              <a:t>Very little wrong</a:t>
            </a:r>
          </a:p>
          <a:p>
            <a:r>
              <a:rPr lang="en-US" dirty="0"/>
              <a:t>Deleted Extra Column</a:t>
            </a:r>
          </a:p>
          <a:p>
            <a:r>
              <a:rPr lang="en-US" dirty="0"/>
              <a:t>Changed Blanks in the Nivel/</a:t>
            </a:r>
            <a:r>
              <a:rPr lang="en-US" dirty="0" err="1"/>
              <a:t>Rasgo</a:t>
            </a:r>
            <a:r>
              <a:rPr lang="en-US" dirty="0"/>
              <a:t> </a:t>
            </a:r>
            <a:r>
              <a:rPr lang="en-US" dirty="0" err="1"/>
              <a:t>catagori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A3CD82-AF80-42E8-93B6-A0102FC3D3AF}"/>
              </a:ext>
            </a:extLst>
          </p:cNvPr>
          <p:cNvSpPr/>
          <p:nvPr/>
        </p:nvSpPr>
        <p:spPr>
          <a:xfrm>
            <a:off x="1477108" y="2645291"/>
            <a:ext cx="618978" cy="435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FA4F7E-D8DF-46D6-9960-A176868DE9FA}"/>
              </a:ext>
            </a:extLst>
          </p:cNvPr>
          <p:cNvSpPr/>
          <p:nvPr/>
        </p:nvSpPr>
        <p:spPr>
          <a:xfrm>
            <a:off x="2650434" y="1237956"/>
            <a:ext cx="491961" cy="1715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FA5D77-B31F-4B24-ABB2-A7457C7A027C}"/>
              </a:ext>
            </a:extLst>
          </p:cNvPr>
          <p:cNvSpPr/>
          <p:nvPr/>
        </p:nvSpPr>
        <p:spPr>
          <a:xfrm>
            <a:off x="11289822" y="1301739"/>
            <a:ext cx="721019" cy="1715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4313D4-3D20-4D99-9BFE-82F85F9DA9D2}"/>
              </a:ext>
            </a:extLst>
          </p:cNvPr>
          <p:cNvCxnSpPr>
            <a:stCxn id="9" idx="3"/>
          </p:cNvCxnSpPr>
          <p:nvPr/>
        </p:nvCxnSpPr>
        <p:spPr>
          <a:xfrm flipH="1">
            <a:off x="1099930" y="3017043"/>
            <a:ext cx="467825" cy="4119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AA32C7-99A7-4743-88C8-21B54C09F881}"/>
              </a:ext>
            </a:extLst>
          </p:cNvPr>
          <p:cNvSpPr txBox="1"/>
          <p:nvPr/>
        </p:nvSpPr>
        <p:spPr>
          <a:xfrm>
            <a:off x="318052" y="3452577"/>
            <a:ext cx="76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NA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E176E3-EBCB-4D7A-BA6D-0CEC9460A236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2896415" y="2953259"/>
            <a:ext cx="2715255" cy="4355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428915-BE09-4E10-BC72-553AFA9E73EA}"/>
              </a:ext>
            </a:extLst>
          </p:cNvPr>
          <p:cNvCxnSpPr>
            <a:stCxn id="20" idx="4"/>
          </p:cNvCxnSpPr>
          <p:nvPr/>
        </p:nvCxnSpPr>
        <p:spPr>
          <a:xfrm flipH="1">
            <a:off x="7593496" y="3017042"/>
            <a:ext cx="4056836" cy="3717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BA01D56-8DDF-4043-9A82-4147A4965758}"/>
              </a:ext>
            </a:extLst>
          </p:cNvPr>
          <p:cNvSpPr txBox="1"/>
          <p:nvPr/>
        </p:nvSpPr>
        <p:spPr>
          <a:xfrm>
            <a:off x="5759419" y="3244334"/>
            <a:ext cx="201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Two of the same</a:t>
            </a:r>
          </a:p>
        </p:txBody>
      </p:sp>
    </p:spTree>
    <p:extLst>
      <p:ext uri="{BB962C8B-B14F-4D97-AF65-F5344CB8AC3E}">
        <p14:creationId xmlns:p14="http://schemas.microsoft.com/office/powerpoint/2010/main" val="152580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0" grpId="0" animBg="1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624D2-6E22-470D-BFC2-7278CDD7E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968" y="1328393"/>
            <a:ext cx="7000350" cy="4200210"/>
          </a:xfrm>
          <a:prstGeom prst="rect">
            <a:avLst/>
          </a:prstGeom>
        </p:spPr>
      </p:pic>
      <p:sp>
        <p:nvSpPr>
          <p:cNvPr id="26" name="Rectangle 10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1997C-5EC7-43EF-BC0E-8074E1F5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dirty="0"/>
              <a:t>Discoveries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BC87-1596-478E-8EC7-716EB759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dirty="0"/>
              <a:t>The Percentages of the Lithics</a:t>
            </a:r>
          </a:p>
          <a:p>
            <a:r>
              <a:rPr lang="en-US" dirty="0"/>
              <a:t>This gives a lot of data about the people</a:t>
            </a:r>
          </a:p>
        </p:txBody>
      </p:sp>
    </p:spTree>
    <p:extLst>
      <p:ext uri="{BB962C8B-B14F-4D97-AF65-F5344CB8AC3E}">
        <p14:creationId xmlns:p14="http://schemas.microsoft.com/office/powerpoint/2010/main" val="3916822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93855-B1D5-4C8F-92B4-21E11274C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3" r="7822" b="-1"/>
          <a:stretch/>
        </p:blipFill>
        <p:spPr>
          <a:xfrm>
            <a:off x="582639" y="578707"/>
            <a:ext cx="7882128" cy="5733288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749B2-7C6B-4A87-B987-58B10606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D64A-EE05-47E0-B355-93B5C8E78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4046706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Great addition for anthropological data</a:t>
            </a:r>
          </a:p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Better Understanding</a:t>
            </a:r>
          </a:p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5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5DFDE-78E9-48D1-82C8-CF908433D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7" r="16099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21E55-9A90-4423-AA8F-4FD206B76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tx1"/>
                </a:solidFill>
              </a:rPr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F716-9ED8-4D62-9F0F-2079106C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284" y="4731476"/>
            <a:ext cx="3793642" cy="9709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 dirty="0"/>
              <a:t>Fire damage how it effected the tools</a:t>
            </a:r>
          </a:p>
        </p:txBody>
      </p:sp>
    </p:spTree>
    <p:extLst>
      <p:ext uri="{BB962C8B-B14F-4D97-AF65-F5344CB8AC3E}">
        <p14:creationId xmlns:p14="http://schemas.microsoft.com/office/powerpoint/2010/main" val="489768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Garamond</vt:lpstr>
      <vt:lpstr>Gill Sans MT</vt:lpstr>
      <vt:lpstr>SavonVTI</vt:lpstr>
      <vt:lpstr>Stone Tool Data Set Project</vt:lpstr>
      <vt:lpstr>Overview</vt:lpstr>
      <vt:lpstr>Introduction</vt:lpstr>
      <vt:lpstr>Data Problems/Cleaning</vt:lpstr>
      <vt:lpstr>Discoveries</vt:lpstr>
      <vt:lpstr>Conclusion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Tool Data Set Project</dc:title>
  <dc:creator>Nate Maleski</dc:creator>
  <cp:lastModifiedBy>Nate Maleski</cp:lastModifiedBy>
  <cp:revision>1</cp:revision>
  <dcterms:created xsi:type="dcterms:W3CDTF">2019-11-30T17:32:55Z</dcterms:created>
  <dcterms:modified xsi:type="dcterms:W3CDTF">2019-11-30T17:51:14Z</dcterms:modified>
</cp:coreProperties>
</file>