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2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2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0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49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E957-CF53-D748-8A07-0D884ACBD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homicide Reports 1980-2014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E99BD-CAD2-CF42-8B0E-1D2F0A814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By:Brooke Lickenfelt</a:t>
            </a:r>
          </a:p>
        </p:txBody>
      </p:sp>
    </p:spTree>
    <p:extLst>
      <p:ext uri="{BB962C8B-B14F-4D97-AF65-F5344CB8AC3E}">
        <p14:creationId xmlns:p14="http://schemas.microsoft.com/office/powerpoint/2010/main" val="22124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8090-1C1E-AD40-90FF-73B4A8B9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3D635-1E1D-D344-8BC1-74692CA7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Analyze  homicides committed by gun in Westmoreland, county from 1980-2014</a:t>
            </a:r>
          </a:p>
          <a:p>
            <a:r>
              <a:rPr lang="en-US" sz="2800" dirty="0"/>
              <a:t>See if there is a trend of gun murders by decade</a:t>
            </a:r>
          </a:p>
          <a:p>
            <a:r>
              <a:rPr lang="en-US" sz="2800" dirty="0"/>
              <a:t>The two data columns being analyzed are year and weapon (gun)</a:t>
            </a:r>
          </a:p>
          <a:p>
            <a:r>
              <a:rPr lang="en-US" sz="2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Have total gun homicides  increased, decreased, remained constant, or fluctuated over the decades since 1980?</a:t>
            </a:r>
            <a:endParaRPr lang="en-GB" sz="26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06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B49A-AC73-F647-9B20-53F1B6D2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7F44-8FE8-0446-BFD7-9FB2AD64A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2800" dirty="0"/>
          </a:p>
          <a:p>
            <a:r>
              <a:rPr lang="en-US" sz="2800" dirty="0"/>
              <a:t>638,455 reporting/rows of murder or manslaughter in united states.</a:t>
            </a:r>
          </a:p>
          <a:p>
            <a:r>
              <a:rPr lang="en-US" sz="2800" dirty="0"/>
              <a:t>24 columns of who, what, when, where, and if these homicides were solved.</a:t>
            </a:r>
          </a:p>
          <a:p>
            <a:r>
              <a:rPr lang="en-US" sz="2800" dirty="0"/>
              <a:t>Murder accountability project</a:t>
            </a:r>
          </a:p>
          <a:p>
            <a:r>
              <a:rPr lang="en-US" sz="2800" dirty="0"/>
              <a:t>Most complete database currently available in the </a:t>
            </a:r>
            <a:r>
              <a:rPr lang="en-US" sz="2800" dirty="0" err="1"/>
              <a:t>u.s.</a:t>
            </a:r>
            <a:endParaRPr lang="en-US" sz="2800" dirty="0"/>
          </a:p>
          <a:p>
            <a:r>
              <a:rPr lang="en-US" sz="2800" dirty="0"/>
              <a:t>Includes murders from the FBI supplementary homicide reports</a:t>
            </a:r>
          </a:p>
          <a:p>
            <a:r>
              <a:rPr lang="en-US" sz="2800" dirty="0"/>
              <a:t>Kaggle.com</a:t>
            </a:r>
          </a:p>
          <a:p>
            <a:r>
              <a:rPr lang="en-US" sz="2800" dirty="0"/>
              <a:t>Good condition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45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BB3C-2A8B-D640-A7EA-477A9186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82757-4BAF-0F4A-8D5C-020B140E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City was entered into the column when it was actually counties, fixed it. Impacted by understanding the correct data</a:t>
            </a:r>
          </a:p>
          <a:p>
            <a:r>
              <a:rPr lang="en-US" sz="2800" dirty="0"/>
              <a:t>Simplified all weapons down to one weapon(gun) by using control F. impacted by specifically making it to guns</a:t>
            </a:r>
          </a:p>
          <a:p>
            <a:r>
              <a:rPr lang="en-US" sz="2800" dirty="0"/>
              <a:t>Age column were of age 0, inaccurate, turned into blanks. Did not impact analysis</a:t>
            </a:r>
          </a:p>
          <a:p>
            <a:r>
              <a:rPr lang="en-US" sz="2800" dirty="0"/>
              <a:t>Rhode island spelled incorrectly, changed spelling. Did not impact analysis</a:t>
            </a:r>
          </a:p>
          <a:p>
            <a:r>
              <a:rPr lang="en-US" sz="2800" dirty="0"/>
              <a:t>Data was incomplete, had to take educated guesses,  impacted because I did this in decades, and there was no information from 2015-2019.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33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4-F68D-3241-A92A-BA0B11F5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discoveries 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FDBBFDA9-0748-AA43-854A-DD9D28D5D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380857"/>
              </p:ext>
            </p:extLst>
          </p:nvPr>
        </p:nvGraphicFramePr>
        <p:xfrm>
          <a:off x="163286" y="1992086"/>
          <a:ext cx="11381014" cy="4256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7131">
                  <a:extLst>
                    <a:ext uri="{9D8B030D-6E8A-4147-A177-3AD203B41FA5}">
                      <a16:colId xmlns:a16="http://schemas.microsoft.com/office/drawing/2014/main" val="3198363148"/>
                    </a:ext>
                  </a:extLst>
                </a:gridCol>
                <a:gridCol w="6953883">
                  <a:extLst>
                    <a:ext uri="{9D8B030D-6E8A-4147-A177-3AD203B41FA5}">
                      <a16:colId xmlns:a16="http://schemas.microsoft.com/office/drawing/2014/main" val="108000253"/>
                    </a:ext>
                  </a:extLst>
                </a:gridCol>
              </a:tblGrid>
              <a:tr h="52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Decade Span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Decade Totals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27572730"/>
                  </a:ext>
                </a:extLst>
              </a:tr>
              <a:tr h="164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1980 thru 1989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87980246"/>
                  </a:ext>
                </a:extLst>
              </a:tr>
              <a:tr h="52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1990 thru 1999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03940094"/>
                  </a:ext>
                </a:extLst>
              </a:tr>
              <a:tr h="52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2000 thru 2009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90228621"/>
                  </a:ext>
                </a:extLst>
              </a:tr>
              <a:tr h="52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2010 thru 2014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71549378"/>
                  </a:ext>
                </a:extLst>
              </a:tr>
              <a:tr h="52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Age Group Totals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1044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8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1572-1ADF-EA4A-A044-88BF2E1F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4916-FB81-DB4F-B083-83E90BE39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=COUNTIF(RANGE,"GUN") </a:t>
            </a:r>
            <a:endParaRPr lang="en-GB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428E-3D65-4B43-BC85-DD5107AE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analysis</a:t>
            </a: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BDADF2CB-1AF8-3348-BAC6-B37169BD64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1413" y="1943101"/>
            <a:ext cx="9684430" cy="366236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08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FBBE-1A3A-544A-9165-6DBCD2C5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ED2A-D96C-4642-B952-75A446CFE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During the decades of 1980- 1989 and 1990-1999  murders by guns were about the same at an average of  45.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From 2000-2009 it dropped drastically by 25% with only 35 murders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2010-2014, it increased to 34, almost as much as a ten year period in 2000-2009, in only five years.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gun murders in Westmoreland County, Pennsylvania have increased to almost the same total in five years as they amounted to in the previous decade .</a:t>
            </a:r>
          </a:p>
          <a:p>
            <a:r>
              <a:rPr lang="en-US" sz="3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trend in this decade is that murders are being committed by guns twice as often as the decade before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692C-EB88-AF47-9E45-80EB997C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75" y="243254"/>
            <a:ext cx="9905998" cy="1905000"/>
          </a:xfrm>
        </p:spPr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1DC4D-9D92-4943-825D-A3F72F9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Broader geographical spectrum</a:t>
            </a:r>
          </a:p>
          <a:p>
            <a:r>
              <a:rPr lang="en-US" sz="2400" dirty="0"/>
              <a:t>Work with data set more when 2015-2019 comes out(will make my data more accurate.)</a:t>
            </a:r>
          </a:p>
          <a:p>
            <a:r>
              <a:rPr lang="en-US" sz="2400" dirty="0"/>
              <a:t>Homicide by relationship </a:t>
            </a:r>
            <a:r>
              <a:rPr lang="en-US" sz="2400"/>
              <a:t>with victim</a:t>
            </a:r>
          </a:p>
          <a:p>
            <a:r>
              <a:rPr lang="en-US" sz="2400"/>
              <a:t>Top murderous counties</a:t>
            </a:r>
          </a:p>
          <a:p>
            <a:r>
              <a:rPr lang="en-US" sz="2400"/>
              <a:t>Departments with top homicides</a:t>
            </a:r>
          </a:p>
          <a:p>
            <a:r>
              <a:rPr lang="en-US" sz="2400"/>
              <a:t> </a:t>
            </a:r>
            <a:r>
              <a:rPr lang="en-GB" sz="2000" b="0" i="0">
                <a:effectLst/>
                <a:latin typeface="Roboto" panose="02000000000000000000" pitchFamily="2" charset="0"/>
              </a:rPr>
              <a:t>Average</a:t>
            </a:r>
            <a:r>
              <a:rPr lang="en-US" sz="2000" b="0" i="0">
                <a:effectLst/>
                <a:latin typeface="Roboto" panose="02000000000000000000" pitchFamily="2" charset="0"/>
              </a:rPr>
              <a:t> </a:t>
            </a:r>
            <a:r>
              <a:rPr lang="en-US" sz="2400"/>
              <a:t>age for Perpetrators </a:t>
            </a:r>
          </a:p>
          <a:p>
            <a:r>
              <a:rPr lang="en-GB" sz="2000" b="0" i="0">
                <a:effectLst/>
                <a:latin typeface="Roboto" panose="02000000000000000000" pitchFamily="2" charset="0"/>
              </a:rPr>
              <a:t>Average</a:t>
            </a:r>
            <a:r>
              <a:rPr lang="en-US" sz="2000" b="0" i="0">
                <a:effectLst/>
                <a:latin typeface="Roboto" panose="02000000000000000000" pitchFamily="2" charset="0"/>
              </a:rPr>
              <a:t> </a:t>
            </a:r>
            <a:r>
              <a:rPr lang="en-US" sz="2400"/>
              <a:t>age for victims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30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391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homicide Reports 1980-2014</vt:lpstr>
      <vt:lpstr>Project Overview</vt:lpstr>
      <vt:lpstr>Data overview</vt:lpstr>
      <vt:lpstr>Problems with data</vt:lpstr>
      <vt:lpstr>Data analysis discoveries </vt:lpstr>
      <vt:lpstr>Data analysis</vt:lpstr>
      <vt:lpstr>Data analysis</vt:lpstr>
      <vt:lpstr>Conclusion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Omicide Reports 1980-2014</dc:title>
  <dc:creator>Lickenfelt, Brooke</dc:creator>
  <cp:lastModifiedBy>Lickenfelt, Brooke</cp:lastModifiedBy>
  <cp:revision>25</cp:revision>
  <dcterms:created xsi:type="dcterms:W3CDTF">2019-11-30T17:32:36Z</dcterms:created>
  <dcterms:modified xsi:type="dcterms:W3CDTF">2019-12-02T00:12:13Z</dcterms:modified>
</cp:coreProperties>
</file>