
<file path=[Content_Types].xml><?xml version="1.0" encoding="utf-8"?>
<Types xmlns="http://schemas.openxmlformats.org/package/2006/content-types">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ED43DC-83F8-414F-9827-0E756CCDC8B4}" v="1" dt="2019-12-02T01:03:14.7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ret lennon" userId="5932bb38125d1ff6" providerId="LiveId" clId="{82ED43DC-83F8-414F-9827-0E756CCDC8B4}"/>
    <pc:docChg chg="addSld delSld modSld">
      <pc:chgData name="jaret lennon" userId="5932bb38125d1ff6" providerId="LiveId" clId="{82ED43DC-83F8-414F-9827-0E756CCDC8B4}" dt="2019-12-02T01:04:29.752" v="46" actId="2696"/>
      <pc:docMkLst>
        <pc:docMk/>
      </pc:docMkLst>
      <pc:sldChg chg="modSp add del">
        <pc:chgData name="jaret lennon" userId="5932bb38125d1ff6" providerId="LiveId" clId="{82ED43DC-83F8-414F-9827-0E756CCDC8B4}" dt="2019-12-02T01:04:29.752" v="46" actId="2696"/>
        <pc:sldMkLst>
          <pc:docMk/>
          <pc:sldMk cId="798646151" sldId="265"/>
        </pc:sldMkLst>
        <pc:spChg chg="mod">
          <ac:chgData name="jaret lennon" userId="5932bb38125d1ff6" providerId="LiveId" clId="{82ED43DC-83F8-414F-9827-0E756CCDC8B4}" dt="2019-12-02T01:04:25.410" v="45" actId="5793"/>
          <ac:spMkLst>
            <pc:docMk/>
            <pc:sldMk cId="798646151" sldId="265"/>
            <ac:spMk id="3" creationId="{95B7A3CF-6E4C-423F-9205-B15DE858F44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D2AEF-B578-4C44-8718-D88AC0C413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6ABA68E-91B1-46B7-A909-B34D249E71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32C8970-843A-444E-9BA3-7D8EBEA0489F}"/>
              </a:ext>
            </a:extLst>
          </p:cNvPr>
          <p:cNvSpPr>
            <a:spLocks noGrp="1"/>
          </p:cNvSpPr>
          <p:nvPr>
            <p:ph type="dt" sz="half" idx="10"/>
          </p:nvPr>
        </p:nvSpPr>
        <p:spPr/>
        <p:txBody>
          <a:bodyPr/>
          <a:lstStyle/>
          <a:p>
            <a:fld id="{2FA959F1-FA9E-40FB-85A9-6D4CFFDD720E}" type="datetimeFigureOut">
              <a:rPr lang="en-US" smtClean="0"/>
              <a:t>12/1/2019</a:t>
            </a:fld>
            <a:endParaRPr lang="en-US"/>
          </a:p>
        </p:txBody>
      </p:sp>
      <p:sp>
        <p:nvSpPr>
          <p:cNvPr id="5" name="Footer Placeholder 4">
            <a:extLst>
              <a:ext uri="{FF2B5EF4-FFF2-40B4-BE49-F238E27FC236}">
                <a16:creationId xmlns:a16="http://schemas.microsoft.com/office/drawing/2014/main" id="{EF351551-3F0C-4DED-8808-A5CC98E9A0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BCC87F-6928-4CB5-8CF2-D94FBF8ED9BD}"/>
              </a:ext>
            </a:extLst>
          </p:cNvPr>
          <p:cNvSpPr>
            <a:spLocks noGrp="1"/>
          </p:cNvSpPr>
          <p:nvPr>
            <p:ph type="sldNum" sz="quarter" idx="12"/>
          </p:nvPr>
        </p:nvSpPr>
        <p:spPr/>
        <p:txBody>
          <a:bodyPr/>
          <a:lstStyle/>
          <a:p>
            <a:fld id="{6AE3DC86-E8D2-4DAF-9BE1-98141913ABE3}" type="slidenum">
              <a:rPr lang="en-US" smtClean="0"/>
              <a:t>‹#›</a:t>
            </a:fld>
            <a:endParaRPr lang="en-US"/>
          </a:p>
        </p:txBody>
      </p:sp>
    </p:spTree>
    <p:extLst>
      <p:ext uri="{BB962C8B-B14F-4D97-AF65-F5344CB8AC3E}">
        <p14:creationId xmlns:p14="http://schemas.microsoft.com/office/powerpoint/2010/main" val="1071652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72735-C00B-4568-9673-7A5E48BFCB1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DA2A202-4FB1-4871-A8EF-1EBA574D999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E2FD52-DC88-4DF0-B7E6-58F9AF75597B}"/>
              </a:ext>
            </a:extLst>
          </p:cNvPr>
          <p:cNvSpPr>
            <a:spLocks noGrp="1"/>
          </p:cNvSpPr>
          <p:nvPr>
            <p:ph type="dt" sz="half" idx="10"/>
          </p:nvPr>
        </p:nvSpPr>
        <p:spPr/>
        <p:txBody>
          <a:bodyPr/>
          <a:lstStyle/>
          <a:p>
            <a:fld id="{2FA959F1-FA9E-40FB-85A9-6D4CFFDD720E}" type="datetimeFigureOut">
              <a:rPr lang="en-US" smtClean="0"/>
              <a:t>12/1/2019</a:t>
            </a:fld>
            <a:endParaRPr lang="en-US"/>
          </a:p>
        </p:txBody>
      </p:sp>
      <p:sp>
        <p:nvSpPr>
          <p:cNvPr id="5" name="Footer Placeholder 4">
            <a:extLst>
              <a:ext uri="{FF2B5EF4-FFF2-40B4-BE49-F238E27FC236}">
                <a16:creationId xmlns:a16="http://schemas.microsoft.com/office/drawing/2014/main" id="{8DD8F14B-2387-4B67-8412-2A6206ECF4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665F9C-67B2-40D7-91F5-36C4FCF74490}"/>
              </a:ext>
            </a:extLst>
          </p:cNvPr>
          <p:cNvSpPr>
            <a:spLocks noGrp="1"/>
          </p:cNvSpPr>
          <p:nvPr>
            <p:ph type="sldNum" sz="quarter" idx="12"/>
          </p:nvPr>
        </p:nvSpPr>
        <p:spPr/>
        <p:txBody>
          <a:bodyPr/>
          <a:lstStyle/>
          <a:p>
            <a:fld id="{6AE3DC86-E8D2-4DAF-9BE1-98141913ABE3}" type="slidenum">
              <a:rPr lang="en-US" smtClean="0"/>
              <a:t>‹#›</a:t>
            </a:fld>
            <a:endParaRPr lang="en-US"/>
          </a:p>
        </p:txBody>
      </p:sp>
    </p:spTree>
    <p:extLst>
      <p:ext uri="{BB962C8B-B14F-4D97-AF65-F5344CB8AC3E}">
        <p14:creationId xmlns:p14="http://schemas.microsoft.com/office/powerpoint/2010/main" val="4176235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564917-68C0-4295-BD3A-7C0083439E9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3BBFD1C-DB22-408C-8C96-5431F7CC34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74DFE6-C192-417A-9209-2F04E82F93A1}"/>
              </a:ext>
            </a:extLst>
          </p:cNvPr>
          <p:cNvSpPr>
            <a:spLocks noGrp="1"/>
          </p:cNvSpPr>
          <p:nvPr>
            <p:ph type="dt" sz="half" idx="10"/>
          </p:nvPr>
        </p:nvSpPr>
        <p:spPr/>
        <p:txBody>
          <a:bodyPr/>
          <a:lstStyle/>
          <a:p>
            <a:fld id="{2FA959F1-FA9E-40FB-85A9-6D4CFFDD720E}" type="datetimeFigureOut">
              <a:rPr lang="en-US" smtClean="0"/>
              <a:t>12/1/2019</a:t>
            </a:fld>
            <a:endParaRPr lang="en-US"/>
          </a:p>
        </p:txBody>
      </p:sp>
      <p:sp>
        <p:nvSpPr>
          <p:cNvPr id="5" name="Footer Placeholder 4">
            <a:extLst>
              <a:ext uri="{FF2B5EF4-FFF2-40B4-BE49-F238E27FC236}">
                <a16:creationId xmlns:a16="http://schemas.microsoft.com/office/drawing/2014/main" id="{1102EF39-4C39-4B0E-A50E-31551C3824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1578D2-99A0-462B-8FB6-DD2950D6D4FD}"/>
              </a:ext>
            </a:extLst>
          </p:cNvPr>
          <p:cNvSpPr>
            <a:spLocks noGrp="1"/>
          </p:cNvSpPr>
          <p:nvPr>
            <p:ph type="sldNum" sz="quarter" idx="12"/>
          </p:nvPr>
        </p:nvSpPr>
        <p:spPr/>
        <p:txBody>
          <a:bodyPr/>
          <a:lstStyle/>
          <a:p>
            <a:fld id="{6AE3DC86-E8D2-4DAF-9BE1-98141913ABE3}" type="slidenum">
              <a:rPr lang="en-US" smtClean="0"/>
              <a:t>‹#›</a:t>
            </a:fld>
            <a:endParaRPr lang="en-US"/>
          </a:p>
        </p:txBody>
      </p:sp>
    </p:spTree>
    <p:extLst>
      <p:ext uri="{BB962C8B-B14F-4D97-AF65-F5344CB8AC3E}">
        <p14:creationId xmlns:p14="http://schemas.microsoft.com/office/powerpoint/2010/main" val="3524335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004AB-D09E-4499-878C-DF034444CD3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F8568D2-7E7E-4B9F-9106-B9999B481B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84B702-375D-4C8D-9910-71810BB410DD}"/>
              </a:ext>
            </a:extLst>
          </p:cNvPr>
          <p:cNvSpPr>
            <a:spLocks noGrp="1"/>
          </p:cNvSpPr>
          <p:nvPr>
            <p:ph type="dt" sz="half" idx="10"/>
          </p:nvPr>
        </p:nvSpPr>
        <p:spPr/>
        <p:txBody>
          <a:bodyPr/>
          <a:lstStyle/>
          <a:p>
            <a:fld id="{2FA959F1-FA9E-40FB-85A9-6D4CFFDD720E}" type="datetimeFigureOut">
              <a:rPr lang="en-US" smtClean="0"/>
              <a:t>12/1/2019</a:t>
            </a:fld>
            <a:endParaRPr lang="en-US"/>
          </a:p>
        </p:txBody>
      </p:sp>
      <p:sp>
        <p:nvSpPr>
          <p:cNvPr id="5" name="Footer Placeholder 4">
            <a:extLst>
              <a:ext uri="{FF2B5EF4-FFF2-40B4-BE49-F238E27FC236}">
                <a16:creationId xmlns:a16="http://schemas.microsoft.com/office/drawing/2014/main" id="{EA9FB6AA-007C-456E-A9C7-78164F3C7D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D5B584-5CB6-4228-AF85-0A10E0DD09AA}"/>
              </a:ext>
            </a:extLst>
          </p:cNvPr>
          <p:cNvSpPr>
            <a:spLocks noGrp="1"/>
          </p:cNvSpPr>
          <p:nvPr>
            <p:ph type="sldNum" sz="quarter" idx="12"/>
          </p:nvPr>
        </p:nvSpPr>
        <p:spPr/>
        <p:txBody>
          <a:bodyPr/>
          <a:lstStyle/>
          <a:p>
            <a:fld id="{6AE3DC86-E8D2-4DAF-9BE1-98141913ABE3}" type="slidenum">
              <a:rPr lang="en-US" smtClean="0"/>
              <a:t>‹#›</a:t>
            </a:fld>
            <a:endParaRPr lang="en-US"/>
          </a:p>
        </p:txBody>
      </p:sp>
    </p:spTree>
    <p:extLst>
      <p:ext uri="{BB962C8B-B14F-4D97-AF65-F5344CB8AC3E}">
        <p14:creationId xmlns:p14="http://schemas.microsoft.com/office/powerpoint/2010/main" val="1533269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4F8DB-E89D-4A5D-8026-9B694C9ADC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48257DC-231C-4151-864B-3DE881D1975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DA5C24-316E-43F4-82D1-D320FD676490}"/>
              </a:ext>
            </a:extLst>
          </p:cNvPr>
          <p:cNvSpPr>
            <a:spLocks noGrp="1"/>
          </p:cNvSpPr>
          <p:nvPr>
            <p:ph type="dt" sz="half" idx="10"/>
          </p:nvPr>
        </p:nvSpPr>
        <p:spPr/>
        <p:txBody>
          <a:bodyPr/>
          <a:lstStyle/>
          <a:p>
            <a:fld id="{2FA959F1-FA9E-40FB-85A9-6D4CFFDD720E}" type="datetimeFigureOut">
              <a:rPr lang="en-US" smtClean="0"/>
              <a:t>12/1/2019</a:t>
            </a:fld>
            <a:endParaRPr lang="en-US"/>
          </a:p>
        </p:txBody>
      </p:sp>
      <p:sp>
        <p:nvSpPr>
          <p:cNvPr id="5" name="Footer Placeholder 4">
            <a:extLst>
              <a:ext uri="{FF2B5EF4-FFF2-40B4-BE49-F238E27FC236}">
                <a16:creationId xmlns:a16="http://schemas.microsoft.com/office/drawing/2014/main" id="{090622B4-6FC8-452C-88B9-4B4CF679AE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6EAD38-DF61-4BA3-8CBD-BE7FBF175300}"/>
              </a:ext>
            </a:extLst>
          </p:cNvPr>
          <p:cNvSpPr>
            <a:spLocks noGrp="1"/>
          </p:cNvSpPr>
          <p:nvPr>
            <p:ph type="sldNum" sz="quarter" idx="12"/>
          </p:nvPr>
        </p:nvSpPr>
        <p:spPr/>
        <p:txBody>
          <a:bodyPr/>
          <a:lstStyle/>
          <a:p>
            <a:fld id="{6AE3DC86-E8D2-4DAF-9BE1-98141913ABE3}" type="slidenum">
              <a:rPr lang="en-US" smtClean="0"/>
              <a:t>‹#›</a:t>
            </a:fld>
            <a:endParaRPr lang="en-US"/>
          </a:p>
        </p:txBody>
      </p:sp>
    </p:spTree>
    <p:extLst>
      <p:ext uri="{BB962C8B-B14F-4D97-AF65-F5344CB8AC3E}">
        <p14:creationId xmlns:p14="http://schemas.microsoft.com/office/powerpoint/2010/main" val="3400133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0CDC6-A30F-4FEC-9671-E13897C76F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74EA77-6BC8-4C35-930B-3E8F2912E7B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E17F39-79CB-44EF-B1BF-99F39A656EA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94CE82A-2655-431C-BB3D-BC01AC340DFD}"/>
              </a:ext>
            </a:extLst>
          </p:cNvPr>
          <p:cNvSpPr>
            <a:spLocks noGrp="1"/>
          </p:cNvSpPr>
          <p:nvPr>
            <p:ph type="dt" sz="half" idx="10"/>
          </p:nvPr>
        </p:nvSpPr>
        <p:spPr/>
        <p:txBody>
          <a:bodyPr/>
          <a:lstStyle/>
          <a:p>
            <a:fld id="{2FA959F1-FA9E-40FB-85A9-6D4CFFDD720E}" type="datetimeFigureOut">
              <a:rPr lang="en-US" smtClean="0"/>
              <a:t>12/1/2019</a:t>
            </a:fld>
            <a:endParaRPr lang="en-US"/>
          </a:p>
        </p:txBody>
      </p:sp>
      <p:sp>
        <p:nvSpPr>
          <p:cNvPr id="6" name="Footer Placeholder 5">
            <a:extLst>
              <a:ext uri="{FF2B5EF4-FFF2-40B4-BE49-F238E27FC236}">
                <a16:creationId xmlns:a16="http://schemas.microsoft.com/office/drawing/2014/main" id="{85517DBF-C84E-4282-A16C-7023A6D19D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829AA8-6B89-43F6-A4CD-AE51ABF8F6BE}"/>
              </a:ext>
            </a:extLst>
          </p:cNvPr>
          <p:cNvSpPr>
            <a:spLocks noGrp="1"/>
          </p:cNvSpPr>
          <p:nvPr>
            <p:ph type="sldNum" sz="quarter" idx="12"/>
          </p:nvPr>
        </p:nvSpPr>
        <p:spPr/>
        <p:txBody>
          <a:bodyPr/>
          <a:lstStyle/>
          <a:p>
            <a:fld id="{6AE3DC86-E8D2-4DAF-9BE1-98141913ABE3}" type="slidenum">
              <a:rPr lang="en-US" smtClean="0"/>
              <a:t>‹#›</a:t>
            </a:fld>
            <a:endParaRPr lang="en-US"/>
          </a:p>
        </p:txBody>
      </p:sp>
    </p:spTree>
    <p:extLst>
      <p:ext uri="{BB962C8B-B14F-4D97-AF65-F5344CB8AC3E}">
        <p14:creationId xmlns:p14="http://schemas.microsoft.com/office/powerpoint/2010/main" val="1772681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3D1C0-CDB6-420D-BDD5-6422E32DBFB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43702FC-22D8-45FF-B74C-AE6B73FC26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5D956BC-1573-41F1-AA07-21DA3F47971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101032B-36A5-4010-A5DD-153191D3F3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444BB19-1E50-4BDD-B52C-02AAEF89179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5CFD0FC-6650-4D25-871B-A12B4966F9B3}"/>
              </a:ext>
            </a:extLst>
          </p:cNvPr>
          <p:cNvSpPr>
            <a:spLocks noGrp="1"/>
          </p:cNvSpPr>
          <p:nvPr>
            <p:ph type="dt" sz="half" idx="10"/>
          </p:nvPr>
        </p:nvSpPr>
        <p:spPr/>
        <p:txBody>
          <a:bodyPr/>
          <a:lstStyle/>
          <a:p>
            <a:fld id="{2FA959F1-FA9E-40FB-85A9-6D4CFFDD720E}" type="datetimeFigureOut">
              <a:rPr lang="en-US" smtClean="0"/>
              <a:t>12/1/2019</a:t>
            </a:fld>
            <a:endParaRPr lang="en-US"/>
          </a:p>
        </p:txBody>
      </p:sp>
      <p:sp>
        <p:nvSpPr>
          <p:cNvPr id="8" name="Footer Placeholder 7">
            <a:extLst>
              <a:ext uri="{FF2B5EF4-FFF2-40B4-BE49-F238E27FC236}">
                <a16:creationId xmlns:a16="http://schemas.microsoft.com/office/drawing/2014/main" id="{DF4CB4F8-F3B6-4492-BA5C-8FBABB75009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8A64D00-616F-4692-ACB4-49DB250833E6}"/>
              </a:ext>
            </a:extLst>
          </p:cNvPr>
          <p:cNvSpPr>
            <a:spLocks noGrp="1"/>
          </p:cNvSpPr>
          <p:nvPr>
            <p:ph type="sldNum" sz="quarter" idx="12"/>
          </p:nvPr>
        </p:nvSpPr>
        <p:spPr/>
        <p:txBody>
          <a:bodyPr/>
          <a:lstStyle/>
          <a:p>
            <a:fld id="{6AE3DC86-E8D2-4DAF-9BE1-98141913ABE3}" type="slidenum">
              <a:rPr lang="en-US" smtClean="0"/>
              <a:t>‹#›</a:t>
            </a:fld>
            <a:endParaRPr lang="en-US"/>
          </a:p>
        </p:txBody>
      </p:sp>
    </p:spTree>
    <p:extLst>
      <p:ext uri="{BB962C8B-B14F-4D97-AF65-F5344CB8AC3E}">
        <p14:creationId xmlns:p14="http://schemas.microsoft.com/office/powerpoint/2010/main" val="3175493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6604-E17A-47A1-85EE-CC736D64681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2357131-BDFF-4333-9BFA-DE34D1DEB1FB}"/>
              </a:ext>
            </a:extLst>
          </p:cNvPr>
          <p:cNvSpPr>
            <a:spLocks noGrp="1"/>
          </p:cNvSpPr>
          <p:nvPr>
            <p:ph type="dt" sz="half" idx="10"/>
          </p:nvPr>
        </p:nvSpPr>
        <p:spPr/>
        <p:txBody>
          <a:bodyPr/>
          <a:lstStyle/>
          <a:p>
            <a:fld id="{2FA959F1-FA9E-40FB-85A9-6D4CFFDD720E}" type="datetimeFigureOut">
              <a:rPr lang="en-US" smtClean="0"/>
              <a:t>12/1/2019</a:t>
            </a:fld>
            <a:endParaRPr lang="en-US"/>
          </a:p>
        </p:txBody>
      </p:sp>
      <p:sp>
        <p:nvSpPr>
          <p:cNvPr id="4" name="Footer Placeholder 3">
            <a:extLst>
              <a:ext uri="{FF2B5EF4-FFF2-40B4-BE49-F238E27FC236}">
                <a16:creationId xmlns:a16="http://schemas.microsoft.com/office/drawing/2014/main" id="{4E85D28F-00D4-4AFF-9612-6976805A1C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F33C80-DB38-4194-8367-D36A26F6E1CF}"/>
              </a:ext>
            </a:extLst>
          </p:cNvPr>
          <p:cNvSpPr>
            <a:spLocks noGrp="1"/>
          </p:cNvSpPr>
          <p:nvPr>
            <p:ph type="sldNum" sz="quarter" idx="12"/>
          </p:nvPr>
        </p:nvSpPr>
        <p:spPr/>
        <p:txBody>
          <a:bodyPr/>
          <a:lstStyle/>
          <a:p>
            <a:fld id="{6AE3DC86-E8D2-4DAF-9BE1-98141913ABE3}" type="slidenum">
              <a:rPr lang="en-US" smtClean="0"/>
              <a:t>‹#›</a:t>
            </a:fld>
            <a:endParaRPr lang="en-US"/>
          </a:p>
        </p:txBody>
      </p:sp>
    </p:spTree>
    <p:extLst>
      <p:ext uri="{BB962C8B-B14F-4D97-AF65-F5344CB8AC3E}">
        <p14:creationId xmlns:p14="http://schemas.microsoft.com/office/powerpoint/2010/main" val="2964020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F7CC85-CA36-4022-AC4D-E8FF0028FAB2}"/>
              </a:ext>
            </a:extLst>
          </p:cNvPr>
          <p:cNvSpPr>
            <a:spLocks noGrp="1"/>
          </p:cNvSpPr>
          <p:nvPr>
            <p:ph type="dt" sz="half" idx="10"/>
          </p:nvPr>
        </p:nvSpPr>
        <p:spPr/>
        <p:txBody>
          <a:bodyPr/>
          <a:lstStyle/>
          <a:p>
            <a:fld id="{2FA959F1-FA9E-40FB-85A9-6D4CFFDD720E}" type="datetimeFigureOut">
              <a:rPr lang="en-US" smtClean="0"/>
              <a:t>12/1/2019</a:t>
            </a:fld>
            <a:endParaRPr lang="en-US"/>
          </a:p>
        </p:txBody>
      </p:sp>
      <p:sp>
        <p:nvSpPr>
          <p:cNvPr id="3" name="Footer Placeholder 2">
            <a:extLst>
              <a:ext uri="{FF2B5EF4-FFF2-40B4-BE49-F238E27FC236}">
                <a16:creationId xmlns:a16="http://schemas.microsoft.com/office/drawing/2014/main" id="{1E10B810-8617-46AF-9F67-E7D0658D5E7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0ABD606-E26C-4F86-8661-16F88B9118D8}"/>
              </a:ext>
            </a:extLst>
          </p:cNvPr>
          <p:cNvSpPr>
            <a:spLocks noGrp="1"/>
          </p:cNvSpPr>
          <p:nvPr>
            <p:ph type="sldNum" sz="quarter" idx="12"/>
          </p:nvPr>
        </p:nvSpPr>
        <p:spPr/>
        <p:txBody>
          <a:bodyPr/>
          <a:lstStyle/>
          <a:p>
            <a:fld id="{6AE3DC86-E8D2-4DAF-9BE1-98141913ABE3}" type="slidenum">
              <a:rPr lang="en-US" smtClean="0"/>
              <a:t>‹#›</a:t>
            </a:fld>
            <a:endParaRPr lang="en-US"/>
          </a:p>
        </p:txBody>
      </p:sp>
    </p:spTree>
    <p:extLst>
      <p:ext uri="{BB962C8B-B14F-4D97-AF65-F5344CB8AC3E}">
        <p14:creationId xmlns:p14="http://schemas.microsoft.com/office/powerpoint/2010/main" val="3914090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0E389-4759-43FD-9761-721049018E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C9738E4-B1A5-4F35-B905-7045C790DEE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689C74-2188-4F62-AB5F-6B29CFA665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F0685-815B-4F92-9832-C6F2F16D99D2}"/>
              </a:ext>
            </a:extLst>
          </p:cNvPr>
          <p:cNvSpPr>
            <a:spLocks noGrp="1"/>
          </p:cNvSpPr>
          <p:nvPr>
            <p:ph type="dt" sz="half" idx="10"/>
          </p:nvPr>
        </p:nvSpPr>
        <p:spPr/>
        <p:txBody>
          <a:bodyPr/>
          <a:lstStyle/>
          <a:p>
            <a:fld id="{2FA959F1-FA9E-40FB-85A9-6D4CFFDD720E}" type="datetimeFigureOut">
              <a:rPr lang="en-US" smtClean="0"/>
              <a:t>12/1/2019</a:t>
            </a:fld>
            <a:endParaRPr lang="en-US"/>
          </a:p>
        </p:txBody>
      </p:sp>
      <p:sp>
        <p:nvSpPr>
          <p:cNvPr id="6" name="Footer Placeholder 5">
            <a:extLst>
              <a:ext uri="{FF2B5EF4-FFF2-40B4-BE49-F238E27FC236}">
                <a16:creationId xmlns:a16="http://schemas.microsoft.com/office/drawing/2014/main" id="{08942C3A-A982-4E8F-8417-67AA6E165E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B14749-32E5-4F02-8E9F-829DD1D9D1C3}"/>
              </a:ext>
            </a:extLst>
          </p:cNvPr>
          <p:cNvSpPr>
            <a:spLocks noGrp="1"/>
          </p:cNvSpPr>
          <p:nvPr>
            <p:ph type="sldNum" sz="quarter" idx="12"/>
          </p:nvPr>
        </p:nvSpPr>
        <p:spPr/>
        <p:txBody>
          <a:bodyPr/>
          <a:lstStyle/>
          <a:p>
            <a:fld id="{6AE3DC86-E8D2-4DAF-9BE1-98141913ABE3}" type="slidenum">
              <a:rPr lang="en-US" smtClean="0"/>
              <a:t>‹#›</a:t>
            </a:fld>
            <a:endParaRPr lang="en-US"/>
          </a:p>
        </p:txBody>
      </p:sp>
    </p:spTree>
    <p:extLst>
      <p:ext uri="{BB962C8B-B14F-4D97-AF65-F5344CB8AC3E}">
        <p14:creationId xmlns:p14="http://schemas.microsoft.com/office/powerpoint/2010/main" val="4120778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159F7-5E8B-48F2-9EBF-A795E8AF73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8A9DE0-2C62-4B65-B04C-3FC4639CAF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AA7A39D-A6DB-479F-83C5-B4BC53D03A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7E0FAB-E8D5-44BC-B299-3894EA10BF85}"/>
              </a:ext>
            </a:extLst>
          </p:cNvPr>
          <p:cNvSpPr>
            <a:spLocks noGrp="1"/>
          </p:cNvSpPr>
          <p:nvPr>
            <p:ph type="dt" sz="half" idx="10"/>
          </p:nvPr>
        </p:nvSpPr>
        <p:spPr/>
        <p:txBody>
          <a:bodyPr/>
          <a:lstStyle/>
          <a:p>
            <a:fld id="{2FA959F1-FA9E-40FB-85A9-6D4CFFDD720E}" type="datetimeFigureOut">
              <a:rPr lang="en-US" smtClean="0"/>
              <a:t>12/1/2019</a:t>
            </a:fld>
            <a:endParaRPr lang="en-US"/>
          </a:p>
        </p:txBody>
      </p:sp>
      <p:sp>
        <p:nvSpPr>
          <p:cNvPr id="6" name="Footer Placeholder 5">
            <a:extLst>
              <a:ext uri="{FF2B5EF4-FFF2-40B4-BE49-F238E27FC236}">
                <a16:creationId xmlns:a16="http://schemas.microsoft.com/office/drawing/2014/main" id="{E259A1F6-B6FB-4CDB-8A01-128EDE6ACD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8664DF-8EDC-4DA7-BA47-25DC38A45FE4}"/>
              </a:ext>
            </a:extLst>
          </p:cNvPr>
          <p:cNvSpPr>
            <a:spLocks noGrp="1"/>
          </p:cNvSpPr>
          <p:nvPr>
            <p:ph type="sldNum" sz="quarter" idx="12"/>
          </p:nvPr>
        </p:nvSpPr>
        <p:spPr/>
        <p:txBody>
          <a:bodyPr/>
          <a:lstStyle/>
          <a:p>
            <a:fld id="{6AE3DC86-E8D2-4DAF-9BE1-98141913ABE3}" type="slidenum">
              <a:rPr lang="en-US" smtClean="0"/>
              <a:t>‹#›</a:t>
            </a:fld>
            <a:endParaRPr lang="en-US"/>
          </a:p>
        </p:txBody>
      </p:sp>
    </p:spTree>
    <p:extLst>
      <p:ext uri="{BB962C8B-B14F-4D97-AF65-F5344CB8AC3E}">
        <p14:creationId xmlns:p14="http://schemas.microsoft.com/office/powerpoint/2010/main" val="1305162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F59CEF9-6311-4FA2-A1AC-25F02149E3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D0B0C3A-66D7-41B9-9573-937E76D5BC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4AADA1-8E52-4128-8685-0E3C258403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A959F1-FA9E-40FB-85A9-6D4CFFDD720E}" type="datetimeFigureOut">
              <a:rPr lang="en-US" smtClean="0"/>
              <a:t>12/1/2019</a:t>
            </a:fld>
            <a:endParaRPr lang="en-US"/>
          </a:p>
        </p:txBody>
      </p:sp>
      <p:sp>
        <p:nvSpPr>
          <p:cNvPr id="5" name="Footer Placeholder 4">
            <a:extLst>
              <a:ext uri="{FF2B5EF4-FFF2-40B4-BE49-F238E27FC236}">
                <a16:creationId xmlns:a16="http://schemas.microsoft.com/office/drawing/2014/main" id="{B6199634-CD3E-4FC9-B69F-7E0000241A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E54A8FA-C658-40FA-A5B9-8F1D765A07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E3DC86-E8D2-4DAF-9BE1-98141913ABE3}" type="slidenum">
              <a:rPr lang="en-US" smtClean="0"/>
              <a:t>‹#›</a:t>
            </a:fld>
            <a:endParaRPr lang="en-US"/>
          </a:p>
        </p:txBody>
      </p:sp>
    </p:spTree>
    <p:extLst>
      <p:ext uri="{BB962C8B-B14F-4D97-AF65-F5344CB8AC3E}">
        <p14:creationId xmlns:p14="http://schemas.microsoft.com/office/powerpoint/2010/main" val="36394757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7">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9">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2409F37-B999-4D52-A8A6-23A9A698E21F}"/>
              </a:ext>
            </a:extLst>
          </p:cNvPr>
          <p:cNvSpPr>
            <a:spLocks noGrp="1"/>
          </p:cNvSpPr>
          <p:nvPr>
            <p:ph type="ctrTitle"/>
          </p:nvPr>
        </p:nvSpPr>
        <p:spPr>
          <a:xfrm>
            <a:off x="3045368" y="2043663"/>
            <a:ext cx="6105194" cy="2031055"/>
          </a:xfrm>
        </p:spPr>
        <p:txBody>
          <a:bodyPr>
            <a:normAutofit/>
          </a:bodyPr>
          <a:lstStyle/>
          <a:p>
            <a:r>
              <a:rPr lang="en-US">
                <a:solidFill>
                  <a:srgbClr val="FFFFFF"/>
                </a:solidFill>
              </a:rPr>
              <a:t>WoW Demographics</a:t>
            </a:r>
          </a:p>
        </p:txBody>
      </p:sp>
      <p:sp>
        <p:nvSpPr>
          <p:cNvPr id="3" name="Subtitle 2">
            <a:extLst>
              <a:ext uri="{FF2B5EF4-FFF2-40B4-BE49-F238E27FC236}">
                <a16:creationId xmlns:a16="http://schemas.microsoft.com/office/drawing/2014/main" id="{8406A0ED-A331-4F9D-81D9-6D2F0F470E6C}"/>
              </a:ext>
            </a:extLst>
          </p:cNvPr>
          <p:cNvSpPr>
            <a:spLocks noGrp="1"/>
          </p:cNvSpPr>
          <p:nvPr>
            <p:ph type="subTitle" idx="1"/>
          </p:nvPr>
        </p:nvSpPr>
        <p:spPr>
          <a:xfrm>
            <a:off x="3045368" y="4074718"/>
            <a:ext cx="6105194" cy="682079"/>
          </a:xfrm>
        </p:spPr>
        <p:txBody>
          <a:bodyPr>
            <a:normAutofit/>
          </a:bodyPr>
          <a:lstStyle/>
          <a:p>
            <a:r>
              <a:rPr lang="en-US">
                <a:solidFill>
                  <a:srgbClr val="FFFFFF"/>
                </a:solidFill>
              </a:rPr>
              <a:t>By: Jaret Lennon</a:t>
            </a:r>
          </a:p>
        </p:txBody>
      </p:sp>
    </p:spTree>
    <p:extLst>
      <p:ext uri="{BB962C8B-B14F-4D97-AF65-F5344CB8AC3E}">
        <p14:creationId xmlns:p14="http://schemas.microsoft.com/office/powerpoint/2010/main" val="35473393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393A814-37B4-4CDE-94F5-FE3DDD21A053}"/>
              </a:ext>
            </a:extLst>
          </p:cNvPr>
          <p:cNvSpPr>
            <a:spLocks noGrp="1"/>
          </p:cNvSpPr>
          <p:nvPr>
            <p:ph type="title"/>
          </p:nvPr>
        </p:nvSpPr>
        <p:spPr>
          <a:xfrm>
            <a:off x="640079" y="2053641"/>
            <a:ext cx="3669161" cy="2760098"/>
          </a:xfrm>
        </p:spPr>
        <p:txBody>
          <a:bodyPr>
            <a:normAutofit/>
          </a:bodyPr>
          <a:lstStyle/>
          <a:p>
            <a:r>
              <a:rPr lang="en-US">
                <a:solidFill>
                  <a:srgbClr val="FFFFFF"/>
                </a:solidFill>
              </a:rPr>
              <a:t>Project Overview</a:t>
            </a:r>
          </a:p>
        </p:txBody>
      </p:sp>
      <p:sp>
        <p:nvSpPr>
          <p:cNvPr id="3" name="Content Placeholder 2">
            <a:extLst>
              <a:ext uri="{FF2B5EF4-FFF2-40B4-BE49-F238E27FC236}">
                <a16:creationId xmlns:a16="http://schemas.microsoft.com/office/drawing/2014/main" id="{D6A39746-6C5B-4860-979B-EE34C9AF6833}"/>
              </a:ext>
            </a:extLst>
          </p:cNvPr>
          <p:cNvSpPr>
            <a:spLocks noGrp="1"/>
          </p:cNvSpPr>
          <p:nvPr>
            <p:ph idx="1"/>
          </p:nvPr>
        </p:nvSpPr>
        <p:spPr>
          <a:xfrm>
            <a:off x="6090574" y="801866"/>
            <a:ext cx="5306084" cy="5230634"/>
          </a:xfrm>
        </p:spPr>
        <p:txBody>
          <a:bodyPr anchor="ctr">
            <a:normAutofit/>
          </a:bodyPr>
          <a:lstStyle/>
          <a:p>
            <a:r>
              <a:rPr lang="en-US" sz="2400" dirty="0">
                <a:solidFill>
                  <a:srgbClr val="000000"/>
                </a:solidFill>
              </a:rPr>
              <a:t>Data was taken from 100 volunteers of mixed gender and sexuality</a:t>
            </a:r>
          </a:p>
          <a:p>
            <a:r>
              <a:rPr lang="en-US" sz="2400" dirty="0">
                <a:solidFill>
                  <a:srgbClr val="000000"/>
                </a:solidFill>
              </a:rPr>
              <a:t>This data was used in order to determine if a person's gender and sexuality effects a persons in game characters gender</a:t>
            </a:r>
          </a:p>
        </p:txBody>
      </p:sp>
    </p:spTree>
    <p:extLst>
      <p:ext uri="{BB962C8B-B14F-4D97-AF65-F5344CB8AC3E}">
        <p14:creationId xmlns:p14="http://schemas.microsoft.com/office/powerpoint/2010/main" val="176624473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F0E5EB1-F7C2-44CC-9C37-91AD16E21655}"/>
              </a:ext>
            </a:extLst>
          </p:cNvPr>
          <p:cNvSpPr>
            <a:spLocks noGrp="1"/>
          </p:cNvSpPr>
          <p:nvPr>
            <p:ph type="title"/>
          </p:nvPr>
        </p:nvSpPr>
        <p:spPr>
          <a:xfrm>
            <a:off x="640079" y="2053641"/>
            <a:ext cx="3669161" cy="2760098"/>
          </a:xfrm>
        </p:spPr>
        <p:txBody>
          <a:bodyPr>
            <a:normAutofit/>
          </a:bodyPr>
          <a:lstStyle/>
          <a:p>
            <a:r>
              <a:rPr lang="en-US">
                <a:solidFill>
                  <a:srgbClr val="FFFFFF"/>
                </a:solidFill>
              </a:rPr>
              <a:t>Data Overview</a:t>
            </a:r>
          </a:p>
        </p:txBody>
      </p:sp>
      <p:sp>
        <p:nvSpPr>
          <p:cNvPr id="3" name="Content Placeholder 2">
            <a:extLst>
              <a:ext uri="{FF2B5EF4-FFF2-40B4-BE49-F238E27FC236}">
                <a16:creationId xmlns:a16="http://schemas.microsoft.com/office/drawing/2014/main" id="{F8E227CB-A5E0-4FD4-96DE-CDAA05FB4C94}"/>
              </a:ext>
            </a:extLst>
          </p:cNvPr>
          <p:cNvSpPr>
            <a:spLocks noGrp="1"/>
          </p:cNvSpPr>
          <p:nvPr>
            <p:ph idx="1"/>
          </p:nvPr>
        </p:nvSpPr>
        <p:spPr>
          <a:xfrm>
            <a:off x="6090574" y="801866"/>
            <a:ext cx="5306084" cy="5230634"/>
          </a:xfrm>
        </p:spPr>
        <p:txBody>
          <a:bodyPr anchor="ctr">
            <a:normAutofit/>
          </a:bodyPr>
          <a:lstStyle/>
          <a:p>
            <a:r>
              <a:rPr lang="en-US" sz="2400" dirty="0">
                <a:solidFill>
                  <a:srgbClr val="000000"/>
                </a:solidFill>
              </a:rPr>
              <a:t>The data used consisted of 14 columns along with 100 rows</a:t>
            </a:r>
          </a:p>
          <a:p>
            <a:r>
              <a:rPr lang="en-US" sz="2400" dirty="0">
                <a:solidFill>
                  <a:srgbClr val="000000"/>
                </a:solidFill>
              </a:rPr>
              <a:t>The data contained things such as the time taken, a persons in game character information, and their personal information such as their gender, and sexuality</a:t>
            </a:r>
          </a:p>
        </p:txBody>
      </p:sp>
    </p:spTree>
    <p:extLst>
      <p:ext uri="{BB962C8B-B14F-4D97-AF65-F5344CB8AC3E}">
        <p14:creationId xmlns:p14="http://schemas.microsoft.com/office/powerpoint/2010/main" val="333058076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034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A screenshot of a computer&#10;&#10;Description automatically generated">
            <a:extLst>
              <a:ext uri="{FF2B5EF4-FFF2-40B4-BE49-F238E27FC236}">
                <a16:creationId xmlns:a16="http://schemas.microsoft.com/office/drawing/2014/main" id="{77BB891E-B509-47F7-8FD0-D55C5CA60EE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94080" y="1017037"/>
            <a:ext cx="11203837" cy="4114800"/>
          </a:xfrm>
          <a:prstGeom prst="rect">
            <a:avLst/>
          </a:prstGeom>
        </p:spPr>
      </p:pic>
    </p:spTree>
    <p:extLst>
      <p:ext uri="{BB962C8B-B14F-4D97-AF65-F5344CB8AC3E}">
        <p14:creationId xmlns:p14="http://schemas.microsoft.com/office/powerpoint/2010/main" val="3172889764"/>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480AEC5-0B92-420D-AD0C-AB489C1A672B}"/>
              </a:ext>
            </a:extLst>
          </p:cNvPr>
          <p:cNvSpPr>
            <a:spLocks noGrp="1"/>
          </p:cNvSpPr>
          <p:nvPr>
            <p:ph type="title"/>
          </p:nvPr>
        </p:nvSpPr>
        <p:spPr>
          <a:xfrm>
            <a:off x="640079" y="2053641"/>
            <a:ext cx="3669161" cy="2760098"/>
          </a:xfrm>
        </p:spPr>
        <p:txBody>
          <a:bodyPr>
            <a:normAutofit/>
          </a:bodyPr>
          <a:lstStyle/>
          <a:p>
            <a:r>
              <a:rPr lang="en-US">
                <a:solidFill>
                  <a:srgbClr val="FFFFFF"/>
                </a:solidFill>
              </a:rPr>
              <a:t>Problems with data</a:t>
            </a:r>
          </a:p>
        </p:txBody>
      </p:sp>
      <p:sp>
        <p:nvSpPr>
          <p:cNvPr id="3" name="Content Placeholder 2">
            <a:extLst>
              <a:ext uri="{FF2B5EF4-FFF2-40B4-BE49-F238E27FC236}">
                <a16:creationId xmlns:a16="http://schemas.microsoft.com/office/drawing/2014/main" id="{90CD3861-384F-4E01-81AF-7E65E7D397E8}"/>
              </a:ext>
            </a:extLst>
          </p:cNvPr>
          <p:cNvSpPr>
            <a:spLocks noGrp="1"/>
          </p:cNvSpPr>
          <p:nvPr>
            <p:ph idx="1"/>
          </p:nvPr>
        </p:nvSpPr>
        <p:spPr>
          <a:xfrm>
            <a:off x="6090574" y="801866"/>
            <a:ext cx="5306084" cy="5230634"/>
          </a:xfrm>
        </p:spPr>
        <p:txBody>
          <a:bodyPr anchor="ctr">
            <a:normAutofit/>
          </a:bodyPr>
          <a:lstStyle/>
          <a:p>
            <a:r>
              <a:rPr lang="en-US" sz="2400" dirty="0">
                <a:solidFill>
                  <a:srgbClr val="000000"/>
                </a:solidFill>
              </a:rPr>
              <a:t>The only problem that could be found with the data that may have effected the results of my findings was the disproportionate number of different genders of those who participated in the data</a:t>
            </a:r>
          </a:p>
          <a:p>
            <a:r>
              <a:rPr lang="en-US" sz="2400" dirty="0">
                <a:solidFill>
                  <a:srgbClr val="000000"/>
                </a:solidFill>
              </a:rPr>
              <a:t>The data shows that those who participated to be in the data were predominantly female which could influence results</a:t>
            </a:r>
          </a:p>
          <a:p>
            <a:r>
              <a:rPr lang="en-US" sz="2400" dirty="0">
                <a:solidFill>
                  <a:srgbClr val="000000"/>
                </a:solidFill>
              </a:rPr>
              <a:t>58 of the 100 who participated were female, 28 male, and 14 other</a:t>
            </a:r>
          </a:p>
        </p:txBody>
      </p:sp>
    </p:spTree>
    <p:extLst>
      <p:ext uri="{BB962C8B-B14F-4D97-AF65-F5344CB8AC3E}">
        <p14:creationId xmlns:p14="http://schemas.microsoft.com/office/powerpoint/2010/main" val="36184544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E16667DF-60E5-45E5-AD7C-A9F4B6C2D636}"/>
              </a:ext>
            </a:extLst>
          </p:cNvPr>
          <p:cNvSpPr>
            <a:spLocks noGrp="1"/>
          </p:cNvSpPr>
          <p:nvPr>
            <p:ph type="title"/>
          </p:nvPr>
        </p:nvSpPr>
        <p:spPr>
          <a:xfrm>
            <a:off x="640079" y="2053641"/>
            <a:ext cx="3669161" cy="2760098"/>
          </a:xfrm>
        </p:spPr>
        <p:txBody>
          <a:bodyPr>
            <a:normAutofit/>
          </a:bodyPr>
          <a:lstStyle/>
          <a:p>
            <a:r>
              <a:rPr lang="en-US">
                <a:solidFill>
                  <a:srgbClr val="FFFFFF"/>
                </a:solidFill>
              </a:rPr>
              <a:t>Data analysis technique</a:t>
            </a:r>
          </a:p>
        </p:txBody>
      </p:sp>
      <p:sp>
        <p:nvSpPr>
          <p:cNvPr id="3" name="Content Placeholder 2">
            <a:extLst>
              <a:ext uri="{FF2B5EF4-FFF2-40B4-BE49-F238E27FC236}">
                <a16:creationId xmlns:a16="http://schemas.microsoft.com/office/drawing/2014/main" id="{8E7883E7-A119-48F3-8E42-32326F43E603}"/>
              </a:ext>
            </a:extLst>
          </p:cNvPr>
          <p:cNvSpPr>
            <a:spLocks noGrp="1"/>
          </p:cNvSpPr>
          <p:nvPr>
            <p:ph idx="1"/>
          </p:nvPr>
        </p:nvSpPr>
        <p:spPr>
          <a:xfrm>
            <a:off x="6090574" y="801866"/>
            <a:ext cx="5306084" cy="5230634"/>
          </a:xfrm>
        </p:spPr>
        <p:txBody>
          <a:bodyPr anchor="ctr">
            <a:normAutofit/>
          </a:bodyPr>
          <a:lstStyle/>
          <a:p>
            <a:r>
              <a:rPr lang="en-US" sz="2400" dirty="0">
                <a:solidFill>
                  <a:srgbClr val="000000"/>
                </a:solidFill>
              </a:rPr>
              <a:t>To analyze the data the first thing done was to remove all unnecessary data</a:t>
            </a:r>
          </a:p>
          <a:p>
            <a:r>
              <a:rPr lang="en-US" sz="2400" dirty="0">
                <a:solidFill>
                  <a:srgbClr val="000000"/>
                </a:solidFill>
              </a:rPr>
              <a:t>This includes the time stamp, and any unnecessary character information</a:t>
            </a:r>
          </a:p>
          <a:p>
            <a:r>
              <a:rPr lang="en-US" sz="2400" dirty="0">
                <a:solidFill>
                  <a:srgbClr val="000000"/>
                </a:solidFill>
              </a:rPr>
              <a:t>Only use data that involves gender and sexuality</a:t>
            </a:r>
          </a:p>
          <a:p>
            <a:r>
              <a:rPr lang="en-US" sz="2400" dirty="0">
                <a:solidFill>
                  <a:srgbClr val="000000"/>
                </a:solidFill>
              </a:rPr>
              <a:t>Next was to create a PivotTable to organize the data</a:t>
            </a:r>
          </a:p>
        </p:txBody>
      </p:sp>
    </p:spTree>
    <p:extLst>
      <p:ext uri="{BB962C8B-B14F-4D97-AF65-F5344CB8AC3E}">
        <p14:creationId xmlns:p14="http://schemas.microsoft.com/office/powerpoint/2010/main" val="187314315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rgbClr val="3F3F3F"/>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17" name="Content Placeholder 16">
            <a:extLst>
              <a:ext uri="{FF2B5EF4-FFF2-40B4-BE49-F238E27FC236}">
                <a16:creationId xmlns:a16="http://schemas.microsoft.com/office/drawing/2014/main" id="{232981F4-D70F-462B-8590-D2F1CE0112D0}"/>
              </a:ext>
            </a:extLst>
          </p:cNvPr>
          <p:cNvSpPr>
            <a:spLocks noGrp="1"/>
          </p:cNvSpPr>
          <p:nvPr>
            <p:ph idx="1"/>
          </p:nvPr>
        </p:nvSpPr>
        <p:spPr>
          <a:xfrm>
            <a:off x="643468" y="2638043"/>
            <a:ext cx="3363974" cy="3415623"/>
          </a:xfrm>
        </p:spPr>
        <p:txBody>
          <a:bodyPr>
            <a:normAutofit/>
          </a:bodyPr>
          <a:lstStyle/>
          <a:p>
            <a:r>
              <a:rPr lang="en-US" sz="2000" dirty="0"/>
              <a:t>The data was separated by the persons real gender, their sexuality, and their in-game character gender</a:t>
            </a:r>
          </a:p>
        </p:txBody>
      </p:sp>
      <p:pic>
        <p:nvPicPr>
          <p:cNvPr id="13" name="Content Placeholder 12" descr="A screenshot of a cell phone&#10;&#10;Description automatically generated">
            <a:extLst>
              <a:ext uri="{FF2B5EF4-FFF2-40B4-BE49-F238E27FC236}">
                <a16:creationId xmlns:a16="http://schemas.microsoft.com/office/drawing/2014/main" id="{981BE94A-844D-4F15-89EB-EA11C17BFC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97763" y="826474"/>
            <a:ext cx="6250769" cy="5044185"/>
          </a:xfrm>
          <a:prstGeom prst="rect">
            <a:avLst/>
          </a:prstGeom>
        </p:spPr>
      </p:pic>
    </p:spTree>
    <p:extLst>
      <p:ext uri="{BB962C8B-B14F-4D97-AF65-F5344CB8AC3E}">
        <p14:creationId xmlns:p14="http://schemas.microsoft.com/office/powerpoint/2010/main" val="2758700981"/>
      </p:ext>
    </p:extLst>
  </p:cSld>
  <p:clrMapOvr>
    <a:overrideClrMapping bg1="dk1" tx1="lt1" bg2="dk2" tx2="lt2" accent1="accent1" accent2="accent2" accent3="accent3" accent4="accent4" accent5="accent5" accent6="accent6" hlink="hlink" folHlink="folHlink"/>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E5B0D3A4-533C-4034-A5AB-DC42670F41D4}"/>
              </a:ext>
            </a:extLst>
          </p:cNvPr>
          <p:cNvSpPr>
            <a:spLocks noGrp="1"/>
          </p:cNvSpPr>
          <p:nvPr>
            <p:ph type="title"/>
          </p:nvPr>
        </p:nvSpPr>
        <p:spPr>
          <a:xfrm>
            <a:off x="640079" y="2053641"/>
            <a:ext cx="3669161" cy="2760098"/>
          </a:xfrm>
        </p:spPr>
        <p:txBody>
          <a:bodyPr>
            <a:normAutofit/>
          </a:bodyPr>
          <a:lstStyle/>
          <a:p>
            <a:r>
              <a:rPr lang="en-US">
                <a:solidFill>
                  <a:srgbClr val="FFFFFF"/>
                </a:solidFill>
              </a:rPr>
              <a:t>Findings</a:t>
            </a:r>
          </a:p>
        </p:txBody>
      </p:sp>
      <p:sp>
        <p:nvSpPr>
          <p:cNvPr id="3" name="Content Placeholder 2">
            <a:extLst>
              <a:ext uri="{FF2B5EF4-FFF2-40B4-BE49-F238E27FC236}">
                <a16:creationId xmlns:a16="http://schemas.microsoft.com/office/drawing/2014/main" id="{E0706CF2-A2D6-4671-8F35-B1AA620C9F1E}"/>
              </a:ext>
            </a:extLst>
          </p:cNvPr>
          <p:cNvSpPr>
            <a:spLocks noGrp="1"/>
          </p:cNvSpPr>
          <p:nvPr>
            <p:ph idx="1"/>
          </p:nvPr>
        </p:nvSpPr>
        <p:spPr>
          <a:xfrm>
            <a:off x="6090574" y="801866"/>
            <a:ext cx="5306084" cy="5230634"/>
          </a:xfrm>
        </p:spPr>
        <p:txBody>
          <a:bodyPr anchor="ctr">
            <a:normAutofit/>
          </a:bodyPr>
          <a:lstStyle/>
          <a:p>
            <a:r>
              <a:rPr lang="en-US" sz="2400" dirty="0">
                <a:solidFill>
                  <a:srgbClr val="000000"/>
                </a:solidFill>
              </a:rPr>
              <a:t>When analyzing the filtered data it shows that 71 of the 100 people who participated in the data played a female character in game, 18 played male characters, and 11 played both equally</a:t>
            </a:r>
          </a:p>
          <a:p>
            <a:r>
              <a:rPr lang="en-US" sz="2400" dirty="0">
                <a:solidFill>
                  <a:srgbClr val="000000"/>
                </a:solidFill>
              </a:rPr>
              <a:t>51 of the 58 females played female characters only, even though there was a large difference in sexuality</a:t>
            </a:r>
          </a:p>
          <a:p>
            <a:r>
              <a:rPr lang="en-US" sz="2400" dirty="0">
                <a:solidFill>
                  <a:srgbClr val="000000"/>
                </a:solidFill>
              </a:rPr>
              <a:t>For males it was split, 13 played male characters, 12 played female, and 3 played both evenly</a:t>
            </a:r>
          </a:p>
        </p:txBody>
      </p:sp>
    </p:spTree>
    <p:extLst>
      <p:ext uri="{BB962C8B-B14F-4D97-AF65-F5344CB8AC3E}">
        <p14:creationId xmlns:p14="http://schemas.microsoft.com/office/powerpoint/2010/main" val="16633274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anim calcmode="lin" valueType="num">
                                      <p:cBhvr>
                                        <p:cTn id="13"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1" end="1"/>
                                            </p:txEl>
                                          </p:spTgt>
                                        </p:tgtEl>
                                        <p:attrNameLst>
                                          <p:attrName>ppt_h</p:attrName>
                                        </p:attrNameLst>
                                      </p:cBhvr>
                                      <p:tavLst>
                                        <p:tav tm="0">
                                          <p:val>
                                            <p:strVal val="#ppt_h"/>
                                          </p:val>
                                        </p:tav>
                                        <p:tav tm="100000">
                                          <p:val>
                                            <p:strVal val="#ppt_h"/>
                                          </p:val>
                                        </p:tav>
                                      </p:tavLst>
                                    </p:anim>
                                  </p:childTnLst>
                                </p:cTn>
                              </p:par>
                              <p:par>
                                <p:cTn id="15" presetID="45"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anim calcmode="lin" valueType="num">
                                      <p:cBhvr>
                                        <p:cTn id="18"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19"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9C65C99-D90B-4C0F-A555-E84F36108D9F}"/>
              </a:ext>
            </a:extLst>
          </p:cNvPr>
          <p:cNvSpPr>
            <a:spLocks noGrp="1"/>
          </p:cNvSpPr>
          <p:nvPr>
            <p:ph type="title"/>
          </p:nvPr>
        </p:nvSpPr>
        <p:spPr>
          <a:xfrm>
            <a:off x="838200" y="963877"/>
            <a:ext cx="3494362" cy="4930246"/>
          </a:xfrm>
        </p:spPr>
        <p:txBody>
          <a:bodyPr>
            <a:normAutofit/>
          </a:bodyPr>
          <a:lstStyle/>
          <a:p>
            <a:pPr algn="r"/>
            <a:r>
              <a:rPr lang="en-US">
                <a:solidFill>
                  <a:schemeClr val="accent1"/>
                </a:solidFill>
              </a:rPr>
              <a:t>Conclusions</a:t>
            </a:r>
          </a:p>
        </p:txBody>
      </p:sp>
      <p:cxnSp>
        <p:nvCxnSpPr>
          <p:cNvPr id="15"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A46C75C-2486-4A91-96C6-616961E9F1B9}"/>
              </a:ext>
            </a:extLst>
          </p:cNvPr>
          <p:cNvSpPr>
            <a:spLocks noGrp="1"/>
          </p:cNvSpPr>
          <p:nvPr>
            <p:ph idx="1"/>
          </p:nvPr>
        </p:nvSpPr>
        <p:spPr>
          <a:xfrm>
            <a:off x="4976031" y="963877"/>
            <a:ext cx="6377769" cy="4930246"/>
          </a:xfrm>
        </p:spPr>
        <p:txBody>
          <a:bodyPr anchor="ctr">
            <a:normAutofit/>
          </a:bodyPr>
          <a:lstStyle/>
          <a:p>
            <a:r>
              <a:rPr lang="en-US" sz="2400" dirty="0"/>
              <a:t>From the data both a person's gender and sexuality can influence a persons in game gender</a:t>
            </a:r>
          </a:p>
          <a:p>
            <a:r>
              <a:rPr lang="en-US" sz="2400" dirty="0"/>
              <a:t>Women are more likely to choose a female character based on their own gender rather than their sexuality</a:t>
            </a:r>
          </a:p>
          <a:p>
            <a:r>
              <a:rPr lang="en-US" sz="2400" dirty="0"/>
              <a:t>Men are more likely to choose a female character if they are Bi/pansexual, but if are gay or straight are more likely to choose a male character</a:t>
            </a:r>
          </a:p>
        </p:txBody>
      </p:sp>
    </p:spTree>
    <p:extLst>
      <p:ext uri="{BB962C8B-B14F-4D97-AF65-F5344CB8AC3E}">
        <p14:creationId xmlns:p14="http://schemas.microsoft.com/office/powerpoint/2010/main" val="10153344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1248</TotalTime>
  <Words>355</Words>
  <Application>Microsoft Office PowerPoint</Application>
  <PresentationFormat>Widescreen</PresentationFormat>
  <Paragraphs>26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WoW Demographics</vt:lpstr>
      <vt:lpstr>Project Overview</vt:lpstr>
      <vt:lpstr>Data Overview</vt:lpstr>
      <vt:lpstr>PowerPoint Presentation</vt:lpstr>
      <vt:lpstr>Problems with data</vt:lpstr>
      <vt:lpstr>Data analysis technique</vt:lpstr>
      <vt:lpstr>PowerPoint Presentation</vt:lpstr>
      <vt:lpstr>Findings</vt:lpstr>
      <vt:lpstr>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WoW Demographics</dc:title>
  <dc:creator>jaret lennon</dc:creator>
  <cp:lastModifiedBy>jaret lennon</cp:lastModifiedBy>
  <cp:revision>2</cp:revision>
  <dcterms:created xsi:type="dcterms:W3CDTF">2019-12-01T04:15:12Z</dcterms:created>
  <dcterms:modified xsi:type="dcterms:W3CDTF">2019-12-02T01:04:34Z</dcterms:modified>
</cp:coreProperties>
</file>