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4" r:id="rId9"/>
    <p:sldId id="265" r:id="rId10"/>
    <p:sldId id="262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7405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6404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587964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78035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549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737226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8853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538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48382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2962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2314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237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14" r:id="rId5"/>
    <p:sldLayoutId id="2147483708" r:id="rId6"/>
    <p:sldLayoutId id="2147483709" r:id="rId7"/>
    <p:sldLayoutId id="2147483710" r:id="rId8"/>
    <p:sldLayoutId id="2147483713" r:id="rId9"/>
    <p:sldLayoutId id="2147483712" r:id="rId10"/>
    <p:sldLayoutId id="2147483711" r:id="rId11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019540-1104-4B12-9F83-45F586741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FDD061-19D2-4C08-869F-559AE060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5733" y="1577340"/>
            <a:ext cx="4955798" cy="3703320"/>
          </a:xfrm>
        </p:spPr>
        <p:txBody>
          <a:bodyPr anchor="ctr">
            <a:normAutofit/>
          </a:bodyPr>
          <a:lstStyle/>
          <a:p>
            <a:pPr algn="r"/>
            <a:r>
              <a:rPr lang="en-US" sz="7200" dirty="0">
                <a:solidFill>
                  <a:srgbClr val="FFFFFF">
                    <a:alpha val="90000"/>
                  </a:srgbClr>
                </a:solidFill>
              </a:rPr>
              <a:t>Denver crime dataset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3EC18-396B-4754-A25A-74C12DB16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4655" y="1577340"/>
            <a:ext cx="2895067" cy="3703320"/>
          </a:xfrm>
          <a:ln w="57150">
            <a:noFill/>
          </a:ln>
        </p:spPr>
        <p:txBody>
          <a:bodyPr anchor="ctr">
            <a:normAutofit lnSpcReduction="10000"/>
          </a:bodyPr>
          <a:lstStyle/>
          <a:p>
            <a:r>
              <a:rPr lang="en-US" sz="2800" dirty="0"/>
              <a:t>A study of crimes in Denver, Colorado</a:t>
            </a:r>
          </a:p>
          <a:p>
            <a:r>
              <a:rPr lang="en-US" sz="2800" dirty="0"/>
              <a:t>By Matthew Hogan</a:t>
            </a:r>
          </a:p>
          <a:p>
            <a:r>
              <a:rPr lang="en-US" sz="2800" dirty="0" err="1"/>
              <a:t>Dsci</a:t>
            </a:r>
            <a:r>
              <a:rPr lang="en-US" sz="2800" dirty="0"/>
              <a:t> 101 </a:t>
            </a:r>
            <a:r>
              <a:rPr lang="en-US" sz="2800" dirty="0" err="1"/>
              <a:t>mwf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80CFD6-E44A-486A-9E73-D8D948F78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171433" y="3383280"/>
            <a:ext cx="3703320" cy="9144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1032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9062A-D4C0-47F0-8BBE-8E335BCAF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visit Denver in august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85FA6-FD67-4F26-A6B3-00C0C8A3F1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month of August has the most records of crime in the dataset adding up to be 41,194</a:t>
            </a:r>
          </a:p>
          <a:p>
            <a:r>
              <a:rPr lang="en-US" dirty="0"/>
              <a:t>The Graph</a:t>
            </a:r>
          </a:p>
          <a:p>
            <a:pPr lvl="1"/>
            <a:r>
              <a:rPr lang="en-US" dirty="0"/>
              <a:t>Shows only the two months with the most crime in the dataset</a:t>
            </a:r>
          </a:p>
          <a:p>
            <a:pPr lvl="1"/>
            <a:r>
              <a:rPr lang="en-US" dirty="0"/>
              <a:t>October had a total of 40,098 records</a:t>
            </a:r>
          </a:p>
          <a:p>
            <a:pPr lvl="1"/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B29B68F-1590-45BE-A858-951F21D75D5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90393" y="2123942"/>
            <a:ext cx="6390615" cy="3841168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C213F953-2B8B-48C1-B443-381FB1C113B5}"/>
              </a:ext>
            </a:extLst>
          </p:cNvPr>
          <p:cNvSpPr/>
          <p:nvPr/>
        </p:nvSpPr>
        <p:spPr>
          <a:xfrm rot="6613167">
            <a:off x="5399552" y="3100480"/>
            <a:ext cx="752817" cy="896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53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AEBFC-0F35-4917-8EE1-87413B65C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5BC06-CE9D-42DC-A534-4C0400E04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INCIDENT ADDRESS field issues</a:t>
            </a:r>
          </a:p>
          <a:p>
            <a:pPr lvl="1"/>
            <a:r>
              <a:rPr lang="en-US" dirty="0"/>
              <a:t>When it came time to analyze the INCIDENT ADDRESS field my computer would crash/malfunction every time, in the future I would like to completely analyze this field</a:t>
            </a:r>
          </a:p>
          <a:p>
            <a:r>
              <a:rPr lang="en-US" dirty="0"/>
              <a:t>Discover more ways to utilize Pivot Tables</a:t>
            </a:r>
          </a:p>
          <a:p>
            <a:r>
              <a:rPr lang="en-US" dirty="0"/>
              <a:t>Gain more skill and knowledge of cleaning data</a:t>
            </a:r>
          </a:p>
          <a:p>
            <a:r>
              <a:rPr lang="en-US" dirty="0"/>
              <a:t>Create more graphs</a:t>
            </a:r>
          </a:p>
        </p:txBody>
      </p:sp>
    </p:spTree>
    <p:extLst>
      <p:ext uri="{BB962C8B-B14F-4D97-AF65-F5344CB8AC3E}">
        <p14:creationId xmlns:p14="http://schemas.microsoft.com/office/powerpoint/2010/main" val="129540200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659F-BBE7-46BD-AA3F-B0F69BDC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F23D7-FA0D-4A7A-A144-74483192F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Discovered that the month of August had the most crimes in the dataset</a:t>
            </a:r>
          </a:p>
          <a:p>
            <a:r>
              <a:rPr lang="en-US" dirty="0"/>
              <a:t>Found out District 3 had the most crimes</a:t>
            </a:r>
          </a:p>
          <a:p>
            <a:r>
              <a:rPr lang="en-US" dirty="0"/>
              <a:t>Calculated how many different types of crime there were</a:t>
            </a:r>
          </a:p>
          <a:p>
            <a:r>
              <a:rPr lang="en-US" dirty="0"/>
              <a:t>Determined the amount of crime in each offense category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8252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09060-0A2E-485D-BD3A-1B602BA7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0D92D-033E-48FB-8976-5A8B09FD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amount of crime in Denver, Colorado, from 2014 until present</a:t>
            </a:r>
          </a:p>
          <a:p>
            <a:r>
              <a:rPr lang="en-US" dirty="0"/>
              <a:t>In this presentation:</a:t>
            </a:r>
          </a:p>
          <a:p>
            <a:pPr lvl="1"/>
            <a:r>
              <a:rPr lang="en-US" dirty="0"/>
              <a:t>Overview of the Denver crime dataset</a:t>
            </a:r>
          </a:p>
          <a:p>
            <a:pPr lvl="1"/>
            <a:r>
              <a:rPr lang="en-US" dirty="0"/>
              <a:t>Problems I had with the data</a:t>
            </a:r>
          </a:p>
          <a:p>
            <a:pPr lvl="1"/>
            <a:r>
              <a:rPr lang="en-US" dirty="0"/>
              <a:t>Analysis technique</a:t>
            </a:r>
          </a:p>
          <a:p>
            <a:pPr lvl="1"/>
            <a:r>
              <a:rPr lang="en-US" dirty="0"/>
              <a:t>Findings</a:t>
            </a:r>
          </a:p>
          <a:p>
            <a:pPr lvl="1"/>
            <a:r>
              <a:rPr lang="en-US" dirty="0"/>
              <a:t>Future work</a:t>
            </a:r>
          </a:p>
          <a:p>
            <a:pPr lvl="1"/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70733312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CD71A-0FF7-471B-9015-4F0FE6EC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B7BD0-ED98-4542-82F3-C7B770EAC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Kaggle</a:t>
            </a:r>
          </a:p>
          <a:p>
            <a:pPr lvl="1"/>
            <a:r>
              <a:rPr lang="en-US" dirty="0"/>
              <a:t>Originally from https://www.denvergov.org/opendata/dataset/city-and-county-of-denver-crime</a:t>
            </a:r>
          </a:p>
          <a:p>
            <a:r>
              <a:rPr lang="en-US" dirty="0"/>
              <a:t>517,696 Records</a:t>
            </a:r>
          </a:p>
          <a:p>
            <a:r>
              <a:rPr lang="en-US" dirty="0"/>
              <a:t>9 fields</a:t>
            </a:r>
          </a:p>
          <a:p>
            <a:r>
              <a:rPr lang="en-US" dirty="0"/>
              <a:t>Over 46,000KB</a:t>
            </a:r>
          </a:p>
        </p:txBody>
      </p:sp>
    </p:spTree>
    <p:extLst>
      <p:ext uri="{BB962C8B-B14F-4D97-AF65-F5344CB8AC3E}">
        <p14:creationId xmlns:p14="http://schemas.microsoft.com/office/powerpoint/2010/main" val="3971201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9D817-C2C6-4B98-B70E-6C1DD21A2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81EA1-C50D-4713-9610-F053724C0D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OFFENSE ID</a:t>
            </a:r>
          </a:p>
          <a:p>
            <a:r>
              <a:rPr lang="en-US" dirty="0"/>
              <a:t>OFFENSE CODE</a:t>
            </a:r>
          </a:p>
          <a:p>
            <a:r>
              <a:rPr lang="en-US" dirty="0"/>
              <a:t>OFFENSE TYPE ID</a:t>
            </a:r>
          </a:p>
          <a:p>
            <a:r>
              <a:rPr lang="en-US" dirty="0"/>
              <a:t>OFFENSE CATEGORY ID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48D366-1C82-4678-BFD3-9C5CB33166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REPORTED DATE</a:t>
            </a:r>
          </a:p>
          <a:p>
            <a:r>
              <a:rPr lang="en-US" dirty="0"/>
              <a:t>INCIDENT ADDRESSES</a:t>
            </a:r>
          </a:p>
          <a:p>
            <a:r>
              <a:rPr lang="en-US" dirty="0"/>
              <a:t>DISTRICT ID</a:t>
            </a:r>
          </a:p>
          <a:p>
            <a:r>
              <a:rPr lang="en-US"/>
              <a:t>NEIGHBORHOOD ID</a:t>
            </a:r>
          </a:p>
        </p:txBody>
      </p:sp>
    </p:spTree>
    <p:extLst>
      <p:ext uri="{BB962C8B-B14F-4D97-AF65-F5344CB8AC3E}">
        <p14:creationId xmlns:p14="http://schemas.microsoft.com/office/powerpoint/2010/main" val="161253567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59CF-B6DC-4131-952F-9FF256F3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F2B76-F8E7-4E67-A783-93D883C35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pointless fields</a:t>
            </a:r>
          </a:p>
          <a:p>
            <a:r>
              <a:rPr lang="en-US" dirty="0"/>
              <a:t>Unreadable/Massive Graphs</a:t>
            </a:r>
          </a:p>
          <a:p>
            <a:r>
              <a:rPr lang="en-US" dirty="0"/>
              <a:t>All known bad data and blank fields replaced with NA</a:t>
            </a:r>
          </a:p>
        </p:txBody>
      </p:sp>
    </p:spTree>
    <p:extLst>
      <p:ext uri="{BB962C8B-B14F-4D97-AF65-F5344CB8AC3E}">
        <p14:creationId xmlns:p14="http://schemas.microsoft.com/office/powerpoint/2010/main" val="402350401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3D99-7116-4D2A-87EE-697EAD198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offense category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676BB-D895-4CAC-AD44-EABE0A61D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6467" y="2164207"/>
            <a:ext cx="5194767" cy="3633047"/>
          </a:xfrm>
        </p:spPr>
        <p:txBody>
          <a:bodyPr/>
          <a:lstStyle/>
          <a:p>
            <a:r>
              <a:rPr lang="en-US" dirty="0"/>
              <a:t>15 different categories of Crime</a:t>
            </a:r>
          </a:p>
          <a:p>
            <a:r>
              <a:rPr lang="en-US" dirty="0"/>
              <a:t>Filtering for the graph</a:t>
            </a:r>
          </a:p>
          <a:p>
            <a:pPr lvl="1"/>
            <a:r>
              <a:rPr lang="en-US" dirty="0"/>
              <a:t>I filtered out 2 category's due to them having a much higher count compared to the other 12</a:t>
            </a:r>
          </a:p>
          <a:p>
            <a:pPr lvl="1"/>
            <a:r>
              <a:rPr lang="en-US" dirty="0"/>
              <a:t>The categories included all-other-crimes, and traffic-accident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E779BF-C454-472C-BC47-A23F331565D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21619" y="1717990"/>
            <a:ext cx="7047908" cy="423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85092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6F141-B7FF-44E8-B6FA-341507348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Amount of crime in each category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AB7E-A58B-402F-9EDF-5E593015DF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traffic-accident		134,587</a:t>
            </a:r>
          </a:p>
          <a:p>
            <a:r>
              <a:rPr lang="en-US" dirty="0"/>
              <a:t>all-other-crimes	93,586</a:t>
            </a:r>
          </a:p>
          <a:p>
            <a:r>
              <a:rPr lang="en-US" dirty="0"/>
              <a:t>public-disorder		53,855</a:t>
            </a:r>
          </a:p>
          <a:p>
            <a:r>
              <a:rPr lang="en-US" dirty="0"/>
              <a:t>larceny	52,547</a:t>
            </a:r>
          </a:p>
          <a:p>
            <a:r>
              <a:rPr lang="en-US" dirty="0"/>
              <a:t>theft-from-motor-vehicle	 39,229</a:t>
            </a:r>
          </a:p>
          <a:p>
            <a:r>
              <a:rPr lang="en-US" dirty="0"/>
              <a:t>drug-alcohol	33,968</a:t>
            </a:r>
          </a:p>
          <a:p>
            <a:r>
              <a:rPr lang="en-US" dirty="0"/>
              <a:t>auto-theft	27,559</a:t>
            </a:r>
          </a:p>
          <a:p>
            <a:r>
              <a:rPr lang="en-US" dirty="0"/>
              <a:t>other-crimes-against-persons	   25,512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07605-4585-4B23-BED3-EFB5C0A982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burglary	25,497</a:t>
            </a:r>
          </a:p>
          <a:p>
            <a:r>
              <a:rPr lang="en-US" dirty="0"/>
              <a:t>aggravated-assault	12,331</a:t>
            </a:r>
          </a:p>
          <a:p>
            <a:r>
              <a:rPr lang="en-US" dirty="0"/>
              <a:t>white-collar-crime	7,055</a:t>
            </a:r>
          </a:p>
          <a:p>
            <a:r>
              <a:rPr lang="en-US" dirty="0"/>
              <a:t>robbery	6,716</a:t>
            </a:r>
          </a:p>
          <a:p>
            <a:r>
              <a:rPr lang="en-US" dirty="0"/>
              <a:t>sexual-assault	4,286</a:t>
            </a:r>
          </a:p>
          <a:p>
            <a:r>
              <a:rPr lang="en-US" dirty="0"/>
              <a:t>arson	651</a:t>
            </a:r>
          </a:p>
          <a:p>
            <a:r>
              <a:rPr lang="en-US" dirty="0"/>
              <a:t>murder	316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0220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A1C4F-150C-4EFF-9935-3647EDAEC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offense type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BF182-D3E1-4E80-82DC-CAC3B56BA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047942"/>
            <a:ext cx="5029199" cy="3679825"/>
          </a:xfrm>
        </p:spPr>
        <p:txBody>
          <a:bodyPr/>
          <a:lstStyle/>
          <a:p>
            <a:r>
              <a:rPr lang="en-US" dirty="0"/>
              <a:t>202 different types of crime</a:t>
            </a:r>
          </a:p>
          <a:p>
            <a:r>
              <a:rPr lang="en-US" dirty="0"/>
              <a:t>Crimes relating to Traffic/Vehicular incidents were the most popular in the dataset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739D52-F768-4C03-9DF2-A99A9167EAF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67651" y="1849569"/>
            <a:ext cx="7208153" cy="427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7107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C281-3569-4A68-AE7B-6451C3986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231639"/>
            <a:ext cx="11029616" cy="1188720"/>
          </a:xfrm>
        </p:spPr>
        <p:txBody>
          <a:bodyPr/>
          <a:lstStyle/>
          <a:p>
            <a:r>
              <a:rPr lang="en-US" dirty="0"/>
              <a:t>Most dangerous district in Denver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9DBE38D-0362-4E20-99F2-0C3A76E45B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7358" y="1420359"/>
            <a:ext cx="7924800" cy="480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61483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334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Avenir Next LT Pro</vt:lpstr>
      <vt:lpstr>Wingdings 2</vt:lpstr>
      <vt:lpstr>DividendVTI</vt:lpstr>
      <vt:lpstr>Denver crime dataset</vt:lpstr>
      <vt:lpstr>Project overview </vt:lpstr>
      <vt:lpstr>Data overview</vt:lpstr>
      <vt:lpstr>Data fields</vt:lpstr>
      <vt:lpstr>Problems with the data</vt:lpstr>
      <vt:lpstr>Analysis of offense category id</vt:lpstr>
      <vt:lpstr>Amount of crime in each category</vt:lpstr>
      <vt:lpstr>Analysis of offense type id</vt:lpstr>
      <vt:lpstr>Most dangerous district in Denver</vt:lpstr>
      <vt:lpstr>Don’t visit Denver in august</vt:lpstr>
      <vt:lpstr>Future work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Denver crime dataset</dc:title>
  <dc:creator>Matt Hogan</dc:creator>
  <cp:lastModifiedBy>Matt Hogan</cp:lastModifiedBy>
  <cp:revision>43</cp:revision>
  <dcterms:created xsi:type="dcterms:W3CDTF">2019-11-30T01:06:30Z</dcterms:created>
  <dcterms:modified xsi:type="dcterms:W3CDTF">2019-12-05T19:14:34Z</dcterms:modified>
</cp:coreProperties>
</file>