
<file path=[Content_Types].xml><?xml version="1.0" encoding="utf-8"?>
<Types xmlns="http://schemas.openxmlformats.org/package/2006/content-types">
  <Default Extension="png" ContentType="image/png"/>
  <Default Extension="rels" ContentType="application/vnd.openxmlformats-package.relationships+xml"/>
  <Default Extension="tmp" ContentType="image/p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Ex1.xml" ContentType="application/vnd.ms-office.chartex+xml"/>
  <Override PartName="/ppt/charts/style2.xml" ContentType="application/vnd.ms-office.chartstyle+xml"/>
  <Override PartName="/ppt/charts/colors2.xml" ContentType="application/vnd.ms-office.chartcolorstyle+xml"/>
  <Override PartName="/ppt/charts/chart2.xml" ContentType="application/vnd.openxmlformats-officedocument.drawingml.chart+xml"/>
  <Override PartName="/ppt/charts/style3.xml" ContentType="application/vnd.ms-office.chartstyle+xml"/>
  <Override PartName="/ppt/charts/colors3.xml" ContentType="application/vnd.ms-office.chartcolorstyl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6" r:id="rId1"/>
  </p:sldMasterIdLst>
  <p:sldIdLst>
    <p:sldId id="256" r:id="rId2"/>
    <p:sldId id="257" r:id="rId3"/>
    <p:sldId id="264" r:id="rId4"/>
    <p:sldId id="259" r:id="rId5"/>
    <p:sldId id="260" r:id="rId6"/>
    <p:sldId id="261" r:id="rId7"/>
    <p:sldId id="265" r:id="rId8"/>
    <p:sldId id="266" r:id="rId9"/>
    <p:sldId id="263"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6473B83-1CA0-4F58-95D9-A99889599103}" v="1162" dt="2019-12-02T19:56:16.26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099" autoAdjust="0"/>
    <p:restoredTop sz="94660"/>
  </p:normalViewPr>
  <p:slideViewPr>
    <p:cSldViewPr snapToGrid="0">
      <p:cViewPr varScale="1">
        <p:scale>
          <a:sx n="90" d="100"/>
          <a:sy n="90" d="100"/>
        </p:scale>
        <p:origin x="150" y="63"/>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6"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microsoft.com/office/2016/11/relationships/changesInfo" Target="changesInfos/changesInfo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race Dimmer" userId="152b999723ba8613" providerId="LiveId" clId="{46473B83-1CA0-4F58-95D9-A99889599103}"/>
    <pc:docChg chg="undo redo custSel mod addSld delSld modSld sldOrd">
      <pc:chgData name="Grace Dimmer" userId="152b999723ba8613" providerId="LiveId" clId="{46473B83-1CA0-4F58-95D9-A99889599103}" dt="2019-12-02T19:56:16.262" v="7346" actId="113"/>
      <pc:docMkLst>
        <pc:docMk/>
      </pc:docMkLst>
      <pc:sldChg chg="addSp delSp modSp mod modTransition setBg">
        <pc:chgData name="Grace Dimmer" userId="152b999723ba8613" providerId="LiveId" clId="{46473B83-1CA0-4F58-95D9-A99889599103}" dt="2019-12-01T22:30:56.758" v="6040"/>
        <pc:sldMkLst>
          <pc:docMk/>
          <pc:sldMk cId="2635573510" sldId="256"/>
        </pc:sldMkLst>
        <pc:spChg chg="mod">
          <ac:chgData name="Grace Dimmer" userId="152b999723ba8613" providerId="LiveId" clId="{46473B83-1CA0-4F58-95D9-A99889599103}" dt="2019-12-01T21:02:21.685" v="2939" actId="26606"/>
          <ac:spMkLst>
            <pc:docMk/>
            <pc:sldMk cId="2635573510" sldId="256"/>
            <ac:spMk id="2" creationId="{916C425B-FC3C-458D-8CAC-C0372A16727F}"/>
          </ac:spMkLst>
        </pc:spChg>
        <pc:spChg chg="mod">
          <ac:chgData name="Grace Dimmer" userId="152b999723ba8613" providerId="LiveId" clId="{46473B83-1CA0-4F58-95D9-A99889599103}" dt="2019-12-01T21:33:19.516" v="3899" actId="27636"/>
          <ac:spMkLst>
            <pc:docMk/>
            <pc:sldMk cId="2635573510" sldId="256"/>
            <ac:spMk id="3" creationId="{ACB48A8B-2971-4D78-8720-A99D6FAE8DF1}"/>
          </ac:spMkLst>
        </pc:spChg>
        <pc:spChg chg="add del">
          <ac:chgData name="Grace Dimmer" userId="152b999723ba8613" providerId="LiveId" clId="{46473B83-1CA0-4F58-95D9-A99889599103}" dt="2019-12-01T20:59:18.287" v="2889" actId="26606"/>
          <ac:spMkLst>
            <pc:docMk/>
            <pc:sldMk cId="2635573510" sldId="256"/>
            <ac:spMk id="11" creationId="{7BE4E09C-7C05-47CD-83C7-363141F808BC}"/>
          </ac:spMkLst>
        </pc:spChg>
        <pc:spChg chg="add del">
          <ac:chgData name="Grace Dimmer" userId="152b999723ba8613" providerId="LiveId" clId="{46473B83-1CA0-4F58-95D9-A99889599103}" dt="2019-12-01T20:57:26.720" v="2860" actId="26606"/>
          <ac:spMkLst>
            <pc:docMk/>
            <pc:sldMk cId="2635573510" sldId="256"/>
            <ac:spMk id="14" creationId="{0B49ADD8-EE67-4691-B0BE-8DD6B2CE0873}"/>
          </ac:spMkLst>
        </pc:spChg>
        <pc:spChg chg="add del">
          <ac:chgData name="Grace Dimmer" userId="152b999723ba8613" providerId="LiveId" clId="{46473B83-1CA0-4F58-95D9-A99889599103}" dt="2019-12-01T20:59:18.287" v="2889" actId="26606"/>
          <ac:spMkLst>
            <pc:docMk/>
            <pc:sldMk cId="2635573510" sldId="256"/>
            <ac:spMk id="15" creationId="{AA06A010-4EC0-430D-864B-709D346F3467}"/>
          </ac:spMkLst>
        </pc:spChg>
        <pc:spChg chg="add del">
          <ac:chgData name="Grace Dimmer" userId="152b999723ba8613" providerId="LiveId" clId="{46473B83-1CA0-4F58-95D9-A99889599103}" dt="2019-12-01T20:57:47.252" v="2868" actId="26606"/>
          <ac:spMkLst>
            <pc:docMk/>
            <pc:sldMk cId="2635573510" sldId="256"/>
            <ac:spMk id="16" creationId="{137D3571-7732-4860-A5B8-44456EA3F33A}"/>
          </ac:spMkLst>
        </pc:spChg>
        <pc:spChg chg="add del">
          <ac:chgData name="Grace Dimmer" userId="152b999723ba8613" providerId="LiveId" clId="{46473B83-1CA0-4F58-95D9-A99889599103}" dt="2019-12-01T20:57:47.252" v="2868" actId="26606"/>
          <ac:spMkLst>
            <pc:docMk/>
            <pc:sldMk cId="2635573510" sldId="256"/>
            <ac:spMk id="17" creationId="{80FC13EE-2744-4983-A6F5-89F861ECE215}"/>
          </ac:spMkLst>
        </pc:spChg>
        <pc:spChg chg="add del">
          <ac:chgData name="Grace Dimmer" userId="152b999723ba8613" providerId="LiveId" clId="{46473B83-1CA0-4F58-95D9-A99889599103}" dt="2019-12-01T21:00:05.185" v="2901" actId="26606"/>
          <ac:spMkLst>
            <pc:docMk/>
            <pc:sldMk cId="2635573510" sldId="256"/>
            <ac:spMk id="19" creationId="{404D4839-BED7-4F93-AC96-4F1C29EA7C11}"/>
          </ac:spMkLst>
        </pc:spChg>
        <pc:spChg chg="add del">
          <ac:chgData name="Grace Dimmer" userId="152b999723ba8613" providerId="LiveId" clId="{46473B83-1CA0-4F58-95D9-A99889599103}" dt="2019-12-01T20:57:46.213" v="2866" actId="26606"/>
          <ac:spMkLst>
            <pc:docMk/>
            <pc:sldMk cId="2635573510" sldId="256"/>
            <ac:spMk id="25" creationId="{0A10A5A8-3F75-457C-9DD8-E62A848CEAAB}"/>
          </ac:spMkLst>
        </pc:spChg>
        <pc:spChg chg="add del">
          <ac:chgData name="Grace Dimmer" userId="152b999723ba8613" providerId="LiveId" clId="{46473B83-1CA0-4F58-95D9-A99889599103}" dt="2019-12-01T21:00:29.669" v="2908" actId="26606"/>
          <ac:spMkLst>
            <pc:docMk/>
            <pc:sldMk cId="2635573510" sldId="256"/>
            <ac:spMk id="28" creationId="{F33F4CE6-3CBE-4852-B26B-B05AC02943D6}"/>
          </ac:spMkLst>
        </pc:spChg>
        <pc:spChg chg="add del">
          <ac:chgData name="Grace Dimmer" userId="152b999723ba8613" providerId="LiveId" clId="{46473B83-1CA0-4F58-95D9-A99889599103}" dt="2019-12-01T21:00:31.764" v="2910" actId="26606"/>
          <ac:spMkLst>
            <pc:docMk/>
            <pc:sldMk cId="2635573510" sldId="256"/>
            <ac:spMk id="30" creationId="{404D4839-BED7-4F93-AC96-4F1C29EA7C11}"/>
          </ac:spMkLst>
        </pc:spChg>
        <pc:spChg chg="add del">
          <ac:chgData name="Grace Dimmer" userId="152b999723ba8613" providerId="LiveId" clId="{46473B83-1CA0-4F58-95D9-A99889599103}" dt="2019-12-01T21:00:40.049" v="2912" actId="26606"/>
          <ac:spMkLst>
            <pc:docMk/>
            <pc:sldMk cId="2635573510" sldId="256"/>
            <ac:spMk id="34" creationId="{0A10A5A8-3F75-457C-9DD8-E62A848CEAAB}"/>
          </ac:spMkLst>
        </pc:spChg>
        <pc:spChg chg="add del">
          <ac:chgData name="Grace Dimmer" userId="152b999723ba8613" providerId="LiveId" clId="{46473B83-1CA0-4F58-95D9-A99889599103}" dt="2019-12-01T21:00:41.939" v="2914" actId="26606"/>
          <ac:spMkLst>
            <pc:docMk/>
            <pc:sldMk cId="2635573510" sldId="256"/>
            <ac:spMk id="36" creationId="{0E9FEDFB-EB22-4922-90AF-8EBF7D2B2C53}"/>
          </ac:spMkLst>
        </pc:spChg>
        <pc:spChg chg="add del">
          <ac:chgData name="Grace Dimmer" userId="152b999723ba8613" providerId="LiveId" clId="{46473B83-1CA0-4F58-95D9-A99889599103}" dt="2019-12-01T21:00:41.939" v="2914" actId="26606"/>
          <ac:spMkLst>
            <pc:docMk/>
            <pc:sldMk cId="2635573510" sldId="256"/>
            <ac:spMk id="37" creationId="{CBF7A511-BD44-4E72-9C86-3412AA6F57C0}"/>
          </ac:spMkLst>
        </pc:spChg>
        <pc:spChg chg="add del">
          <ac:chgData name="Grace Dimmer" userId="152b999723ba8613" providerId="LiveId" clId="{46473B83-1CA0-4F58-95D9-A99889599103}" dt="2019-12-01T21:00:41.939" v="2914" actId="26606"/>
          <ac:spMkLst>
            <pc:docMk/>
            <pc:sldMk cId="2635573510" sldId="256"/>
            <ac:spMk id="38" creationId="{7F748855-B84B-4905-8B5B-B72F501BB3FA}"/>
          </ac:spMkLst>
        </pc:spChg>
        <pc:spChg chg="add del">
          <ac:chgData name="Grace Dimmer" userId="152b999723ba8613" providerId="LiveId" clId="{46473B83-1CA0-4F58-95D9-A99889599103}" dt="2019-12-01T21:00:47.386" v="2916" actId="26606"/>
          <ac:spMkLst>
            <pc:docMk/>
            <pc:sldMk cId="2635573510" sldId="256"/>
            <ac:spMk id="41" creationId="{D4D206BF-5CD9-44C1-940E-63450D512AED}"/>
          </ac:spMkLst>
        </pc:spChg>
        <pc:spChg chg="add del">
          <ac:chgData name="Grace Dimmer" userId="152b999723ba8613" providerId="LiveId" clId="{46473B83-1CA0-4F58-95D9-A99889599103}" dt="2019-12-01T21:01:09.140" v="2928" actId="26606"/>
          <ac:spMkLst>
            <pc:docMk/>
            <pc:sldMk cId="2635573510" sldId="256"/>
            <ac:spMk id="44" creationId="{4D0B8E8C-EDB9-40EC-BADA-B16AD4988D47}"/>
          </ac:spMkLst>
        </pc:spChg>
        <pc:spChg chg="add del">
          <ac:chgData name="Grace Dimmer" userId="152b999723ba8613" providerId="LiveId" clId="{46473B83-1CA0-4F58-95D9-A99889599103}" dt="2019-12-01T21:01:04.505" v="2921" actId="26606"/>
          <ac:spMkLst>
            <pc:docMk/>
            <pc:sldMk cId="2635573510" sldId="256"/>
            <ac:spMk id="51" creationId="{0A10A5A8-3F75-457C-9DD8-E62A848CEAAB}"/>
          </ac:spMkLst>
        </pc:spChg>
        <pc:spChg chg="add del">
          <ac:chgData name="Grace Dimmer" userId="152b999723ba8613" providerId="LiveId" clId="{46473B83-1CA0-4F58-95D9-A99889599103}" dt="2019-12-01T21:01:06.112" v="2923" actId="26606"/>
          <ac:spMkLst>
            <pc:docMk/>
            <pc:sldMk cId="2635573510" sldId="256"/>
            <ac:spMk id="54" creationId="{F33F4CE6-3CBE-4852-B26B-B05AC02943D6}"/>
          </ac:spMkLst>
        </pc:spChg>
        <pc:spChg chg="add del">
          <ac:chgData name="Grace Dimmer" userId="152b999723ba8613" providerId="LiveId" clId="{46473B83-1CA0-4F58-95D9-A99889599103}" dt="2019-12-01T21:01:06.922" v="2925" actId="26606"/>
          <ac:spMkLst>
            <pc:docMk/>
            <pc:sldMk cId="2635573510" sldId="256"/>
            <ac:spMk id="57" creationId="{4D0B8E8C-EDB9-40EC-BADA-B16AD4988D47}"/>
          </ac:spMkLst>
        </pc:spChg>
        <pc:spChg chg="add del">
          <ac:chgData name="Grace Dimmer" userId="152b999723ba8613" providerId="LiveId" clId="{46473B83-1CA0-4F58-95D9-A99889599103}" dt="2019-12-01T21:01:09.129" v="2927" actId="26606"/>
          <ac:spMkLst>
            <pc:docMk/>
            <pc:sldMk cId="2635573510" sldId="256"/>
            <ac:spMk id="60" creationId="{0A10A5A8-3F75-457C-9DD8-E62A848CEAAB}"/>
          </ac:spMkLst>
        </pc:spChg>
        <pc:spChg chg="add del">
          <ac:chgData name="Grace Dimmer" userId="152b999723ba8613" providerId="LiveId" clId="{46473B83-1CA0-4F58-95D9-A99889599103}" dt="2019-12-01T21:02:21.685" v="2939" actId="26606"/>
          <ac:spMkLst>
            <pc:docMk/>
            <pc:sldMk cId="2635573510" sldId="256"/>
            <ac:spMk id="63" creationId="{4D0B8E8C-EDB9-40EC-BADA-B16AD4988D47}"/>
          </ac:spMkLst>
        </pc:spChg>
        <pc:spChg chg="add del">
          <ac:chgData name="Grace Dimmer" userId="152b999723ba8613" providerId="LiveId" clId="{46473B83-1CA0-4F58-95D9-A99889599103}" dt="2019-12-01T21:02:07.992" v="2934" actId="26606"/>
          <ac:spMkLst>
            <pc:docMk/>
            <pc:sldMk cId="2635573510" sldId="256"/>
            <ac:spMk id="70" creationId="{4D0B8E8C-EDB9-40EC-BADA-B16AD4988D47}"/>
          </ac:spMkLst>
        </pc:spChg>
        <pc:spChg chg="add del">
          <ac:chgData name="Grace Dimmer" userId="152b999723ba8613" providerId="LiveId" clId="{46473B83-1CA0-4F58-95D9-A99889599103}" dt="2019-12-01T21:02:11.647" v="2936" actId="26606"/>
          <ac:spMkLst>
            <pc:docMk/>
            <pc:sldMk cId="2635573510" sldId="256"/>
            <ac:spMk id="73" creationId="{5DFF4255-A21E-4E98-A3E1-B3AFEAF51AA9}"/>
          </ac:spMkLst>
        </pc:spChg>
        <pc:spChg chg="add del">
          <ac:chgData name="Grace Dimmer" userId="152b999723ba8613" providerId="LiveId" clId="{46473B83-1CA0-4F58-95D9-A99889599103}" dt="2019-12-01T21:02:21.667" v="2938" actId="26606"/>
          <ac:spMkLst>
            <pc:docMk/>
            <pc:sldMk cId="2635573510" sldId="256"/>
            <ac:spMk id="76" creationId="{4D0B8E8C-EDB9-40EC-BADA-B16AD4988D47}"/>
          </ac:spMkLst>
        </pc:spChg>
        <pc:spChg chg="add">
          <ac:chgData name="Grace Dimmer" userId="152b999723ba8613" providerId="LiveId" clId="{46473B83-1CA0-4F58-95D9-A99889599103}" dt="2019-12-01T21:02:21.685" v="2939" actId="26606"/>
          <ac:spMkLst>
            <pc:docMk/>
            <pc:sldMk cId="2635573510" sldId="256"/>
            <ac:spMk id="79" creationId="{0B49ADD8-EE67-4691-B0BE-8DD6B2CE0873}"/>
          </ac:spMkLst>
        </pc:spChg>
        <pc:picChg chg="add del mod modCrop">
          <ac:chgData name="Grace Dimmer" userId="152b999723ba8613" providerId="LiveId" clId="{46473B83-1CA0-4F58-95D9-A99889599103}" dt="2019-12-01T20:56:38.106" v="2855" actId="478"/>
          <ac:picMkLst>
            <pc:docMk/>
            <pc:sldMk cId="2635573510" sldId="256"/>
            <ac:picMk id="5" creationId="{A4384911-F34D-4726-97F3-F54E468E063D}"/>
          </ac:picMkLst>
        </pc:picChg>
        <pc:picChg chg="add del mod">
          <ac:chgData name="Grace Dimmer" userId="152b999723ba8613" providerId="LiveId" clId="{46473B83-1CA0-4F58-95D9-A99889599103}" dt="2019-12-01T20:58:46.935" v="2884" actId="478"/>
          <ac:picMkLst>
            <pc:docMk/>
            <pc:sldMk cId="2635573510" sldId="256"/>
            <ac:picMk id="7" creationId="{1CC91319-A019-458C-85E5-1138B28EE22D}"/>
          </ac:picMkLst>
        </pc:picChg>
        <pc:picChg chg="add del mod modCrop">
          <ac:chgData name="Grace Dimmer" userId="152b999723ba8613" providerId="LiveId" clId="{46473B83-1CA0-4F58-95D9-A99889599103}" dt="2019-12-01T21:00:06.556" v="2903" actId="931"/>
          <ac:picMkLst>
            <pc:docMk/>
            <pc:sldMk cId="2635573510" sldId="256"/>
            <ac:picMk id="9" creationId="{924CBFEE-0778-41AD-A6DC-E379B9F3D17C}"/>
          </ac:picMkLst>
        </pc:picChg>
        <pc:picChg chg="add del mod">
          <ac:chgData name="Grace Dimmer" userId="152b999723ba8613" providerId="LiveId" clId="{46473B83-1CA0-4F58-95D9-A99889599103}" dt="2019-12-01T21:01:41.703" v="2929" actId="478"/>
          <ac:picMkLst>
            <pc:docMk/>
            <pc:sldMk cId="2635573510" sldId="256"/>
            <ac:picMk id="21" creationId="{C6569941-9400-440D-8DF6-8145E3C3C8F1}"/>
          </ac:picMkLst>
        </pc:picChg>
        <pc:picChg chg="add mod">
          <ac:chgData name="Grace Dimmer" userId="152b999723ba8613" providerId="LiveId" clId="{46473B83-1CA0-4F58-95D9-A99889599103}" dt="2019-12-01T21:02:21.685" v="2939" actId="26606"/>
          <ac:picMkLst>
            <pc:docMk/>
            <pc:sldMk cId="2635573510" sldId="256"/>
            <ac:picMk id="24" creationId="{0CD604CA-B7C4-48DD-AC50-4A8DB4998847}"/>
          </ac:picMkLst>
        </pc:picChg>
        <pc:cxnChg chg="add del">
          <ac:chgData name="Grace Dimmer" userId="152b999723ba8613" providerId="LiveId" clId="{46473B83-1CA0-4F58-95D9-A99889599103}" dt="2019-12-01T20:57:26.720" v="2860" actId="26606"/>
          <ac:cxnSpMkLst>
            <pc:docMk/>
            <pc:sldMk cId="2635573510" sldId="256"/>
            <ac:cxnSpMk id="12" creationId="{4C4F6929-59BF-40A2-9F48-6304930848E2}"/>
          </ac:cxnSpMkLst>
        </pc:cxnChg>
        <pc:cxnChg chg="add del">
          <ac:chgData name="Grace Dimmer" userId="152b999723ba8613" providerId="LiveId" clId="{46473B83-1CA0-4F58-95D9-A99889599103}" dt="2019-12-01T20:59:18.287" v="2889" actId="26606"/>
          <ac:cxnSpMkLst>
            <pc:docMk/>
            <pc:sldMk cId="2635573510" sldId="256"/>
            <ac:cxnSpMk id="13" creationId="{D3224774-A051-413B-AACF-39D64868E35E}"/>
          </ac:cxnSpMkLst>
        </pc:cxnChg>
        <pc:cxnChg chg="add del">
          <ac:chgData name="Grace Dimmer" userId="152b999723ba8613" providerId="LiveId" clId="{46473B83-1CA0-4F58-95D9-A99889599103}" dt="2019-12-01T20:57:47.252" v="2868" actId="26606"/>
          <ac:cxnSpMkLst>
            <pc:docMk/>
            <pc:sldMk cId="2635573510" sldId="256"/>
            <ac:cxnSpMk id="18" creationId="{44642733-11B6-4A31-8F6C-BE9CF58F5AFA}"/>
          </ac:cxnSpMkLst>
        </pc:cxnChg>
        <pc:cxnChg chg="add del">
          <ac:chgData name="Grace Dimmer" userId="152b999723ba8613" providerId="LiveId" clId="{46473B83-1CA0-4F58-95D9-A99889599103}" dt="2019-12-01T21:00:05.185" v="2901" actId="26606"/>
          <ac:cxnSpMkLst>
            <pc:docMk/>
            <pc:sldMk cId="2635573510" sldId="256"/>
            <ac:cxnSpMk id="20" creationId="{1F79B66A-5044-465C-93CC-86BF4B6CE565}"/>
          </ac:cxnSpMkLst>
        </pc:cxnChg>
        <pc:cxnChg chg="add del">
          <ac:chgData name="Grace Dimmer" userId="152b999723ba8613" providerId="LiveId" clId="{46473B83-1CA0-4F58-95D9-A99889599103}" dt="2019-12-01T20:57:46.213" v="2866" actId="26606"/>
          <ac:cxnSpMkLst>
            <pc:docMk/>
            <pc:sldMk cId="2635573510" sldId="256"/>
            <ac:cxnSpMk id="23" creationId="{88A5EE12-0DB9-4D7D-8A6D-6DA4C38E649C}"/>
          </ac:cxnSpMkLst>
        </pc:cxnChg>
        <pc:cxnChg chg="add del">
          <ac:chgData name="Grace Dimmer" userId="152b999723ba8613" providerId="LiveId" clId="{46473B83-1CA0-4F58-95D9-A99889599103}" dt="2019-12-01T21:00:29.669" v="2908" actId="26606"/>
          <ac:cxnSpMkLst>
            <pc:docMk/>
            <pc:sldMk cId="2635573510" sldId="256"/>
            <ac:cxnSpMk id="26" creationId="{8D21B4A5-0FCC-4DD5-9023-19021168D63F}"/>
          </ac:cxnSpMkLst>
        </pc:cxnChg>
        <pc:cxnChg chg="add del">
          <ac:chgData name="Grace Dimmer" userId="152b999723ba8613" providerId="LiveId" clId="{46473B83-1CA0-4F58-95D9-A99889599103}" dt="2019-12-01T21:00:31.764" v="2910" actId="26606"/>
          <ac:cxnSpMkLst>
            <pc:docMk/>
            <pc:sldMk cId="2635573510" sldId="256"/>
            <ac:cxnSpMk id="31" creationId="{1F79B66A-5044-465C-93CC-86BF4B6CE565}"/>
          </ac:cxnSpMkLst>
        </pc:cxnChg>
        <pc:cxnChg chg="add del">
          <ac:chgData name="Grace Dimmer" userId="152b999723ba8613" providerId="LiveId" clId="{46473B83-1CA0-4F58-95D9-A99889599103}" dt="2019-12-01T21:00:41.939" v="2914" actId="26606"/>
          <ac:cxnSpMkLst>
            <pc:docMk/>
            <pc:sldMk cId="2635573510" sldId="256"/>
            <ac:cxnSpMk id="32" creationId="{77982846-3C6D-43F7-BDD1-2E612FF96134}"/>
          </ac:cxnSpMkLst>
        </pc:cxnChg>
        <pc:cxnChg chg="add del">
          <ac:chgData name="Grace Dimmer" userId="152b999723ba8613" providerId="LiveId" clId="{46473B83-1CA0-4F58-95D9-A99889599103}" dt="2019-12-01T21:00:40.049" v="2912" actId="26606"/>
          <ac:cxnSpMkLst>
            <pc:docMk/>
            <pc:sldMk cId="2635573510" sldId="256"/>
            <ac:cxnSpMk id="33" creationId="{88A5EE12-0DB9-4D7D-8A6D-6DA4C38E649C}"/>
          </ac:cxnSpMkLst>
        </pc:cxnChg>
        <pc:cxnChg chg="add del">
          <ac:chgData name="Grace Dimmer" userId="152b999723ba8613" providerId="LiveId" clId="{46473B83-1CA0-4F58-95D9-A99889599103}" dt="2019-12-01T21:00:47.386" v="2916" actId="26606"/>
          <ac:cxnSpMkLst>
            <pc:docMk/>
            <pc:sldMk cId="2635573510" sldId="256"/>
            <ac:cxnSpMk id="40" creationId="{4322E5D7-1822-49E1-AF63-B8A1BF732F20}"/>
          </ac:cxnSpMkLst>
        </pc:cxnChg>
        <pc:cxnChg chg="add del">
          <ac:chgData name="Grace Dimmer" userId="152b999723ba8613" providerId="LiveId" clId="{46473B83-1CA0-4F58-95D9-A99889599103}" dt="2019-12-01T21:01:09.140" v="2928" actId="26606"/>
          <ac:cxnSpMkLst>
            <pc:docMk/>
            <pc:sldMk cId="2635573510" sldId="256"/>
            <ac:cxnSpMk id="43" creationId="{44395FC3-D06C-4E36-A100-F31B212153AE}"/>
          </ac:cxnSpMkLst>
        </pc:cxnChg>
        <pc:cxnChg chg="add del">
          <ac:chgData name="Grace Dimmer" userId="152b999723ba8613" providerId="LiveId" clId="{46473B83-1CA0-4F58-95D9-A99889599103}" dt="2019-12-01T21:01:04.505" v="2921" actId="26606"/>
          <ac:cxnSpMkLst>
            <pc:docMk/>
            <pc:sldMk cId="2635573510" sldId="256"/>
            <ac:cxnSpMk id="49" creationId="{88A5EE12-0DB9-4D7D-8A6D-6DA4C38E649C}"/>
          </ac:cxnSpMkLst>
        </pc:cxnChg>
        <pc:cxnChg chg="add del">
          <ac:chgData name="Grace Dimmer" userId="152b999723ba8613" providerId="LiveId" clId="{46473B83-1CA0-4F58-95D9-A99889599103}" dt="2019-12-01T21:01:06.112" v="2923" actId="26606"/>
          <ac:cxnSpMkLst>
            <pc:docMk/>
            <pc:sldMk cId="2635573510" sldId="256"/>
            <ac:cxnSpMk id="53" creationId="{8D21B4A5-0FCC-4DD5-9023-19021168D63F}"/>
          </ac:cxnSpMkLst>
        </pc:cxnChg>
        <pc:cxnChg chg="add del">
          <ac:chgData name="Grace Dimmer" userId="152b999723ba8613" providerId="LiveId" clId="{46473B83-1CA0-4F58-95D9-A99889599103}" dt="2019-12-01T21:01:06.922" v="2925" actId="26606"/>
          <ac:cxnSpMkLst>
            <pc:docMk/>
            <pc:sldMk cId="2635573510" sldId="256"/>
            <ac:cxnSpMk id="56" creationId="{44395FC3-D06C-4E36-A100-F31B212153AE}"/>
          </ac:cxnSpMkLst>
        </pc:cxnChg>
        <pc:cxnChg chg="add del">
          <ac:chgData name="Grace Dimmer" userId="152b999723ba8613" providerId="LiveId" clId="{46473B83-1CA0-4F58-95D9-A99889599103}" dt="2019-12-01T21:01:09.129" v="2927" actId="26606"/>
          <ac:cxnSpMkLst>
            <pc:docMk/>
            <pc:sldMk cId="2635573510" sldId="256"/>
            <ac:cxnSpMk id="59" creationId="{88A5EE12-0DB9-4D7D-8A6D-6DA4C38E649C}"/>
          </ac:cxnSpMkLst>
        </pc:cxnChg>
        <pc:cxnChg chg="add del">
          <ac:chgData name="Grace Dimmer" userId="152b999723ba8613" providerId="LiveId" clId="{46473B83-1CA0-4F58-95D9-A99889599103}" dt="2019-12-01T21:02:21.685" v="2939" actId="26606"/>
          <ac:cxnSpMkLst>
            <pc:docMk/>
            <pc:sldMk cId="2635573510" sldId="256"/>
            <ac:cxnSpMk id="62" creationId="{44395FC3-D06C-4E36-A100-F31B212153AE}"/>
          </ac:cxnSpMkLst>
        </pc:cxnChg>
        <pc:cxnChg chg="add del">
          <ac:chgData name="Grace Dimmer" userId="152b999723ba8613" providerId="LiveId" clId="{46473B83-1CA0-4F58-95D9-A99889599103}" dt="2019-12-01T21:02:07.992" v="2934" actId="26606"/>
          <ac:cxnSpMkLst>
            <pc:docMk/>
            <pc:sldMk cId="2635573510" sldId="256"/>
            <ac:cxnSpMk id="68" creationId="{44395FC3-D06C-4E36-A100-F31B212153AE}"/>
          </ac:cxnSpMkLst>
        </pc:cxnChg>
        <pc:cxnChg chg="add del">
          <ac:chgData name="Grace Dimmer" userId="152b999723ba8613" providerId="LiveId" clId="{46473B83-1CA0-4F58-95D9-A99889599103}" dt="2019-12-01T21:02:11.647" v="2936" actId="26606"/>
          <ac:cxnSpMkLst>
            <pc:docMk/>
            <pc:sldMk cId="2635573510" sldId="256"/>
            <ac:cxnSpMk id="72" creationId="{140B9A8F-1B23-473E-821D-E9920F7C62A3}"/>
          </ac:cxnSpMkLst>
        </pc:cxnChg>
        <pc:cxnChg chg="add del">
          <ac:chgData name="Grace Dimmer" userId="152b999723ba8613" providerId="LiveId" clId="{46473B83-1CA0-4F58-95D9-A99889599103}" dt="2019-12-01T21:02:21.667" v="2938" actId="26606"/>
          <ac:cxnSpMkLst>
            <pc:docMk/>
            <pc:sldMk cId="2635573510" sldId="256"/>
            <ac:cxnSpMk id="75" creationId="{44395FC3-D06C-4E36-A100-F31B212153AE}"/>
          </ac:cxnSpMkLst>
        </pc:cxnChg>
        <pc:cxnChg chg="add">
          <ac:chgData name="Grace Dimmer" userId="152b999723ba8613" providerId="LiveId" clId="{46473B83-1CA0-4F58-95D9-A99889599103}" dt="2019-12-01T21:02:21.685" v="2939" actId="26606"/>
          <ac:cxnSpMkLst>
            <pc:docMk/>
            <pc:sldMk cId="2635573510" sldId="256"/>
            <ac:cxnSpMk id="78" creationId="{4C4F6929-59BF-40A2-9F48-6304930848E2}"/>
          </ac:cxnSpMkLst>
        </pc:cxnChg>
      </pc:sldChg>
      <pc:sldChg chg="addSp delSp modSp mod modTransition setBg modAnim setClrOvrMap">
        <pc:chgData name="Grace Dimmer" userId="152b999723ba8613" providerId="LiveId" clId="{46473B83-1CA0-4F58-95D9-A99889599103}" dt="2019-12-02T19:26:06.900" v="7055" actId="20577"/>
        <pc:sldMkLst>
          <pc:docMk/>
          <pc:sldMk cId="3290015026" sldId="257"/>
        </pc:sldMkLst>
        <pc:spChg chg="mod">
          <ac:chgData name="Grace Dimmer" userId="152b999723ba8613" providerId="LiveId" clId="{46473B83-1CA0-4F58-95D9-A99889599103}" dt="2019-12-01T21:33:04.317" v="3893" actId="14100"/>
          <ac:spMkLst>
            <pc:docMk/>
            <pc:sldMk cId="3290015026" sldId="257"/>
            <ac:spMk id="2" creationId="{EB409AE4-60ED-4DE5-A5AF-EF75D8B2A3D0}"/>
          </ac:spMkLst>
        </pc:spChg>
        <pc:spChg chg="add del mod">
          <ac:chgData name="Grace Dimmer" userId="152b999723ba8613" providerId="LiveId" clId="{46473B83-1CA0-4F58-95D9-A99889599103}" dt="2019-12-02T19:26:06.900" v="7055" actId="20577"/>
          <ac:spMkLst>
            <pc:docMk/>
            <pc:sldMk cId="3290015026" sldId="257"/>
            <ac:spMk id="5" creationId="{22383244-1AA8-4529-AADF-1C99F32364DB}"/>
          </ac:spMkLst>
        </pc:spChg>
        <pc:spChg chg="add del">
          <ac:chgData name="Grace Dimmer" userId="152b999723ba8613" providerId="LiveId" clId="{46473B83-1CA0-4F58-95D9-A99889599103}" dt="2019-12-01T21:04:57.818" v="2973" actId="26606"/>
          <ac:spMkLst>
            <pc:docMk/>
            <pc:sldMk cId="3290015026" sldId="257"/>
            <ac:spMk id="10" creationId="{718B0F80-1C8E-49FA-9B66-C9285753E25F}"/>
          </ac:spMkLst>
        </pc:spChg>
        <pc:spChg chg="add del">
          <ac:chgData name="Grace Dimmer" userId="152b999723ba8613" providerId="LiveId" clId="{46473B83-1CA0-4F58-95D9-A99889599103}" dt="2019-12-01T21:04:57.818" v="2973" actId="26606"/>
          <ac:spMkLst>
            <pc:docMk/>
            <pc:sldMk cId="3290015026" sldId="257"/>
            <ac:spMk id="12" creationId="{CEF2B853-4083-4B70-AC2A-F79D80809342}"/>
          </ac:spMkLst>
        </pc:spChg>
        <pc:spChg chg="add del">
          <ac:chgData name="Grace Dimmer" userId="152b999723ba8613" providerId="LiveId" clId="{46473B83-1CA0-4F58-95D9-A99889599103}" dt="2019-12-01T21:05:07.086" v="2975" actId="26606"/>
          <ac:spMkLst>
            <pc:docMk/>
            <pc:sldMk cId="3290015026" sldId="257"/>
            <ac:spMk id="16" creationId="{E7FEC498-B035-4333-A0F8-DF3C35718915}"/>
          </ac:spMkLst>
        </pc:spChg>
        <pc:graphicFrameChg chg="add del">
          <ac:chgData name="Grace Dimmer" userId="152b999723ba8613" providerId="LiveId" clId="{46473B83-1CA0-4F58-95D9-A99889599103}" dt="2019-12-01T21:05:07.086" v="2975" actId="26606"/>
          <ac:graphicFrameMkLst>
            <pc:docMk/>
            <pc:sldMk cId="3290015026" sldId="257"/>
            <ac:graphicFrameMk id="7" creationId="{9FA10ADA-F4A3-4905-8ABD-852CC5B1C4C8}"/>
          </ac:graphicFrameMkLst>
        </pc:graphicFrameChg>
        <pc:cxnChg chg="add del">
          <ac:chgData name="Grace Dimmer" userId="152b999723ba8613" providerId="LiveId" clId="{46473B83-1CA0-4F58-95D9-A99889599103}" dt="2019-12-01T21:04:57.818" v="2973" actId="26606"/>
          <ac:cxnSpMkLst>
            <pc:docMk/>
            <pc:sldMk cId="3290015026" sldId="257"/>
            <ac:cxnSpMk id="14" creationId="{D434EAAF-BF44-4CCC-84D4-105F3370AFFC}"/>
          </ac:cxnSpMkLst>
        </pc:cxnChg>
        <pc:cxnChg chg="add del">
          <ac:chgData name="Grace Dimmer" userId="152b999723ba8613" providerId="LiveId" clId="{46473B83-1CA0-4F58-95D9-A99889599103}" dt="2019-12-01T21:05:07.086" v="2975" actId="26606"/>
          <ac:cxnSpMkLst>
            <pc:docMk/>
            <pc:sldMk cId="3290015026" sldId="257"/>
            <ac:cxnSpMk id="17" creationId="{A4E924C2-FBA4-41C5-A0FA-68EDF7E528C5}"/>
          </ac:cxnSpMkLst>
        </pc:cxnChg>
      </pc:sldChg>
      <pc:sldChg chg="modSp add del ord">
        <pc:chgData name="Grace Dimmer" userId="152b999723ba8613" providerId="LiveId" clId="{46473B83-1CA0-4F58-95D9-A99889599103}" dt="2019-12-01T21:19:25.780" v="3114" actId="2696"/>
        <pc:sldMkLst>
          <pc:docMk/>
          <pc:sldMk cId="506515455" sldId="258"/>
        </pc:sldMkLst>
        <pc:spChg chg="mod">
          <ac:chgData name="Grace Dimmer" userId="152b999723ba8613" providerId="LiveId" clId="{46473B83-1CA0-4F58-95D9-A99889599103}" dt="2019-12-01T00:43:08.083" v="2" actId="114"/>
          <ac:spMkLst>
            <pc:docMk/>
            <pc:sldMk cId="506515455" sldId="258"/>
            <ac:spMk id="2" creationId="{42598D81-2227-4026-8952-E4C8F9D3F094}"/>
          </ac:spMkLst>
        </pc:spChg>
      </pc:sldChg>
      <pc:sldChg chg="modSp modTransition modAnim">
        <pc:chgData name="Grace Dimmer" userId="152b999723ba8613" providerId="LiveId" clId="{46473B83-1CA0-4F58-95D9-A99889599103}" dt="2019-12-02T19:42:57.679" v="7241" actId="20577"/>
        <pc:sldMkLst>
          <pc:docMk/>
          <pc:sldMk cId="4214234286" sldId="259"/>
        </pc:sldMkLst>
        <pc:spChg chg="mod">
          <ac:chgData name="Grace Dimmer" userId="152b999723ba8613" providerId="LiveId" clId="{46473B83-1CA0-4F58-95D9-A99889599103}" dt="2019-12-01T21:32:53.590" v="3891" actId="14100"/>
          <ac:spMkLst>
            <pc:docMk/>
            <pc:sldMk cId="4214234286" sldId="259"/>
            <ac:spMk id="8" creationId="{107762A6-FE7F-4A22-B15E-CB6239FEC0B7}"/>
          </ac:spMkLst>
        </pc:spChg>
        <pc:spChg chg="mod">
          <ac:chgData name="Grace Dimmer" userId="152b999723ba8613" providerId="LiveId" clId="{46473B83-1CA0-4F58-95D9-A99889599103}" dt="2019-12-02T19:42:57.679" v="7241" actId="20577"/>
          <ac:spMkLst>
            <pc:docMk/>
            <pc:sldMk cId="4214234286" sldId="259"/>
            <ac:spMk id="9" creationId="{B63AA6EC-C0B6-4AD0-9924-22EC3B33B405}"/>
          </ac:spMkLst>
        </pc:spChg>
      </pc:sldChg>
      <pc:sldChg chg="addSp delSp modSp modTransition modAnim">
        <pc:chgData name="Grace Dimmer" userId="152b999723ba8613" providerId="LiveId" clId="{46473B83-1CA0-4F58-95D9-A99889599103}" dt="2019-12-02T19:46:25.878" v="7242" actId="20577"/>
        <pc:sldMkLst>
          <pc:docMk/>
          <pc:sldMk cId="1902770454" sldId="260"/>
        </pc:sldMkLst>
        <pc:spChg chg="add del mod">
          <ac:chgData name="Grace Dimmer" userId="152b999723ba8613" providerId="LiveId" clId="{46473B83-1CA0-4F58-95D9-A99889599103}" dt="2019-12-01T20:44:39.419" v="2670" actId="767"/>
          <ac:spMkLst>
            <pc:docMk/>
            <pc:sldMk cId="1902770454" sldId="260"/>
            <ac:spMk id="2" creationId="{C6049FAA-E061-4B4B-B11E-97B93D6F36DC}"/>
          </ac:spMkLst>
        </pc:spChg>
        <pc:spChg chg="add mod">
          <ac:chgData name="Grace Dimmer" userId="152b999723ba8613" providerId="LiveId" clId="{46473B83-1CA0-4F58-95D9-A99889599103}" dt="2019-12-02T19:46:25.878" v="7242" actId="20577"/>
          <ac:spMkLst>
            <pc:docMk/>
            <pc:sldMk cId="1902770454" sldId="260"/>
            <ac:spMk id="3" creationId="{05ED081D-66B7-4028-9EB4-2BEE6153F364}"/>
          </ac:spMkLst>
        </pc:spChg>
        <pc:spChg chg="mod">
          <ac:chgData name="Grace Dimmer" userId="152b999723ba8613" providerId="LiveId" clId="{46473B83-1CA0-4F58-95D9-A99889599103}" dt="2019-12-01T21:32:25.525" v="3885" actId="14100"/>
          <ac:spMkLst>
            <pc:docMk/>
            <pc:sldMk cId="1902770454" sldId="260"/>
            <ac:spMk id="6" creationId="{CBAADE3E-3090-4DF9-BAC3-AA5B9D94F38B}"/>
          </ac:spMkLst>
        </pc:spChg>
        <pc:spChg chg="mod">
          <ac:chgData name="Grace Dimmer" userId="152b999723ba8613" providerId="LiveId" clId="{46473B83-1CA0-4F58-95D9-A99889599103}" dt="2019-12-02T19:32:41.921" v="7077" actId="27636"/>
          <ac:spMkLst>
            <pc:docMk/>
            <pc:sldMk cId="1902770454" sldId="260"/>
            <ac:spMk id="7" creationId="{6A47EADF-706E-485F-9453-AFD0C55A4C46}"/>
          </ac:spMkLst>
        </pc:spChg>
      </pc:sldChg>
      <pc:sldChg chg="addSp delSp modSp modTransition modAnim">
        <pc:chgData name="Grace Dimmer" userId="152b999723ba8613" providerId="LiveId" clId="{46473B83-1CA0-4F58-95D9-A99889599103}" dt="2019-12-02T03:23:59.866" v="6829" actId="20577"/>
        <pc:sldMkLst>
          <pc:docMk/>
          <pc:sldMk cId="607895571" sldId="261"/>
        </pc:sldMkLst>
        <pc:spChg chg="add mod">
          <ac:chgData name="Grace Dimmer" userId="152b999723ba8613" providerId="LiveId" clId="{46473B83-1CA0-4F58-95D9-A99889599103}" dt="2019-12-02T03:23:59.866" v="6829" actId="20577"/>
          <ac:spMkLst>
            <pc:docMk/>
            <pc:sldMk cId="607895571" sldId="261"/>
            <ac:spMk id="2" creationId="{A6FA791B-4F29-4C28-BCFF-0F433F81C7D2}"/>
          </ac:spMkLst>
        </pc:spChg>
        <pc:spChg chg="add mod">
          <ac:chgData name="Grace Dimmer" userId="152b999723ba8613" providerId="LiveId" clId="{46473B83-1CA0-4F58-95D9-A99889599103}" dt="2019-12-02T02:40:53.153" v="6293" actId="20577"/>
          <ac:spMkLst>
            <pc:docMk/>
            <pc:sldMk cId="607895571" sldId="261"/>
            <ac:spMk id="3" creationId="{DCFD4DBD-AA42-4C09-AD8F-6B1418472E53}"/>
          </ac:spMkLst>
        </pc:spChg>
        <pc:spChg chg="mod">
          <ac:chgData name="Grace Dimmer" userId="152b999723ba8613" providerId="LiveId" clId="{46473B83-1CA0-4F58-95D9-A99889599103}" dt="2019-12-01T21:32:19.790" v="3884" actId="14100"/>
          <ac:spMkLst>
            <pc:docMk/>
            <pc:sldMk cId="607895571" sldId="261"/>
            <ac:spMk id="6" creationId="{05C60144-CFE6-44C7-89C5-B186EABE3CBF}"/>
          </ac:spMkLst>
        </pc:spChg>
        <pc:spChg chg="del mod">
          <ac:chgData name="Grace Dimmer" userId="152b999723ba8613" providerId="LiveId" clId="{46473B83-1CA0-4F58-95D9-A99889599103}" dt="2019-12-01T20:48:01.955" v="2728"/>
          <ac:spMkLst>
            <pc:docMk/>
            <pc:sldMk cId="607895571" sldId="261"/>
            <ac:spMk id="7" creationId="{2954BEEA-3C30-4BEC-8513-3CFC58F964C4}"/>
          </ac:spMkLst>
        </pc:spChg>
        <pc:graphicFrameChg chg="add mod">
          <ac:chgData name="Grace Dimmer" userId="152b999723ba8613" providerId="LiveId" clId="{46473B83-1CA0-4F58-95D9-A99889599103}" dt="2019-12-01T21:40:13.821" v="4080" actId="14100"/>
          <ac:graphicFrameMkLst>
            <pc:docMk/>
            <pc:sldMk cId="607895571" sldId="261"/>
            <ac:graphicFrameMk id="8" creationId="{A18A820A-9E8D-400D-9014-2607BD3CBAB2}"/>
          </ac:graphicFrameMkLst>
        </pc:graphicFrameChg>
      </pc:sldChg>
      <pc:sldChg chg="modSp modTransition modAnim">
        <pc:chgData name="Grace Dimmer" userId="152b999723ba8613" providerId="LiveId" clId="{46473B83-1CA0-4F58-95D9-A99889599103}" dt="2019-12-02T19:38:05.486" v="7224" actId="27636"/>
        <pc:sldMkLst>
          <pc:docMk/>
          <pc:sldMk cId="3889460173" sldId="263"/>
        </pc:sldMkLst>
        <pc:spChg chg="mod">
          <ac:chgData name="Grace Dimmer" userId="152b999723ba8613" providerId="LiveId" clId="{46473B83-1CA0-4F58-95D9-A99889599103}" dt="2019-12-01T21:32:44.588" v="3890" actId="27636"/>
          <ac:spMkLst>
            <pc:docMk/>
            <pc:sldMk cId="3889460173" sldId="263"/>
            <ac:spMk id="2" creationId="{1F01CC5E-D2B5-4834-B615-5FB3F5577F28}"/>
          </ac:spMkLst>
        </pc:spChg>
        <pc:spChg chg="mod">
          <ac:chgData name="Grace Dimmer" userId="152b999723ba8613" providerId="LiveId" clId="{46473B83-1CA0-4F58-95D9-A99889599103}" dt="2019-12-02T19:38:05.486" v="7224" actId="27636"/>
          <ac:spMkLst>
            <pc:docMk/>
            <pc:sldMk cId="3889460173" sldId="263"/>
            <ac:spMk id="3" creationId="{03CD55C5-4415-4913-A1D2-4BA8CD4A8EC3}"/>
          </ac:spMkLst>
        </pc:spChg>
      </pc:sldChg>
      <pc:sldChg chg="addSp delSp modSp add modTransition modAnim">
        <pc:chgData name="Grace Dimmer" userId="152b999723ba8613" providerId="LiveId" clId="{46473B83-1CA0-4F58-95D9-A99889599103}" dt="2019-12-02T19:33:58.167" v="7094"/>
        <pc:sldMkLst>
          <pc:docMk/>
          <pc:sldMk cId="1083943723" sldId="264"/>
        </pc:sldMkLst>
        <pc:spChg chg="mod">
          <ac:chgData name="Grace Dimmer" userId="152b999723ba8613" providerId="LiveId" clId="{46473B83-1CA0-4F58-95D9-A99889599103}" dt="2019-12-01T21:32:58.974" v="3892" actId="14100"/>
          <ac:spMkLst>
            <pc:docMk/>
            <pc:sldMk cId="1083943723" sldId="264"/>
            <ac:spMk id="2" creationId="{ED78B59C-DE9B-4276-B530-8D8F9BA184C1}"/>
          </ac:spMkLst>
        </pc:spChg>
        <pc:spChg chg="del mod">
          <ac:chgData name="Grace Dimmer" userId="152b999723ba8613" providerId="LiveId" clId="{46473B83-1CA0-4F58-95D9-A99889599103}" dt="2019-12-01T05:11:34.811" v="953"/>
          <ac:spMkLst>
            <pc:docMk/>
            <pc:sldMk cId="1083943723" sldId="264"/>
            <ac:spMk id="3" creationId="{68CDAE81-D933-4032-A4FE-061F0DEF3A74}"/>
          </ac:spMkLst>
        </pc:spChg>
        <pc:spChg chg="add del mod">
          <ac:chgData name="Grace Dimmer" userId="152b999723ba8613" providerId="LiveId" clId="{46473B83-1CA0-4F58-95D9-A99889599103}" dt="2019-12-01T05:11:22.366" v="950"/>
          <ac:spMkLst>
            <pc:docMk/>
            <pc:sldMk cId="1083943723" sldId="264"/>
            <ac:spMk id="4" creationId="{D7882983-6B5B-4C23-8307-D4269194AF40}"/>
          </ac:spMkLst>
        </pc:spChg>
        <pc:spChg chg="add mod">
          <ac:chgData name="Grace Dimmer" userId="152b999723ba8613" providerId="LiveId" clId="{46473B83-1CA0-4F58-95D9-A99889599103}" dt="2019-12-02T19:15:58.550" v="6884" actId="20577"/>
          <ac:spMkLst>
            <pc:docMk/>
            <pc:sldMk cId="1083943723" sldId="264"/>
            <ac:spMk id="5" creationId="{8B49CA3F-A6A2-4347-A7A7-340054C72D49}"/>
          </ac:spMkLst>
        </pc:spChg>
        <pc:spChg chg="add mod">
          <ac:chgData name="Grace Dimmer" userId="152b999723ba8613" providerId="LiveId" clId="{46473B83-1CA0-4F58-95D9-A99889599103}" dt="2019-12-02T19:28:29.330" v="7062" actId="20577"/>
          <ac:spMkLst>
            <pc:docMk/>
            <pc:sldMk cId="1083943723" sldId="264"/>
            <ac:spMk id="6" creationId="{8BDBDB67-3C33-4815-B64B-0183BE8677FA}"/>
          </ac:spMkLst>
        </pc:spChg>
      </pc:sldChg>
      <pc:sldChg chg="addSp delSp modSp add modTransition delAnim modAnim">
        <pc:chgData name="Grace Dimmer" userId="152b999723ba8613" providerId="LiveId" clId="{46473B83-1CA0-4F58-95D9-A99889599103}" dt="2019-12-02T19:53:15.105" v="7331" actId="1076"/>
        <pc:sldMkLst>
          <pc:docMk/>
          <pc:sldMk cId="3638342253" sldId="265"/>
        </pc:sldMkLst>
        <pc:spChg chg="del mod">
          <ac:chgData name="Grace Dimmer" userId="152b999723ba8613" providerId="LiveId" clId="{46473B83-1CA0-4F58-95D9-A99889599103}" dt="2019-12-02T19:20:59.261" v="6908" actId="478"/>
          <ac:spMkLst>
            <pc:docMk/>
            <pc:sldMk cId="3638342253" sldId="265"/>
            <ac:spMk id="2" creationId="{BFF22C54-F81E-4266-9079-5036C853959B}"/>
          </ac:spMkLst>
        </pc:spChg>
        <pc:spChg chg="add del mod">
          <ac:chgData name="Grace Dimmer" userId="152b999723ba8613" providerId="LiveId" clId="{46473B83-1CA0-4F58-95D9-A99889599103}" dt="2019-12-02T03:08:04.701" v="6750" actId="478"/>
          <ac:spMkLst>
            <pc:docMk/>
            <pc:sldMk cId="3638342253" sldId="265"/>
            <ac:spMk id="3" creationId="{46D3B05B-BCA4-4EBF-BF7B-FFDB7266F346}"/>
          </ac:spMkLst>
        </pc:spChg>
        <pc:spChg chg="mod">
          <ac:chgData name="Grace Dimmer" userId="152b999723ba8613" providerId="LiveId" clId="{46473B83-1CA0-4F58-95D9-A99889599103}" dt="2019-12-02T19:53:15.105" v="7331" actId="1076"/>
          <ac:spMkLst>
            <pc:docMk/>
            <pc:sldMk cId="3638342253" sldId="265"/>
            <ac:spMk id="4" creationId="{C6209779-AE40-4EB7-9834-5D43597364D6}"/>
          </ac:spMkLst>
        </pc:spChg>
        <pc:spChg chg="add del mod">
          <ac:chgData name="Grace Dimmer" userId="152b999723ba8613" providerId="LiveId" clId="{46473B83-1CA0-4F58-95D9-A99889599103}" dt="2019-12-02T19:21:03.558" v="6909" actId="478"/>
          <ac:spMkLst>
            <pc:docMk/>
            <pc:sldMk cId="3638342253" sldId="265"/>
            <ac:spMk id="6" creationId="{E9DFBD58-C444-4A2F-ADC3-123C06EC833F}"/>
          </ac:spMkLst>
        </pc:spChg>
        <pc:spChg chg="add del mod">
          <ac:chgData name="Grace Dimmer" userId="152b999723ba8613" providerId="LiveId" clId="{46473B83-1CA0-4F58-95D9-A99889599103}" dt="2019-12-01T22:25:12.755" v="5940" actId="478"/>
          <ac:spMkLst>
            <pc:docMk/>
            <pc:sldMk cId="3638342253" sldId="265"/>
            <ac:spMk id="7" creationId="{BF7483A2-6C51-4A45-BAAC-86F14B53ACBA}"/>
          </ac:spMkLst>
        </pc:spChg>
        <pc:spChg chg="add del mod">
          <ac:chgData name="Grace Dimmer" userId="152b999723ba8613" providerId="LiveId" clId="{46473B83-1CA0-4F58-95D9-A99889599103}" dt="2019-12-02T03:08:08.922" v="6751" actId="478"/>
          <ac:spMkLst>
            <pc:docMk/>
            <pc:sldMk cId="3638342253" sldId="265"/>
            <ac:spMk id="10" creationId="{A55C9253-AFBD-49F4-B3E9-4203AB7121F5}"/>
          </ac:spMkLst>
        </pc:spChg>
        <pc:graphicFrameChg chg="add del mod modGraphic">
          <ac:chgData name="Grace Dimmer" userId="152b999723ba8613" providerId="LiveId" clId="{46473B83-1CA0-4F58-95D9-A99889599103}" dt="2019-12-02T19:36:04.247" v="7134" actId="20577"/>
          <ac:graphicFrameMkLst>
            <pc:docMk/>
            <pc:sldMk cId="3638342253" sldId="265"/>
            <ac:graphicFrameMk id="5" creationId="{1E149D46-7568-45D2-8240-49F0E74D814E}"/>
          </ac:graphicFrameMkLst>
        </pc:graphicFrameChg>
        <pc:graphicFrameChg chg="add mod">
          <ac:chgData name="Grace Dimmer" userId="152b999723ba8613" providerId="LiveId" clId="{46473B83-1CA0-4F58-95D9-A99889599103}" dt="2019-12-01T22:13:14.295" v="5279"/>
          <ac:graphicFrameMkLst>
            <pc:docMk/>
            <pc:sldMk cId="3638342253" sldId="265"/>
            <ac:graphicFrameMk id="6" creationId="{1E149D46-7568-45D2-8240-49F0E74D814E}"/>
          </ac:graphicFrameMkLst>
        </pc:graphicFrameChg>
        <pc:graphicFrameChg chg="add del mod">
          <ac:chgData name="Grace Dimmer" userId="152b999723ba8613" providerId="LiveId" clId="{46473B83-1CA0-4F58-95D9-A99889599103}" dt="2019-12-01T22:27:57.331" v="6000" actId="478"/>
          <ac:graphicFrameMkLst>
            <pc:docMk/>
            <pc:sldMk cId="3638342253" sldId="265"/>
            <ac:graphicFrameMk id="8" creationId="{629706FE-88B8-42BF-B459-8B37A1262211}"/>
          </ac:graphicFrameMkLst>
        </pc:graphicFrameChg>
      </pc:sldChg>
      <pc:sldChg chg="addSp modSp add del">
        <pc:chgData name="Grace Dimmer" userId="152b999723ba8613" providerId="LiveId" clId="{46473B83-1CA0-4F58-95D9-A99889599103}" dt="2019-12-02T03:07:32.561" v="6741" actId="2696"/>
        <pc:sldMkLst>
          <pc:docMk/>
          <pc:sldMk cId="1307621271" sldId="266"/>
        </pc:sldMkLst>
        <pc:spChg chg="mod">
          <ac:chgData name="Grace Dimmer" userId="152b999723ba8613" providerId="LiveId" clId="{46473B83-1CA0-4F58-95D9-A99889599103}" dt="2019-12-02T02:48:22.608" v="6620" actId="14100"/>
          <ac:spMkLst>
            <pc:docMk/>
            <pc:sldMk cId="1307621271" sldId="266"/>
            <ac:spMk id="2" creationId="{D0A3DF38-BD81-441D-B3F9-06C822827CE3}"/>
          </ac:spMkLst>
        </pc:spChg>
        <pc:spChg chg="mod">
          <ac:chgData name="Grace Dimmer" userId="152b999723ba8613" providerId="LiveId" clId="{46473B83-1CA0-4F58-95D9-A99889599103}" dt="2019-12-02T03:07:23.421" v="6740" actId="20577"/>
          <ac:spMkLst>
            <pc:docMk/>
            <pc:sldMk cId="1307621271" sldId="266"/>
            <ac:spMk id="3" creationId="{15BC665D-3D58-49A5-8205-6A770088C1CE}"/>
          </ac:spMkLst>
        </pc:spChg>
        <pc:spChg chg="mod">
          <ac:chgData name="Grace Dimmer" userId="152b999723ba8613" providerId="LiveId" clId="{46473B83-1CA0-4F58-95D9-A99889599103}" dt="2019-12-02T02:48:47.892" v="6624" actId="14100"/>
          <ac:spMkLst>
            <pc:docMk/>
            <pc:sldMk cId="1307621271" sldId="266"/>
            <ac:spMk id="4" creationId="{BE1D6110-D9F2-4A9E-AE21-E047D889F5A7}"/>
          </ac:spMkLst>
        </pc:spChg>
        <pc:graphicFrameChg chg="add mod">
          <ac:chgData name="Grace Dimmer" userId="152b999723ba8613" providerId="LiveId" clId="{46473B83-1CA0-4F58-95D9-A99889599103}" dt="2019-12-02T03:05:42.933" v="6702" actId="1076"/>
          <ac:graphicFrameMkLst>
            <pc:docMk/>
            <pc:sldMk cId="1307621271" sldId="266"/>
            <ac:graphicFrameMk id="5" creationId="{05A87A49-07A5-4CEF-B3B4-9FCB8BFC45AB}"/>
          </ac:graphicFrameMkLst>
        </pc:graphicFrameChg>
      </pc:sldChg>
      <pc:sldChg chg="addSp delSp modSp add modAnim">
        <pc:chgData name="Grace Dimmer" userId="152b999723ba8613" providerId="LiveId" clId="{46473B83-1CA0-4F58-95D9-A99889599103}" dt="2019-12-02T19:56:16.262" v="7346" actId="113"/>
        <pc:sldMkLst>
          <pc:docMk/>
          <pc:sldMk cId="3758518349" sldId="266"/>
        </pc:sldMkLst>
        <pc:spChg chg="del mod">
          <ac:chgData name="Grace Dimmer" userId="152b999723ba8613" providerId="LiveId" clId="{46473B83-1CA0-4F58-95D9-A99889599103}" dt="2019-12-02T19:20:49.923" v="6906" actId="478"/>
          <ac:spMkLst>
            <pc:docMk/>
            <pc:sldMk cId="3758518349" sldId="266"/>
            <ac:spMk id="2" creationId="{6392C40A-AFA2-420D-B0AF-ADD7757A28C0}"/>
          </ac:spMkLst>
        </pc:spChg>
        <pc:spChg chg="mod">
          <ac:chgData name="Grace Dimmer" userId="152b999723ba8613" providerId="LiveId" clId="{46473B83-1CA0-4F58-95D9-A99889599103}" dt="2019-12-02T19:36:51.496" v="7140" actId="1076"/>
          <ac:spMkLst>
            <pc:docMk/>
            <pc:sldMk cId="3758518349" sldId="266"/>
            <ac:spMk id="3" creationId="{59EB6EAC-844B-445C-A326-2273EF0907B9}"/>
          </ac:spMkLst>
        </pc:spChg>
        <pc:spChg chg="del mod">
          <ac:chgData name="Grace Dimmer" userId="152b999723ba8613" providerId="LiveId" clId="{46473B83-1CA0-4F58-95D9-A99889599103}" dt="2019-12-02T03:14:52.836" v="6777" actId="478"/>
          <ac:spMkLst>
            <pc:docMk/>
            <pc:sldMk cId="3758518349" sldId="266"/>
            <ac:spMk id="4" creationId="{FCB76BC1-8766-4578-B7FC-4A9A32020246}"/>
          </ac:spMkLst>
        </pc:spChg>
        <pc:spChg chg="add del mod">
          <ac:chgData name="Grace Dimmer" userId="152b999723ba8613" providerId="LiveId" clId="{46473B83-1CA0-4F58-95D9-A99889599103}" dt="2019-12-02T19:20:53.537" v="6907" actId="478"/>
          <ac:spMkLst>
            <pc:docMk/>
            <pc:sldMk cId="3758518349" sldId="266"/>
            <ac:spMk id="5" creationId="{356A5483-AED1-4C02-A439-5BF402B68C4E}"/>
          </ac:spMkLst>
        </pc:spChg>
        <pc:spChg chg="add del">
          <ac:chgData name="Grace Dimmer" userId="152b999723ba8613" providerId="LiveId" clId="{46473B83-1CA0-4F58-95D9-A99889599103}" dt="2019-12-02T03:14:29.314" v="6773" actId="478"/>
          <ac:spMkLst>
            <pc:docMk/>
            <pc:sldMk cId="3758518349" sldId="266"/>
            <ac:spMk id="5" creationId="{E74A0DE4-A9A5-4E0D-B082-4579BA814DA6}"/>
          </ac:spMkLst>
        </pc:spChg>
        <pc:graphicFrameChg chg="add mod">
          <ac:chgData name="Grace Dimmer" userId="152b999723ba8613" providerId="LiveId" clId="{46473B83-1CA0-4F58-95D9-A99889599103}" dt="2019-12-02T19:56:16.262" v="7346" actId="113"/>
          <ac:graphicFrameMkLst>
            <pc:docMk/>
            <pc:sldMk cId="3758518349" sldId="266"/>
            <ac:graphicFrameMk id="6" creationId="{05A87A49-07A5-4CEF-B3B4-9FCB8BFC45AB}"/>
          </ac:graphicFrameMkLst>
        </pc:graphicFrameChg>
      </pc:sldChg>
    </pc:docChg>
  </pc:docChgLst>
</pc:chgInfo>
</file>

<file path=ppt/charts/_rels/chart1.xml.rels><?xml version="1.0" encoding="UTF-8" standalone="yes"?>
<Relationships xmlns="http://schemas.openxmlformats.org/package/2006/relationships"><Relationship Id="rId3" Type="http://schemas.openxmlformats.org/officeDocument/2006/relationships/oleObject" Target="https://d.docs.live.net/152b999723ba8613/Documents/freshman%20year%20S1/DSCI%20101/Kaggle%20YT%20dataset%20(version%201).xlsb.xlsx"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https://d.docs.live.net/152b999723ba8613/Documents/freshman%20year%20S1/DSCI%20101/Kaggle%20YT%20dataset%20(version%201).xlsb.xlsx" TargetMode="External"/><Relationship Id="rId2" Type="http://schemas.microsoft.com/office/2011/relationships/chartColorStyle" Target="colors3.xml"/><Relationship Id="rId1" Type="http://schemas.microsoft.com/office/2011/relationships/chartStyle" Target="style3.xml"/></Relationships>
</file>

<file path=ppt/charts/_rels/chartEx1.xml.rels><?xml version="1.0" encoding="UTF-8" standalone="yes"?>
<Relationships xmlns="http://schemas.openxmlformats.org/package/2006/relationships"><Relationship Id="rId3" Type="http://schemas.microsoft.com/office/2011/relationships/chartColorStyle" Target="colors2.xml"/><Relationship Id="rId2" Type="http://schemas.microsoft.com/office/2011/relationships/chartStyle" Target="style2.xml"/><Relationship Id="rId1" Type="http://schemas.openxmlformats.org/officeDocument/2006/relationships/oleObject" Target="https://d.docs.live.net/152b999723ba8613/Documents/freshman%20year%20S1/DSCI%20101/Kaggle%20YT%20dataset%20(version%201).xlsb.xlsx" TargetMode="Externa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dirty="0">
                <a:solidFill>
                  <a:schemeClr val="tx1"/>
                </a:solidFill>
              </a:rPr>
              <a:t>Categories</a:t>
            </a:r>
          </a:p>
        </c:rich>
      </c:tx>
      <c:layout>
        <c:manualLayout>
          <c:xMode val="edge"/>
          <c:yMode val="edge"/>
          <c:x val="4.0378235372655412E-2"/>
          <c:y val="0.85490196078431369"/>
        </c:manualLayout>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pieChart>
        <c:varyColors val="1"/>
        <c:ser>
          <c:idx val="0"/>
          <c:order val="0"/>
          <c:explosion val="7"/>
          <c:dPt>
            <c:idx val="0"/>
            <c:bubble3D val="0"/>
            <c:spPr>
              <a:solidFill>
                <a:schemeClr val="accent1"/>
              </a:solidFill>
              <a:ln w="19050">
                <a:solidFill>
                  <a:schemeClr val="lt1"/>
                </a:solidFill>
              </a:ln>
              <a:effectLst/>
            </c:spPr>
            <c:extLst>
              <c:ext xmlns:c16="http://schemas.microsoft.com/office/drawing/2014/chart" uri="{C3380CC4-5D6E-409C-BE32-E72D297353CC}">
                <c16:uniqueId val="{00000001-0426-4C65-B625-2AB96EAD9A3A}"/>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0426-4C65-B625-2AB96EAD9A3A}"/>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0426-4C65-B625-2AB96EAD9A3A}"/>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7-0426-4C65-B625-2AB96EAD9A3A}"/>
              </c:ext>
            </c:extLst>
          </c:dPt>
          <c:dPt>
            <c:idx val="4"/>
            <c:bubble3D val="0"/>
            <c:spPr>
              <a:solidFill>
                <a:schemeClr val="accent5"/>
              </a:solidFill>
              <a:ln w="19050">
                <a:solidFill>
                  <a:schemeClr val="lt1"/>
                </a:solidFill>
              </a:ln>
              <a:effectLst/>
            </c:spPr>
            <c:extLst>
              <c:ext xmlns:c16="http://schemas.microsoft.com/office/drawing/2014/chart" uri="{C3380CC4-5D6E-409C-BE32-E72D297353CC}">
                <c16:uniqueId val="{00000009-0426-4C65-B625-2AB96EAD9A3A}"/>
              </c:ext>
            </c:extLst>
          </c:dPt>
          <c:dPt>
            <c:idx val="5"/>
            <c:bubble3D val="0"/>
            <c:spPr>
              <a:solidFill>
                <a:schemeClr val="accent6"/>
              </a:solidFill>
              <a:ln w="19050">
                <a:solidFill>
                  <a:schemeClr val="lt1"/>
                </a:solidFill>
              </a:ln>
              <a:effectLst/>
            </c:spPr>
            <c:extLst>
              <c:ext xmlns:c16="http://schemas.microsoft.com/office/drawing/2014/chart" uri="{C3380CC4-5D6E-409C-BE32-E72D297353CC}">
                <c16:uniqueId val="{0000000B-0426-4C65-B625-2AB96EAD9A3A}"/>
              </c:ext>
            </c:extLst>
          </c:dPt>
          <c:dPt>
            <c:idx val="6"/>
            <c:bubble3D val="0"/>
            <c:spPr>
              <a:solidFill>
                <a:schemeClr val="accent1">
                  <a:lumMod val="60000"/>
                </a:schemeClr>
              </a:solidFill>
              <a:ln w="19050">
                <a:solidFill>
                  <a:schemeClr val="lt1"/>
                </a:solidFill>
              </a:ln>
              <a:effectLst/>
            </c:spPr>
            <c:extLst>
              <c:ext xmlns:c16="http://schemas.microsoft.com/office/drawing/2014/chart" uri="{C3380CC4-5D6E-409C-BE32-E72D297353CC}">
                <c16:uniqueId val="{0000000D-0426-4C65-B625-2AB96EAD9A3A}"/>
              </c:ext>
            </c:extLst>
          </c:dPt>
          <c:dPt>
            <c:idx val="7"/>
            <c:bubble3D val="0"/>
            <c:spPr>
              <a:solidFill>
                <a:schemeClr val="accent2">
                  <a:lumMod val="60000"/>
                </a:schemeClr>
              </a:solidFill>
              <a:ln w="19050">
                <a:solidFill>
                  <a:schemeClr val="lt1"/>
                </a:solidFill>
              </a:ln>
              <a:effectLst/>
            </c:spPr>
            <c:extLst>
              <c:ext xmlns:c16="http://schemas.microsoft.com/office/drawing/2014/chart" uri="{C3380CC4-5D6E-409C-BE32-E72D297353CC}">
                <c16:uniqueId val="{0000000F-0426-4C65-B625-2AB96EAD9A3A}"/>
              </c:ext>
            </c:extLst>
          </c:dPt>
          <c:dPt>
            <c:idx val="8"/>
            <c:bubble3D val="0"/>
            <c:spPr>
              <a:solidFill>
                <a:schemeClr val="accent3">
                  <a:lumMod val="60000"/>
                </a:schemeClr>
              </a:solidFill>
              <a:ln w="19050">
                <a:solidFill>
                  <a:schemeClr val="lt1"/>
                </a:solidFill>
              </a:ln>
              <a:effectLst/>
            </c:spPr>
            <c:extLst>
              <c:ext xmlns:c16="http://schemas.microsoft.com/office/drawing/2014/chart" uri="{C3380CC4-5D6E-409C-BE32-E72D297353CC}">
                <c16:uniqueId val="{00000011-0426-4C65-B625-2AB96EAD9A3A}"/>
              </c:ext>
            </c:extLst>
          </c:dPt>
          <c:dPt>
            <c:idx val="9"/>
            <c:bubble3D val="0"/>
            <c:spPr>
              <a:solidFill>
                <a:schemeClr val="accent4">
                  <a:lumMod val="60000"/>
                </a:schemeClr>
              </a:solidFill>
              <a:ln w="19050">
                <a:solidFill>
                  <a:schemeClr val="lt1"/>
                </a:solidFill>
              </a:ln>
              <a:effectLst/>
            </c:spPr>
            <c:extLst>
              <c:ext xmlns:c16="http://schemas.microsoft.com/office/drawing/2014/chart" uri="{C3380CC4-5D6E-409C-BE32-E72D297353CC}">
                <c16:uniqueId val="{00000013-0426-4C65-B625-2AB96EAD9A3A}"/>
              </c:ext>
            </c:extLst>
          </c:dPt>
          <c:dPt>
            <c:idx val="10"/>
            <c:bubble3D val="0"/>
            <c:spPr>
              <a:solidFill>
                <a:schemeClr val="accent5">
                  <a:lumMod val="60000"/>
                </a:schemeClr>
              </a:solidFill>
              <a:ln w="19050">
                <a:solidFill>
                  <a:schemeClr val="lt1"/>
                </a:solidFill>
              </a:ln>
              <a:effectLst/>
            </c:spPr>
            <c:extLst>
              <c:ext xmlns:c16="http://schemas.microsoft.com/office/drawing/2014/chart" uri="{C3380CC4-5D6E-409C-BE32-E72D297353CC}">
                <c16:uniqueId val="{00000015-0426-4C65-B625-2AB96EAD9A3A}"/>
              </c:ext>
            </c:extLst>
          </c:dPt>
          <c:dPt>
            <c:idx val="11"/>
            <c:bubble3D val="0"/>
            <c:spPr>
              <a:solidFill>
                <a:schemeClr val="accent6">
                  <a:lumMod val="60000"/>
                </a:schemeClr>
              </a:solidFill>
              <a:ln w="19050">
                <a:solidFill>
                  <a:schemeClr val="lt1"/>
                </a:solidFill>
              </a:ln>
              <a:effectLst/>
            </c:spPr>
            <c:extLst>
              <c:ext xmlns:c16="http://schemas.microsoft.com/office/drawing/2014/chart" uri="{C3380CC4-5D6E-409C-BE32-E72D297353CC}">
                <c16:uniqueId val="{00000017-0426-4C65-B625-2AB96EAD9A3A}"/>
              </c:ext>
            </c:extLst>
          </c:dPt>
          <c:dPt>
            <c:idx val="12"/>
            <c:bubble3D val="0"/>
            <c:spPr>
              <a:solidFill>
                <a:schemeClr val="accent1">
                  <a:lumMod val="80000"/>
                  <a:lumOff val="20000"/>
                </a:schemeClr>
              </a:solidFill>
              <a:ln w="19050">
                <a:solidFill>
                  <a:schemeClr val="lt1"/>
                </a:solidFill>
              </a:ln>
              <a:effectLst/>
            </c:spPr>
            <c:extLst>
              <c:ext xmlns:c16="http://schemas.microsoft.com/office/drawing/2014/chart" uri="{C3380CC4-5D6E-409C-BE32-E72D297353CC}">
                <c16:uniqueId val="{00000019-0426-4C65-B625-2AB96EAD9A3A}"/>
              </c:ext>
            </c:extLst>
          </c:dPt>
          <c:dPt>
            <c:idx val="13"/>
            <c:bubble3D val="0"/>
            <c:spPr>
              <a:solidFill>
                <a:schemeClr val="accent2">
                  <a:lumMod val="80000"/>
                  <a:lumOff val="20000"/>
                </a:schemeClr>
              </a:solidFill>
              <a:ln w="19050">
                <a:solidFill>
                  <a:schemeClr val="lt1"/>
                </a:solidFill>
              </a:ln>
              <a:effectLst/>
            </c:spPr>
            <c:extLst>
              <c:ext xmlns:c16="http://schemas.microsoft.com/office/drawing/2014/chart" uri="{C3380CC4-5D6E-409C-BE32-E72D297353CC}">
                <c16:uniqueId val="{0000001B-0426-4C65-B625-2AB96EAD9A3A}"/>
              </c:ext>
            </c:extLst>
          </c:dPt>
          <c:dLbls>
            <c:dLbl>
              <c:idx val="13"/>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ln>
                        <a:noFill/>
                      </a:ln>
                      <a:solidFill>
                        <a:schemeClr val="tx1"/>
                      </a:solidFill>
                      <a:latin typeface="+mn-lt"/>
                      <a:ea typeface="+mn-ea"/>
                      <a:cs typeface="+mn-cs"/>
                    </a:defRPr>
                  </a:pPr>
                  <a:endParaRPr lang="en-US"/>
                </a:p>
              </c:txPr>
              <c:dLblPos val="bestFit"/>
              <c:showLegendKey val="0"/>
              <c:showVal val="0"/>
              <c:showCatName val="1"/>
              <c:showSerName val="0"/>
              <c:showPercent val="1"/>
              <c:showBubbleSize val="0"/>
              <c:extLst>
                <c:ext xmlns:c16="http://schemas.microsoft.com/office/drawing/2014/chart" uri="{C3380CC4-5D6E-409C-BE32-E72D297353CC}">
                  <c16:uniqueId val="{0000001B-0426-4C65-B625-2AB96EAD9A3A}"/>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mn-lt"/>
                    <a:ea typeface="+mn-ea"/>
                    <a:cs typeface="+mn-cs"/>
                  </a:defRPr>
                </a:pPr>
                <a:endParaRPr lang="en-US"/>
              </a:p>
            </c:txPr>
            <c:dLblPos val="bestFit"/>
            <c:showLegendKey val="0"/>
            <c:showVal val="0"/>
            <c:showCatName val="1"/>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'[Kaggle YT dataset (version 1).xlsb.xlsx]Category ID Analysis'!$B$5:$B$18</c:f>
              <c:strCache>
                <c:ptCount val="14"/>
                <c:pt idx="0">
                  <c:v>Entertainment</c:v>
                </c:pt>
                <c:pt idx="1">
                  <c:v>News &amp; Politics</c:v>
                </c:pt>
                <c:pt idx="2">
                  <c:v>People &amp; Blogs</c:v>
                </c:pt>
                <c:pt idx="3">
                  <c:v>Comedy</c:v>
                </c:pt>
                <c:pt idx="4">
                  <c:v>Music</c:v>
                </c:pt>
                <c:pt idx="5">
                  <c:v>Sports</c:v>
                </c:pt>
                <c:pt idx="6">
                  <c:v>Film &amp; Animation</c:v>
                </c:pt>
                <c:pt idx="7">
                  <c:v>How-to &amp; Style</c:v>
                </c:pt>
                <c:pt idx="8">
                  <c:v>Gaming</c:v>
                </c:pt>
                <c:pt idx="9">
                  <c:v>Science &amp; Technology</c:v>
                </c:pt>
                <c:pt idx="10">
                  <c:v>Education</c:v>
                </c:pt>
                <c:pt idx="11">
                  <c:v>Travel &amp; Events</c:v>
                </c:pt>
                <c:pt idx="12">
                  <c:v>Pets &amp; Animals</c:v>
                </c:pt>
                <c:pt idx="13">
                  <c:v>Autos &amp; Vehicles</c:v>
                </c:pt>
              </c:strCache>
            </c:strRef>
          </c:cat>
          <c:val>
            <c:numRef>
              <c:f>'[Kaggle YT dataset (version 1).xlsb.xlsx]Category ID Analysis'!$C$5:$C$18</c:f>
              <c:numCache>
                <c:formatCode>_(* #,##0_);_(* \(#,##0\);_(* "-"??_);_(@_)</c:formatCode>
                <c:ptCount val="14"/>
                <c:pt idx="0">
                  <c:v>13451</c:v>
                </c:pt>
                <c:pt idx="1">
                  <c:v>4159</c:v>
                </c:pt>
                <c:pt idx="2">
                  <c:v>4105</c:v>
                </c:pt>
                <c:pt idx="3">
                  <c:v>3773</c:v>
                </c:pt>
                <c:pt idx="4">
                  <c:v>3731</c:v>
                </c:pt>
                <c:pt idx="5">
                  <c:v>2787</c:v>
                </c:pt>
                <c:pt idx="6">
                  <c:v>2060</c:v>
                </c:pt>
                <c:pt idx="7">
                  <c:v>2007</c:v>
                </c:pt>
                <c:pt idx="8">
                  <c:v>1344</c:v>
                </c:pt>
                <c:pt idx="9">
                  <c:v>1155</c:v>
                </c:pt>
                <c:pt idx="10">
                  <c:v>991</c:v>
                </c:pt>
                <c:pt idx="11">
                  <c:v>392</c:v>
                </c:pt>
                <c:pt idx="12">
                  <c:v>369</c:v>
                </c:pt>
                <c:pt idx="13">
                  <c:v>353</c:v>
                </c:pt>
              </c:numCache>
            </c:numRef>
          </c:val>
          <c:extLst>
            <c:ext xmlns:c16="http://schemas.microsoft.com/office/drawing/2014/chart" uri="{C3380CC4-5D6E-409C-BE32-E72D297353CC}">
              <c16:uniqueId val="{0000001C-0426-4C65-B625-2AB96EAD9A3A}"/>
            </c:ext>
          </c:extLst>
        </c:ser>
        <c:dLbls>
          <c:dLblPos val="bestFit"/>
          <c:showLegendKey val="0"/>
          <c:showVal val="1"/>
          <c:showCatName val="0"/>
          <c:showSerName val="0"/>
          <c:showPercent val="0"/>
          <c:showBubbleSize val="0"/>
          <c:showLeaderLines val="1"/>
        </c:dLbls>
        <c:firstSliceAng val="0"/>
      </c:pie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dirty="0"/>
              <a:t>Ranked Top 20 Most Trending Channels</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bar"/>
        <c:grouping val="clustered"/>
        <c:varyColors val="0"/>
        <c:ser>
          <c:idx val="0"/>
          <c:order val="0"/>
          <c:tx>
            <c:strRef>
              <c:f>'[Kaggle YT dataset (version 1).xlsb.xlsx]Channel Title Analysis'!$B$3</c:f>
              <c:strCache>
                <c:ptCount val="1"/>
                <c:pt idx="0">
                  <c:v>Count</c:v>
                </c:pt>
              </c:strCache>
            </c:strRef>
          </c:tx>
          <c:spPr>
            <a:solidFill>
              <a:schemeClr val="accent1"/>
            </a:solidFill>
            <a:ln>
              <a:noFill/>
            </a:ln>
            <a:effectLst/>
          </c:spPr>
          <c:invertIfNegative val="0"/>
          <c:cat>
            <c:strRef>
              <c:f>'[Kaggle YT dataset (version 1).xlsb.xlsx]Channel Title Analysis'!$A$4:$A$23</c:f>
              <c:strCache>
                <c:ptCount val="20"/>
                <c:pt idx="0">
                  <c:v>SET India</c:v>
                </c:pt>
                <c:pt idx="1">
                  <c:v>MSNBC</c:v>
                </c:pt>
                <c:pt idx="2">
                  <c:v>FBE</c:v>
                </c:pt>
                <c:pt idx="3">
                  <c:v>The Young Turks</c:v>
                </c:pt>
                <c:pt idx="4">
                  <c:v>REACT</c:v>
                </c:pt>
                <c:pt idx="5">
                  <c:v>CNN</c:v>
                </c:pt>
                <c:pt idx="6">
                  <c:v>VikatanTV</c:v>
                </c:pt>
                <c:pt idx="7">
                  <c:v>The Late Show with Stephen Colbert</c:v>
                </c:pt>
                <c:pt idx="8">
                  <c:v>ARY Digital</c:v>
                </c:pt>
                <c:pt idx="9">
                  <c:v>RadaanMedia</c:v>
                </c:pt>
                <c:pt idx="10">
                  <c:v>Philip DeFranco</c:v>
                </c:pt>
                <c:pt idx="11">
                  <c:v>MLG Highlights</c:v>
                </c:pt>
                <c:pt idx="12">
                  <c:v>Comment Awards</c:v>
                </c:pt>
                <c:pt idx="13">
                  <c:v>BuzzFeedVideo</c:v>
                </c:pt>
                <c:pt idx="14">
                  <c:v> Good Mythical Morning </c:v>
                </c:pt>
                <c:pt idx="15">
                  <c:v>CollegeHumor</c:v>
                </c:pt>
                <c:pt idx="16">
                  <c:v>TheEllenShow</c:v>
                </c:pt>
                <c:pt idx="17">
                  <c:v>Breakfast Club Power 105.1 FM</c:v>
                </c:pt>
                <c:pt idx="18">
                  <c:v>The View</c:v>
                </c:pt>
                <c:pt idx="19">
                  <c:v>Late Night with Seth Meyers</c:v>
                </c:pt>
              </c:strCache>
            </c:strRef>
          </c:cat>
          <c:val>
            <c:numRef>
              <c:f>'[Kaggle YT dataset (version 1).xlsb.xlsx]Channel Title Analysis'!$B$4:$B$23</c:f>
              <c:numCache>
                <c:formatCode>General</c:formatCode>
                <c:ptCount val="20"/>
                <c:pt idx="0">
                  <c:v>192</c:v>
                </c:pt>
                <c:pt idx="1">
                  <c:v>189</c:v>
                </c:pt>
                <c:pt idx="2">
                  <c:v>188</c:v>
                </c:pt>
                <c:pt idx="3">
                  <c:v>186</c:v>
                </c:pt>
                <c:pt idx="4">
                  <c:v>183</c:v>
                </c:pt>
                <c:pt idx="5">
                  <c:v>182</c:v>
                </c:pt>
                <c:pt idx="6">
                  <c:v>182</c:v>
                </c:pt>
                <c:pt idx="7">
                  <c:v>172</c:v>
                </c:pt>
                <c:pt idx="8">
                  <c:v>168</c:v>
                </c:pt>
                <c:pt idx="9">
                  <c:v>168</c:v>
                </c:pt>
                <c:pt idx="10">
                  <c:v>167</c:v>
                </c:pt>
                <c:pt idx="11">
                  <c:v>165</c:v>
                </c:pt>
                <c:pt idx="12">
                  <c:v>163</c:v>
                </c:pt>
                <c:pt idx="13">
                  <c:v>160</c:v>
                </c:pt>
                <c:pt idx="14">
                  <c:v>157</c:v>
                </c:pt>
                <c:pt idx="15">
                  <c:v>153</c:v>
                </c:pt>
                <c:pt idx="16">
                  <c:v>150</c:v>
                </c:pt>
                <c:pt idx="17">
                  <c:v>149</c:v>
                </c:pt>
                <c:pt idx="18">
                  <c:v>149</c:v>
                </c:pt>
                <c:pt idx="19">
                  <c:v>148</c:v>
                </c:pt>
              </c:numCache>
            </c:numRef>
          </c:val>
          <c:extLst>
            <c:ext xmlns:c16="http://schemas.microsoft.com/office/drawing/2014/chart" uri="{C3380CC4-5D6E-409C-BE32-E72D297353CC}">
              <c16:uniqueId val="{00000000-B133-4355-8B4F-1F364E352942}"/>
            </c:ext>
          </c:extLst>
        </c:ser>
        <c:dLbls>
          <c:showLegendKey val="0"/>
          <c:showVal val="0"/>
          <c:showCatName val="0"/>
          <c:showSerName val="0"/>
          <c:showPercent val="0"/>
          <c:showBubbleSize val="0"/>
        </c:dLbls>
        <c:gapWidth val="182"/>
        <c:axId val="1709950671"/>
        <c:axId val="281570591"/>
      </c:barChart>
      <c:catAx>
        <c:axId val="1709950671"/>
        <c:scaling>
          <c:orientation val="maxMin"/>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50" b="1" i="0" u="none" strike="noStrike" kern="1200" baseline="0">
                <a:solidFill>
                  <a:schemeClr val="tx1">
                    <a:lumMod val="65000"/>
                    <a:lumOff val="35000"/>
                  </a:schemeClr>
                </a:solidFill>
                <a:latin typeface="+mn-lt"/>
                <a:ea typeface="+mn-ea"/>
                <a:cs typeface="+mn-cs"/>
              </a:defRPr>
            </a:pPr>
            <a:endParaRPr lang="en-US"/>
          </a:p>
        </c:txPr>
        <c:crossAx val="281570591"/>
        <c:crosses val="autoZero"/>
        <c:auto val="0"/>
        <c:lblAlgn val="ctr"/>
        <c:lblOffset val="100"/>
        <c:noMultiLvlLbl val="0"/>
      </c:catAx>
      <c:valAx>
        <c:axId val="281570591"/>
        <c:scaling>
          <c:orientation val="minMax"/>
          <c:max val="200"/>
        </c:scaling>
        <c:delete val="0"/>
        <c:axPos val="t"/>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high"/>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709950671"/>
        <c:crosses val="autoZero"/>
        <c:crossBetween val="between"/>
      </c:valAx>
      <c:spPr>
        <a:noFill/>
        <a:ln>
          <a:noFill/>
        </a:ln>
        <a:effectLst/>
      </c:spPr>
    </c:plotArea>
    <c:plotVisOnly val="1"/>
    <c:dispBlanksAs val="gap"/>
    <c:showDLblsOverMax val="0"/>
  </c:chart>
  <c:spPr>
    <a:solidFill>
      <a:schemeClr val="bg1"/>
    </a:solidFill>
    <a:ln>
      <a:noFill/>
    </a:ln>
    <a:effectLst/>
  </c:spPr>
  <c:txPr>
    <a:bodyPr/>
    <a:lstStyle/>
    <a:p>
      <a:pPr>
        <a:defRPr/>
      </a:pPr>
      <a:endParaRPr lang="en-US"/>
    </a:p>
  </c:txPr>
  <c:externalData r:id="rId3">
    <c:autoUpdate val="0"/>
  </c:externalData>
</c:chartSpace>
</file>

<file path=ppt/charts/chartEx1.xml><?xml version="1.0" encoding="utf-8"?>
<cx:chartSpace xmlns:a="http://schemas.openxmlformats.org/drawingml/2006/main" xmlns:r="http://schemas.openxmlformats.org/officeDocument/2006/relationships" xmlns:cx="http://schemas.microsoft.com/office/drawing/2014/chartex">
  <cx:chartData>
    <cx:externalData r:id="rId1" cx:autoUpdate="0"/>
    <cx:data id="0">
      <cx:numDim type="val">
        <cx:f>'[Kaggle YT dataset (version 1).xlsb.xlsx]Cleaned Data'!$G$2:$G$40882</cx:f>
        <cx:lvl ptCount="40881" formatCode="General">
          <cx:pt idx="0">137843120</cx:pt>
          <cx:pt idx="1">125431369</cx:pt>
          <cx:pt idx="2">113876217</cx:pt>
          <cx:pt idx="3">100911567</cx:pt>
          <cx:pt idx="4">98938809</cx:pt>
          <cx:pt idx="5">89930713</cx:pt>
          <cx:pt idx="6">87450245</cx:pt>
          <cx:pt idx="7">85092067</cx:pt>
          <cx:pt idx="8">84281319</cx:pt>
          <cx:pt idx="9">80738011</cx:pt>
          <cx:pt idx="10">80360459</cx:pt>
          <cx:pt idx="11">75969469</cx:pt>
          <cx:pt idx="12">74789251</cx:pt>
          <cx:pt idx="13">73463137</cx:pt>
          <cx:pt idx="14">73432600</cx:pt>
          <cx:pt idx="15">66637636</cx:pt>
          <cx:pt idx="16">65396157</cx:pt>
          <cx:pt idx="17">62796390</cx:pt>
          <cx:pt idx="18">61163906</cx:pt>
          <cx:pt idx="19">60776509</cx:pt>
          <cx:pt idx="20">56843038</cx:pt>
          <cx:pt idx="21">56367282</cx:pt>
          <cx:pt idx="22">53071887</cx:pt>
          <cx:pt idx="23">52611730</cx:pt>
          <cx:pt idx="24">51436997</cx:pt>
          <cx:pt idx="25">51243149</cx:pt>
          <cx:pt idx="26">50896717</cx:pt>
          <cx:pt idx="27">49185287</cx:pt>
          <cx:pt idx="28">48635732</cx:pt>
          <cx:pt idx="29">47778378</cx:pt>
          <cx:pt idx="30">47362934</cx:pt>
          <cx:pt idx="31">47169016</cx:pt>
          <cx:pt idx="32">47078714</cx:pt>
          <cx:pt idx="33">46707200</cx:pt>
          <cx:pt idx="34">45998071</cx:pt>
          <cx:pt idx="35">45759148</cx:pt>
          <cx:pt idx="36">45064699</cx:pt>
          <cx:pt idx="37">44818108</cx:pt>
          <cx:pt idx="38">44725448</cx:pt>
          <cx:pt idx="39">43964411</cx:pt>
          <cx:pt idx="40">43738208</cx:pt>
          <cx:pt idx="41">43067983</cx:pt>
          <cx:pt idx="42">42862117</cx:pt>
          <cx:pt idx="43">42019590</cx:pt>
          <cx:pt idx="44">40801423</cx:pt>
          <cx:pt idx="45">40671623</cx:pt>
          <cx:pt idx="46">40567774</cx:pt>
          <cx:pt idx="47">39980116</cx:pt>
          <cx:pt idx="48">39770100</cx:pt>
          <cx:pt idx="49">39575633</cx:pt>
          <cx:pt idx="50">39530559</cx:pt>
          <cx:pt idx="51">39356534</cx:pt>
          <cx:pt idx="52">39349927</cx:pt>
          <cx:pt idx="53">39207474</cx:pt>
          <cx:pt idx="54">39128403</cx:pt>
          <cx:pt idx="55">39082222</cx:pt>
          <cx:pt idx="56">38912181</cx:pt>
          <cx:pt idx="57">38779629</cx:pt>
          <cx:pt idx="58">38647842</cx:pt>
          <cx:pt idx="59">38629167</cx:pt>
          <cx:pt idx="60">37736281</cx:pt>
          <cx:pt idx="61">37728802</cx:pt>
          <cx:pt idx="62">37597115</cx:pt>
          <cx:pt idx="63">36971093</cx:pt>
          <cx:pt idx="64">36778884</cx:pt>
          <cx:pt idx="65">36202030</cx:pt>
          <cx:pt idx="66">36112519</cx:pt>
          <cx:pt idx="67">35832484</cx:pt>
          <cx:pt idx="68">35696481</cx:pt>
          <cx:pt idx="69">35342725</cx:pt>
          <cx:pt idx="70">35218973</cx:pt>
          <cx:pt idx="71">35147876</cx:pt>
          <cx:pt idx="72">34816313</cx:pt>
          <cx:pt idx="73">34708457</cx:pt>
          <cx:pt idx="74">34448035</cx:pt>
          <cx:pt idx="75">34275219</cx:pt>
          <cx:pt idx="76">33896316</cx:pt>
          <cx:pt idx="77">33591858</cx:pt>
          <cx:pt idx="78">33523622</cx:pt>
          <cx:pt idx="79">32880238</cx:pt>
          <cx:pt idx="80">32844195</cx:pt>
          <cx:pt idx="81">32814882</cx:pt>
          <cx:pt idx="82">32777142</cx:pt>
          <cx:pt idx="83">32679759</cx:pt>
          <cx:pt idx="84">32582944</cx:pt>
          <cx:pt idx="85">32523416</cx:pt>
          <cx:pt idx="86">32513514</cx:pt>
          <cx:pt idx="87">32331284</cx:pt>
          <cx:pt idx="88">31870855</cx:pt>
          <cx:pt idx="89">31680160</cx:pt>
          <cx:pt idx="90">31648454</cx:pt>
          <cx:pt idx="91">31505838</cx:pt>
          <cx:pt idx="92">30952184</cx:pt>
          <cx:pt idx="93">30686233</cx:pt>
          <cx:pt idx="94">30180849</cx:pt>
          <cx:pt idx="95">29943556</cx:pt>
          <cx:pt idx="96">29923522</cx:pt>
          <cx:pt idx="97">29858402</cx:pt>
          <cx:pt idx="98">29753467</cx:pt>
          <cx:pt idx="99">29743367</cx:pt>
          <cx:pt idx="100">29662624</cx:pt>
          <cx:pt idx="101">29626879</cx:pt>
          <cx:pt idx="102">29473013</cx:pt>
          <cx:pt idx="103">29403688</cx:pt>
          <cx:pt idx="104">29337935</cx:pt>
          <cx:pt idx="105">28997182</cx:pt>
          <cx:pt idx="106">28866802</cx:pt>
          <cx:pt idx="107">28737776</cx:pt>
          <cx:pt idx="108">28572753</cx:pt>
          <cx:pt idx="109">28475675</cx:pt>
          <cx:pt idx="110">27973210</cx:pt>
          <cx:pt idx="111">27696924</cx:pt>
          <cx:pt idx="112">27670973</cx:pt>
          <cx:pt idx="113">27621052</cx:pt>
          <cx:pt idx="114">27470728</cx:pt>
          <cx:pt idx="115">27260320</cx:pt>
          <cx:pt idx="116">27117342</cx:pt>
          <cx:pt idx="117">27070757</cx:pt>
          <cx:pt idx="118">26972785</cx:pt>
          <cx:pt idx="119">26709525</cx:pt>
          <cx:pt idx="120">26670001</cx:pt>
          <cx:pt idx="121">26221058</cx:pt>
          <cx:pt idx="122">26072307</cx:pt>
          <cx:pt idx="123">25965876</cx:pt>
          <cx:pt idx="124">25814105</cx:pt>
          <cx:pt idx="125">25703405</cx:pt>
          <cx:pt idx="126">25497666</cx:pt>
          <cx:pt idx="127">25430376</cx:pt>
          <cx:pt idx="128">25228211</cx:pt>
          <cx:pt idx="129">25184395</cx:pt>
          <cx:pt idx="130">25108817</cx:pt>
          <cx:pt idx="131">25066435</cx:pt>
          <cx:pt idx="132">24939458</cx:pt>
          <cx:pt idx="133">24907224</cx:pt>
          <cx:pt idx="134">24856612</cx:pt>
          <cx:pt idx="135">24802714</cx:pt>
          <cx:pt idx="136">24784863</cx:pt>
          <cx:pt idx="137">24628712</cx:pt>
          <cx:pt idx="138">24609441</cx:pt>
          <cx:pt idx="139">24578152</cx:pt>
          <cx:pt idx="140">24523092</cx:pt>
          <cx:pt idx="141">24409811</cx:pt>
          <cx:pt idx="142">24310254</cx:pt>
          <cx:pt idx="143">24262331</cx:pt>
          <cx:pt idx="144">24117244</cx:pt>
          <cx:pt idx="145">24103517</cx:pt>
          <cx:pt idx="146">24065621</cx:pt>
          <cx:pt idx="147">23983717</cx:pt>
          <cx:pt idx="148">23945951</cx:pt>
          <cx:pt idx="149">23869973</cx:pt>
          <cx:pt idx="150">23789688</cx:pt>
          <cx:pt idx="151">23758250</cx:pt>
          <cx:pt idx="152">23739439</cx:pt>
          <cx:pt idx="153">23645351</cx:pt>
          <cx:pt idx="154">23634920</cx:pt>
          <cx:pt idx="155">23613210</cx:pt>
          <cx:pt idx="156">23584659</cx:pt>
          <cx:pt idx="157">23543061</cx:pt>
          <cx:pt idx="158">23445751</cx:pt>
          <cx:pt idx="159">23417389</cx:pt>
          <cx:pt idx="160">23345196</cx:pt>
          <cx:pt idx="161">23332762</cx:pt>
          <cx:pt idx="162">23236645</cx:pt>
          <cx:pt idx="163">23232299</cx:pt>
          <cx:pt idx="164">23198594</cx:pt>
          <cx:pt idx="165">23088629</cx:pt>
          <cx:pt idx="166">22943745</cx:pt>
          <cx:pt idx="167">22762717</cx:pt>
          <cx:pt idx="168">22702386</cx:pt>
          <cx:pt idx="169">22678048</cx:pt>
          <cx:pt idx="170">22640267</cx:pt>
          <cx:pt idx="171">22588011</cx:pt>
          <cx:pt idx="172">22497031</cx:pt>
          <cx:pt idx="173">22387656</cx:pt>
          <cx:pt idx="174">22118673</cx:pt>
          <cx:pt idx="175">22070968</cx:pt>
          <cx:pt idx="176">21993346</cx:pt>
          <cx:pt idx="177">21836024</cx:pt>
          <cx:pt idx="178">21768013</cx:pt>
          <cx:pt idx="179">21748916</cx:pt>
          <cx:pt idx="180">21739537</cx:pt>
          <cx:pt idx="181">21518055</cx:pt>
          <cx:pt idx="182">21359741</cx:pt>
          <cx:pt idx="183">21104436</cx:pt>
          <cx:pt idx="184">20956090</cx:pt>
          <cx:pt idx="185">20928215</cx:pt>
          <cx:pt idx="186">20921796</cx:pt>
          <cx:pt idx="187">20814284</cx:pt>
          <cx:pt idx="188">20771856</cx:pt>
          <cx:pt idx="189">20761480</cx:pt>
          <cx:pt idx="190">20723565</cx:pt>
          <cx:pt idx="191">20680316</cx:pt>
          <cx:pt idx="192">20620951</cx:pt>
          <cx:pt idx="193">20616664</cx:pt>
          <cx:pt idx="194">20565795</cx:pt>
          <cx:pt idx="195">20546909</cx:pt>
          <cx:pt idx="196">20539417</cx:pt>
          <cx:pt idx="197">20324769</cx:pt>
          <cx:pt idx="198">20220428</cx:pt>
          <cx:pt idx="199">20136000</cx:pt>
          <cx:pt idx="200">20087204</cx:pt>
          <cx:pt idx="201">19999878</cx:pt>
          <cx:pt idx="202">19994026</cx:pt>
          <cx:pt idx="203">19963184</cx:pt>
          <cx:pt idx="204">19890243</cx:pt>
          <cx:pt idx="205">19859201</cx:pt>
          <cx:pt idx="206">19824140</cx:pt>
          <cx:pt idx="207">19806182</cx:pt>
          <cx:pt idx="208">19757704</cx:pt>
          <cx:pt idx="209">19716689</cx:pt>
          <cx:pt idx="210">19687431</cx:pt>
          <cx:pt idx="211">19687255</cx:pt>
          <cx:pt idx="212">19654814</cx:pt>
          <cx:pt idx="213">19644230</cx:pt>
          <cx:pt idx="214">19501704</cx:pt>
          <cx:pt idx="215">19472216</cx:pt>
          <cx:pt idx="216">19453342</cx:pt>
          <cx:pt idx="217">19336751</cx:pt>
          <cx:pt idx="218">19316205</cx:pt>
          <cx:pt idx="219">19280039</cx:pt>
          <cx:pt idx="220">19259963</cx:pt>
          <cx:pt idx="221">19258901</cx:pt>
          <cx:pt idx="222">19258457</cx:pt>
          <cx:pt idx="223">19234147</cx:pt>
          <cx:pt idx="224">19177871</cx:pt>
          <cx:pt idx="225">19129325</cx:pt>
          <cx:pt idx="226">19092511</cx:pt>
          <cx:pt idx="227">19071061</cx:pt>
          <cx:pt idx="228">19063679</cx:pt>
          <cx:pt idx="229">19007336</cx:pt>
          <cx:pt idx="230">18898278</cx:pt>
          <cx:pt idx="231">18859050</cx:pt>
          <cx:pt idx="232">18832489</cx:pt>
          <cx:pt idx="233">18769906</cx:pt>
          <cx:pt idx="234">18658794</cx:pt>
          <cx:pt idx="235">18639195</cx:pt>
          <cx:pt idx="236">18574625</cx:pt>
          <cx:pt idx="237">18558186</cx:pt>
          <cx:pt idx="238">18540761</cx:pt>
          <cx:pt idx="239">18524908</cx:pt>
          <cx:pt idx="240">18510658</cx:pt>
          <cx:pt idx="241">18501488</cx:pt>
          <cx:pt idx="242">18483417</cx:pt>
          <cx:pt idx="243">18447084</cx:pt>
          <cx:pt idx="244">18250437</cx:pt>
          <cx:pt idx="245">18246279</cx:pt>
          <cx:pt idx="246">18226395</cx:pt>
          <cx:pt idx="247">18200080</cx:pt>
          <cx:pt idx="248">18195959</cx:pt>
          <cx:pt idx="249">18184886</cx:pt>
          <cx:pt idx="250">18087776</cx:pt>
          <cx:pt idx="251">18026231</cx:pt>
          <cx:pt idx="252">17931825</cx:pt>
          <cx:pt idx="253">17855628</cx:pt>
          <cx:pt idx="254">17834873</cx:pt>
          <cx:pt idx="255">17787692</cx:pt>
          <cx:pt idx="256">17757144</cx:pt>
          <cx:pt idx="257">17746785</cx:pt>
          <cx:pt idx="258">17741854</cx:pt>
          <cx:pt idx="259">17691843</cx:pt>
          <cx:pt idx="260">17682158</cx:pt>
          <cx:pt idx="261">17678167</cx:pt>
          <cx:pt idx="262">17613871</cx:pt>
          <cx:pt idx="263">17613868</cx:pt>
          <cx:pt idx="264">17607193</cx:pt>
          <cx:pt idx="265">17588590</cx:pt>
          <cx:pt idx="266">17571728</cx:pt>
          <cx:pt idx="267">17568989</cx:pt>
          <cx:pt idx="268">17553216</cx:pt>
          <cx:pt idx="269">17546748</cx:pt>
          <cx:pt idx="270">17485497</cx:pt>
          <cx:pt idx="271">17478642</cx:pt>
          <cx:pt idx="272">17459747</cx:pt>
          <cx:pt idx="273">17446067</cx:pt>
          <cx:pt idx="274">17433516</cx:pt>
          <cx:pt idx="275">17403821</cx:pt>
          <cx:pt idx="276">17362743</cx:pt>
          <cx:pt idx="277">17301320</cx:pt>
          <cx:pt idx="278">17228602</cx:pt>
          <cx:pt idx="279">17208914</cx:pt>
          <cx:pt idx="280">17158579</cx:pt>
          <cx:pt idx="281">17059675</cx:pt>
          <cx:pt idx="282">17050925</cx:pt>
          <cx:pt idx="283">17030271</cx:pt>
          <cx:pt idx="284">16995160</cx:pt>
          <cx:pt idx="285">16986033</cx:pt>
          <cx:pt idx="286">16956791</cx:pt>
          <cx:pt idx="287">16956149</cx:pt>
          <cx:pt idx="288">16884972</cx:pt>
          <cx:pt idx="289">16824026</cx:pt>
          <cx:pt idx="290">16818378</cx:pt>
          <cx:pt idx="291">16809675</cx:pt>
          <cx:pt idx="292">16806832</cx:pt>
          <cx:pt idx="293">16795816</cx:pt>
          <cx:pt idx="294">16773458</cx:pt>
          <cx:pt idx="295">16734027</cx:pt>
          <cx:pt idx="296">16726752</cx:pt>
          <cx:pt idx="297">16712248</cx:pt>
          <cx:pt idx="298">16683347</cx:pt>
          <cx:pt idx="299">16676257</cx:pt>
          <cx:pt idx="300">16627543</cx:pt>
          <cx:pt idx="301">16585986</cx:pt>
          <cx:pt idx="302">16578514</cx:pt>
          <cx:pt idx="303">16550931</cx:pt>
          <cx:pt idx="304">16482187</cx:pt>
          <cx:pt idx="305">16462484</cx:pt>
          <cx:pt idx="306">16363949</cx:pt>
          <cx:pt idx="307">16344681</cx:pt>
          <cx:pt idx="308">16256855</cx:pt>
          <cx:pt idx="309">16207530</cx:pt>
          <cx:pt idx="310">16188635</cx:pt>
          <cx:pt idx="311">16158061</cx:pt>
          <cx:pt idx="312">16141230</cx:pt>
          <cx:pt idx="313">16127761</cx:pt>
          <cx:pt idx="314">16106570</cx:pt>
          <cx:pt idx="315">16076468</cx:pt>
          <cx:pt idx="316">15969920</cx:pt>
          <cx:pt idx="317">15961625</cx:pt>
          <cx:pt idx="318">15960127</cx:pt>
          <cx:pt idx="319">15940901</cx:pt>
          <cx:pt idx="320">15924122</cx:pt>
          <cx:pt idx="321">15906260</cx:pt>
          <cx:pt idx="322">15875379</cx:pt>
          <cx:pt idx="323">15873773</cx:pt>
          <cx:pt idx="324">15871206</cx:pt>
          <cx:pt idx="325">15860214</cx:pt>
          <cx:pt idx="326">15834441</cx:pt>
          <cx:pt idx="327">15808339</cx:pt>
          <cx:pt idx="328">15777624</cx:pt>
          <cx:pt idx="329">15766864</cx:pt>
          <cx:pt idx="330">15761943</cx:pt>
          <cx:pt idx="331">15682850</cx:pt>
          <cx:pt idx="332">15643726</cx:pt>
          <cx:pt idx="333">15582864</cx:pt>
          <cx:pt idx="334">15561444</cx:pt>
          <cx:pt idx="335">15513716</cx:pt>
          <cx:pt idx="336">15511988</cx:pt>
          <cx:pt idx="337">15484992</cx:pt>
          <cx:pt idx="338">15474680</cx:pt>
          <cx:pt idx="339">15463329</cx:pt>
          <cx:pt idx="340">15462891</cx:pt>
          <cx:pt idx="341">15460236</cx:pt>
          <cx:pt idx="342">15343697</cx:pt>
          <cx:pt idx="343">15338252</cx:pt>
          <cx:pt idx="344">15320345</cx:pt>
          <cx:pt idx="345">15316016</cx:pt>
          <cx:pt idx="346">15313469</cx:pt>
          <cx:pt idx="347">15295839</cx:pt>
          <cx:pt idx="348">15227410</cx:pt>
          <cx:pt idx="349">15221953</cx:pt>
          <cx:pt idx="350">15210790</cx:pt>
          <cx:pt idx="351">15191078</cx:pt>
          <cx:pt idx="352">15174418</cx:pt>
          <cx:pt idx="353">15162291</cx:pt>
          <cx:pt idx="354">15135153</cx:pt>
          <cx:pt idx="355">15125389</cx:pt>
          <cx:pt idx="356">15104666</cx:pt>
          <cx:pt idx="357">15103643</cx:pt>
          <cx:pt idx="358">15088864</cx:pt>
          <cx:pt idx="359">15070716</cx:pt>
          <cx:pt idx="360">15066347</cx:pt>
          <cx:pt idx="361">15065474</cx:pt>
          <cx:pt idx="362">15008459</cx:pt>
          <cx:pt idx="363">15006579</cx:pt>
          <cx:pt idx="364">15005646</cx:pt>
          <cx:pt idx="365">14979045</cx:pt>
          <cx:pt idx="366">14935646</cx:pt>
          <cx:pt idx="367">14840313</cx:pt>
          <cx:pt idx="368">14839046</cx:pt>
          <cx:pt idx="369">14820746</cx:pt>
          <cx:pt idx="370">14816949</cx:pt>
          <cx:pt idx="371">14815407</cx:pt>
          <cx:pt idx="372">14756279</cx:pt>
          <cx:pt idx="373">14705194</cx:pt>
          <cx:pt idx="374">14654718</cx:pt>
          <cx:pt idx="375">14647590</cx:pt>
          <cx:pt idx="376">14634385</cx:pt>
          <cx:pt idx="377">14624941</cx:pt>
          <cx:pt idx="378">14595707</cx:pt>
          <cx:pt idx="379">14589314</cx:pt>
          <cx:pt idx="380">14574354</cx:pt>
          <cx:pt idx="381">14555966</cx:pt>
          <cx:pt idx="382">14540320</cx:pt>
          <cx:pt idx="383">14528223</cx:pt>
          <cx:pt idx="384">14480866</cx:pt>
          <cx:pt idx="385">14478580</cx:pt>
          <cx:pt idx="386">14420602</cx:pt>
          <cx:pt idx="387">14409910</cx:pt>
          <cx:pt idx="388">14380679</cx:pt>
          <cx:pt idx="389">14365777</cx:pt>
          <cx:pt idx="390">14352100</cx:pt>
          <cx:pt idx="391">14334404</cx:pt>
          <cx:pt idx="392">14333437</cx:pt>
          <cx:pt idx="393">14297585</cx:pt>
          <cx:pt idx="394">14228882</cx:pt>
          <cx:pt idx="395">14197878</cx:pt>
          <cx:pt idx="396">14171087</cx:pt>
          <cx:pt idx="397">14160344</cx:pt>
          <cx:pt idx="398">14126383</cx:pt>
          <cx:pt idx="399">14089954</cx:pt>
          <cx:pt idx="400">14040968</cx:pt>
          <cx:pt idx="401">14019308</cx:pt>
          <cx:pt idx="402">14013696</cx:pt>
          <cx:pt idx="403">13987067</cx:pt>
          <cx:pt idx="404">13963525</cx:pt>
          <cx:pt idx="405">13945717</cx:pt>
          <cx:pt idx="406">13942445</cx:pt>
          <cx:pt idx="407">13940642</cx:pt>
          <cx:pt idx="408">13939010</cx:pt>
          <cx:pt idx="409">13934414</cx:pt>
          <cx:pt idx="410">13912625</cx:pt>
          <cx:pt idx="411">13907124</cx:pt>
          <cx:pt idx="412">13859243</cx:pt>
          <cx:pt idx="413">13850398</cx:pt>
          <cx:pt idx="414">13816180</cx:pt>
          <cx:pt idx="415">13811768</cx:pt>
          <cx:pt idx="416">13740772</cx:pt>
          <cx:pt idx="417">13724859</cx:pt>
          <cx:pt idx="418">13697378</cx:pt>
          <cx:pt idx="419">13694999</cx:pt>
          <cx:pt idx="420">13672159</cx:pt>
          <cx:pt idx="421">13671983</cx:pt>
          <cx:pt idx="422">13537642</cx:pt>
          <cx:pt idx="423">13531173</cx:pt>
          <cx:pt idx="424">13517404</cx:pt>
          <cx:pt idx="425">13511927</cx:pt>
          <cx:pt idx="426">13469626</cx:pt>
          <cx:pt idx="427">13447283</cx:pt>
          <cx:pt idx="428">13429202</cx:pt>
          <cx:pt idx="429">13418844</cx:pt>
          <cx:pt idx="430">13411878</cx:pt>
          <cx:pt idx="431">13359243</cx:pt>
          <cx:pt idx="432">13350541</cx:pt>
          <cx:pt idx="433">13345099</cx:pt>
          <cx:pt idx="434">13335769</cx:pt>
          <cx:pt idx="435">13319878</cx:pt>
          <cx:pt idx="436">13316522</cx:pt>
          <cx:pt idx="437">13312686</cx:pt>
          <cx:pt idx="438">13310689</cx:pt>
          <cx:pt idx="439">13293647</cx:pt>
          <cx:pt idx="440">13281301</cx:pt>
          <cx:pt idx="441">13275050</cx:pt>
          <cx:pt idx="442">13241801</cx:pt>
          <cx:pt idx="443">13234006</cx:pt>
          <cx:pt idx="444">13208736</cx:pt>
          <cx:pt idx="445">13160652</cx:pt>
          <cx:pt idx="446">13156243</cx:pt>
          <cx:pt idx="447">13120792</cx:pt>
          <cx:pt idx="448">13101989</cx:pt>
          <cx:pt idx="449">12991753</cx:pt>
          <cx:pt idx="450">12974558</cx:pt>
          <cx:pt idx="451">12974262</cx:pt>
          <cx:pt idx="452">12948825</cx:pt>
          <cx:pt idx="453">12921578</cx:pt>
          <cx:pt idx="454">12908071</cx:pt>
          <cx:pt idx="455">12882641</cx:pt>
          <cx:pt idx="456">12868346</cx:pt>
          <cx:pt idx="457">12836805</cx:pt>
          <cx:pt idx="458">12809426</cx:pt>
          <cx:pt idx="459">12776633</cx:pt>
          <cx:pt idx="460">12761218</cx:pt>
          <cx:pt idx="461">12730630</cx:pt>
          <cx:pt idx="462">12729423</cx:pt>
          <cx:pt idx="463">12718813</cx:pt>
          <cx:pt idx="464">12711225</cx:pt>
          <cx:pt idx="465">12692634</cx:pt>
          <cx:pt idx="466">12672730</cx:pt>
          <cx:pt idx="467">12667200</cx:pt>
          <cx:pt idx="468">12655138</cx:pt>
          <cx:pt idx="469">12631906</cx:pt>
          <cx:pt idx="470">12615779</cx:pt>
          <cx:pt idx="471">12572044</cx:pt>
          <cx:pt idx="472">12552714</cx:pt>
          <cx:pt idx="473">12542958</cx:pt>
          <cx:pt idx="474">12528777</cx:pt>
          <cx:pt idx="475">12525525</cx:pt>
          <cx:pt idx="476">12498037</cx:pt>
          <cx:pt idx="477">12458711</cx:pt>
          <cx:pt idx="478">12440659</cx:pt>
          <cx:pt idx="479">12405277</cx:pt>
          <cx:pt idx="480">12396009</cx:pt>
          <cx:pt idx="481">12393755</cx:pt>
          <cx:pt idx="482">12355872</cx:pt>
          <cx:pt idx="483">12311891</cx:pt>
          <cx:pt idx="484">12310289</cx:pt>
          <cx:pt idx="485">12310226</cx:pt>
          <cx:pt idx="486">12306042</cx:pt>
          <cx:pt idx="487">12229386</cx:pt>
          <cx:pt idx="488">12229379</cx:pt>
          <cx:pt idx="489">12214051</cx:pt>
          <cx:pt idx="490">12213413</cx:pt>
          <cx:pt idx="491">12211480</cx:pt>
          <cx:pt idx="492">12209261</cx:pt>
          <cx:pt idx="493">12204090</cx:pt>
          <cx:pt idx="494">12189018</cx:pt>
          <cx:pt idx="495">12159067</cx:pt>
          <cx:pt idx="496">12150523</cx:pt>
          <cx:pt idx="497">12132493</cx:pt>
          <cx:pt idx="498">12123853</cx:pt>
          <cx:pt idx="499">12123373</cx:pt>
          <cx:pt idx="500">12100921</cx:pt>
          <cx:pt idx="501">12088856</cx:pt>
          <cx:pt idx="502">12087480</cx:pt>
          <cx:pt idx="503">12072138</cx:pt>
          <cx:pt idx="504">12062014</cx:pt>
          <cx:pt idx="505">12060915</cx:pt>
          <cx:pt idx="506">12055647</cx:pt>
          <cx:pt idx="507">12038404</cx:pt>
          <cx:pt idx="508">12023527</cx:pt>
          <cx:pt idx="509">12014977</cx:pt>
          <cx:pt idx="510">12014269</cx:pt>
          <cx:pt idx="511">11991672</cx:pt>
          <cx:pt idx="512">11939132</cx:pt>
          <cx:pt idx="513">11915843</cx:pt>
          <cx:pt idx="514">11896309</cx:pt>
          <cx:pt idx="515">11887211</cx:pt>
          <cx:pt idx="516">11883172</cx:pt>
          <cx:pt idx="517">11880974</cx:pt>
          <cx:pt idx="518">11880523</cx:pt>
          <cx:pt idx="519">11873989</cx:pt>
          <cx:pt idx="520">11861050</cx:pt>
          <cx:pt idx="521">11828765</cx:pt>
          <cx:pt idx="522">11810521</cx:pt>
          <cx:pt idx="523">11788471</cx:pt>
          <cx:pt idx="524">11767339</cx:pt>
          <cx:pt idx="525">11756989</cx:pt>
          <cx:pt idx="526">11732732</cx:pt>
          <cx:pt idx="527">11722618</cx:pt>
          <cx:pt idx="528">11677140</cx:pt>
          <cx:pt idx="529">11651833</cx:pt>
          <cx:pt idx="530">11618399</cx:pt>
          <cx:pt idx="531">11608664</cx:pt>
          <cx:pt idx="532">11592172</cx:pt>
          <cx:pt idx="533">11559797</cx:pt>
          <cx:pt idx="534">11542143</cx:pt>
          <cx:pt idx="535">11538305</cx:pt>
          <cx:pt idx="536">11510500</cx:pt>
          <cx:pt idx="537">11501355</cx:pt>
          <cx:pt idx="538">11500696</cx:pt>
          <cx:pt idx="539">11487026</cx:pt>
          <cx:pt idx="540">11474521</cx:pt>
          <cx:pt idx="541">11468018</cx:pt>
          <cx:pt idx="542">11465487</cx:pt>
          <cx:pt idx="543">11459315</cx:pt>
          <cx:pt idx="544">11439616</cx:pt>
          <cx:pt idx="545">11415854</cx:pt>
          <cx:pt idx="546">11415639</cx:pt>
          <cx:pt idx="547">11400708</cx:pt>
          <cx:pt idx="548">11393704</cx:pt>
          <cx:pt idx="549">11386222</cx:pt>
          <cx:pt idx="550">11375606</cx:pt>
          <cx:pt idx="551">11364107</cx:pt>
          <cx:pt idx="552">11362593</cx:pt>
          <cx:pt idx="553">11326260</cx:pt>
          <cx:pt idx="554">11319116</cx:pt>
          <cx:pt idx="555">11310513</cx:pt>
          <cx:pt idx="556">11307303</cx:pt>
          <cx:pt idx="557">11300167</cx:pt>
          <cx:pt idx="558">11267354</cx:pt>
          <cx:pt idx="559">11249383</cx:pt>
          <cx:pt idx="560">11230887</cx:pt>
          <cx:pt idx="561">11227479</cx:pt>
          <cx:pt idx="562">11224966</cx:pt>
          <cx:pt idx="563">11224655</cx:pt>
          <cx:pt idx="564">11218307</cx:pt>
          <cx:pt idx="565">11203544</cx:pt>
          <cx:pt idx="566">11202281</cx:pt>
          <cx:pt idx="567">11201666</cx:pt>
          <cx:pt idx="568">11193405</cx:pt>
          <cx:pt idx="569">11188755</cx:pt>
          <cx:pt idx="570">11165589</cx:pt>
          <cx:pt idx="571">11164916</cx:pt>
          <cx:pt idx="572">11161971</cx:pt>
          <cx:pt idx="573">11154250</cx:pt>
          <cx:pt idx="574">11150609</cx:pt>
          <cx:pt idx="575">11146378</cx:pt>
          <cx:pt idx="576">11072585</cx:pt>
          <cx:pt idx="577">11058730</cx:pt>
          <cx:pt idx="578">11029887</cx:pt>
          <cx:pt idx="579">11028219</cx:pt>
          <cx:pt idx="580">11020054</cx:pt>
          <cx:pt idx="581">11006727</cx:pt>
          <cx:pt idx="582">11006698</cx:pt>
          <cx:pt idx="583">11004698</cx:pt>
          <cx:pt idx="584">10999974</cx:pt>
          <cx:pt idx="585">10997686</cx:pt>
          <cx:pt idx="586">10997222</cx:pt>
          <cx:pt idx="587">10981111</cx:pt>
          <cx:pt idx="588">10977882</cx:pt>
          <cx:pt idx="589">10976534</cx:pt>
          <cx:pt idx="590">10964492</cx:pt>
          <cx:pt idx="591">10954361</cx:pt>
          <cx:pt idx="592">10944812</cx:pt>
          <cx:pt idx="593">10936549</cx:pt>
          <cx:pt idx="594">10929365</cx:pt>
          <cx:pt idx="595">10916346</cx:pt>
          <cx:pt idx="596">10883016</cx:pt>
          <cx:pt idx="597">10879712</cx:pt>
          <cx:pt idx="598">10856602</cx:pt>
          <cx:pt idx="599">10853790</cx:pt>
          <cx:pt idx="600">10828688</cx:pt>
          <cx:pt idx="601">10828537</cx:pt>
          <cx:pt idx="602">10804447</cx:pt>
          <cx:pt idx="603">10800991</cx:pt>
          <cx:pt idx="604">10740130</cx:pt>
          <cx:pt idx="605">10733868</cx:pt>
          <cx:pt idx="606">10729515</cx:pt>
          <cx:pt idx="607">10695328</cx:pt>
          <cx:pt idx="608">10693769</cx:pt>
          <cx:pt idx="609">10688717</cx:pt>
          <cx:pt idx="610">10681470</cx:pt>
          <cx:pt idx="611">10666323</cx:pt>
          <cx:pt idx="612">10663409</cx:pt>
          <cx:pt idx="613">10659997</cx:pt>
          <cx:pt idx="614">10656598</cx:pt>
          <cx:pt idx="615">10655105</cx:pt>
          <cx:pt idx="616">10633754</cx:pt>
          <cx:pt idx="617">10632722</cx:pt>
          <cx:pt idx="618">10623316</cx:pt>
          <cx:pt idx="619">10618448</cx:pt>
          <cx:pt idx="620">10607169</cx:pt>
          <cx:pt idx="621">10592828</cx:pt>
          <cx:pt idx="622">10588371</cx:pt>
          <cx:pt idx="623">10585146</cx:pt>
          <cx:pt idx="624">10582444</cx:pt>
          <cx:pt idx="625">10558591</cx:pt>
          <cx:pt idx="626">10552150</cx:pt>
          <cx:pt idx="627">10536519</cx:pt>
          <cx:pt idx="628">10477914</cx:pt>
          <cx:pt idx="629">10471871</cx:pt>
          <cx:pt idx="630">10460826</cx:pt>
          <cx:pt idx="631">10454654</cx:pt>
          <cx:pt idx="632">10430142</cx:pt>
          <cx:pt idx="633">10385748</cx:pt>
          <cx:pt idx="634">10385603</cx:pt>
          <cx:pt idx="635">10370273</cx:pt>
          <cx:pt idx="636">10353797</cx:pt>
          <cx:pt idx="637">10349322</cx:pt>
          <cx:pt idx="638">10311506</cx:pt>
          <cx:pt idx="639">10309281</cx:pt>
          <cx:pt idx="640">10308019</cx:pt>
          <cx:pt idx="641">10279835</cx:pt>
          <cx:pt idx="642">10273003</cx:pt>
          <cx:pt idx="643">10236562</cx:pt>
          <cx:pt idx="644">10236502</cx:pt>
          <cx:pt idx="645">10226518</cx:pt>
          <cx:pt idx="646">10169177</cx:pt>
          <cx:pt idx="647">10153919</cx:pt>
          <cx:pt idx="648">10112110</cx:pt>
          <cx:pt idx="649">10109758</cx:pt>
          <cx:pt idx="650">10096111</cx:pt>
          <cx:pt idx="651">10096037</cx:pt>
          <cx:pt idx="652">10080696</cx:pt>
          <cx:pt idx="653">10079114</cx:pt>
          <cx:pt idx="654">10075885</cx:pt>
          <cx:pt idx="655">10073675</cx:pt>
          <cx:pt idx="656">10062732</cx:pt>
          <cx:pt idx="657">10053872</cx:pt>
          <cx:pt idx="658">10047505</cx:pt>
          <cx:pt idx="659">10022932</cx:pt>
          <cx:pt idx="660">10013794</cx:pt>
          <cx:pt idx="661">10008003</cx:pt>
          <cx:pt idx="662">10003191</cx:pt>
          <cx:pt idx="663">9998724</cx:pt>
          <cx:pt idx="664">9994516</cx:pt>
          <cx:pt idx="665">9988608</cx:pt>
          <cx:pt idx="666">9982401</cx:pt>
          <cx:pt idx="667">9978294</cx:pt>
          <cx:pt idx="668">9974517</cx:pt>
          <cx:pt idx="669">9971154</cx:pt>
          <cx:pt idx="670">9964832</cx:pt>
          <cx:pt idx="671">9957989</cx:pt>
          <cx:pt idx="672">9947934</cx:pt>
          <cx:pt idx="673">9946060</cx:pt>
          <cx:pt idx="674">9929527</cx:pt>
          <cx:pt idx="675">9920833</cx:pt>
          <cx:pt idx="676">9887128</cx:pt>
          <cx:pt idx="677">9869675</cx:pt>
          <cx:pt idx="678">9863614</cx:pt>
          <cx:pt idx="679">9862218</cx:pt>
          <cx:pt idx="680">9856767</cx:pt>
          <cx:pt idx="681">9841677</cx:pt>
          <cx:pt idx="682">9828746</cx:pt>
          <cx:pt idx="683">9824841</cx:pt>
          <cx:pt idx="684">9823890</cx:pt>
          <cx:pt idx="685">9821377</cx:pt>
          <cx:pt idx="686">9820768</cx:pt>
          <cx:pt idx="687">9813038</cx:pt>
          <cx:pt idx="688">9779219</cx:pt>
          <cx:pt idx="689">9761348</cx:pt>
          <cx:pt idx="690">9754576</cx:pt>
          <cx:pt idx="691">9743210</cx:pt>
          <cx:pt idx="692">9732618</cx:pt>
          <cx:pt idx="693">9730243</cx:pt>
          <cx:pt idx="694">9727692</cx:pt>
          <cx:pt idx="695">9706577</cx:pt>
          <cx:pt idx="696">9686585</cx:pt>
          <cx:pt idx="697">9678138</cx:pt>
          <cx:pt idx="698">9675155</cx:pt>
          <cx:pt idx="699">9674889</cx:pt>
          <cx:pt idx="700">9667194</cx:pt>
          <cx:pt idx="701">9661337</cx:pt>
          <cx:pt idx="702">9657765</cx:pt>
          <cx:pt idx="703">9651434</cx:pt>
          <cx:pt idx="704">9644957</cx:pt>
          <cx:pt idx="705">9643250</cx:pt>
          <cx:pt idx="706">9593946</cx:pt>
          <cx:pt idx="707">9585315</cx:pt>
          <cx:pt idx="708">9583159</cx:pt>
          <cx:pt idx="709">9570648</cx:pt>
          <cx:pt idx="710">9568171</cx:pt>
          <cx:pt idx="711">9556534</cx:pt>
          <cx:pt idx="712">9548677</cx:pt>
          <cx:pt idx="713">9542897</cx:pt>
          <cx:pt idx="714">9523267</cx:pt>
          <cx:pt idx="715">9515478</cx:pt>
          <cx:pt idx="716">9509541</cx:pt>
          <cx:pt idx="717">9508610</cx:pt>
          <cx:pt idx="718">9501171</cx:pt>
          <cx:pt idx="719">9499263</cx:pt>
          <cx:pt idx="720">9497102</cx:pt>
          <cx:pt idx="721">9429300</cx:pt>
          <cx:pt idx="722">9421291</cx:pt>
          <cx:pt idx="723">9407979</cx:pt>
          <cx:pt idx="724">9399654</cx:pt>
          <cx:pt idx="725">9397277</cx:pt>
          <cx:pt idx="726">9387347</cx:pt>
          <cx:pt idx="727">9370700</cx:pt>
          <cx:pt idx="728">9369250</cx:pt>
          <cx:pt idx="729">9365576</cx:pt>
          <cx:pt idx="730">9353689</cx:pt>
          <cx:pt idx="731">9333942</cx:pt>
          <cx:pt idx="732">9328292</cx:pt>
          <cx:pt idx="733">9310292</cx:pt>
          <cx:pt idx="734">9310195</cx:pt>
          <cx:pt idx="735">9309397</cx:pt>
          <cx:pt idx="736">9267408</cx:pt>
          <cx:pt idx="737">9249460</cx:pt>
          <cx:pt idx="738">9242655</cx:pt>
          <cx:pt idx="739">9218327</cx:pt>
          <cx:pt idx="740">9201883</cx:pt>
          <cx:pt idx="741">9198921</cx:pt>
          <cx:pt idx="742">9195511</cx:pt>
          <cx:pt idx="743">9171288</cx:pt>
          <cx:pt idx="744">9153779</cx:pt>
          <cx:pt idx="745">9153648</cx:pt>
          <cx:pt idx="746">9151987</cx:pt>
          <cx:pt idx="747">9136960</cx:pt>
          <cx:pt idx="748">9134763</cx:pt>
          <cx:pt idx="749">9120065</cx:pt>
          <cx:pt idx="750">9118233</cx:pt>
          <cx:pt idx="751">9103904</cx:pt>
          <cx:pt idx="752">9100555</cx:pt>
          <cx:pt idx="753">9098242</cx:pt>
          <cx:pt idx="754">9092765</cx:pt>
          <cx:pt idx="755">9087502</cx:pt>
          <cx:pt idx="756">9083936</cx:pt>
          <cx:pt idx="757">9077604</cx:pt>
          <cx:pt idx="758">9066803</cx:pt>
          <cx:pt idx="759">9055100</cx:pt>
          <cx:pt idx="760">9046891</cx:pt>
          <cx:pt idx="761">9044077</cx:pt>
          <cx:pt idx="762">9022459</cx:pt>
          <cx:pt idx="763">9020624</cx:pt>
          <cx:pt idx="764">9004469</cx:pt>
          <cx:pt idx="765">9001090</cx:pt>
          <cx:pt idx="766">8991293</cx:pt>
          <cx:pt idx="767">8979537</cx:pt>
          <cx:pt idx="768">8969738</cx:pt>
          <cx:pt idx="769">8958510</cx:pt>
          <cx:pt idx="770">8952634</cx:pt>
          <cx:pt idx="771">8937442</cx:pt>
          <cx:pt idx="772">8914332</cx:pt>
          <cx:pt idx="773">8913473</cx:pt>
          <cx:pt idx="774">8910493</cx:pt>
          <cx:pt idx="775">8882597</cx:pt>
          <cx:pt idx="776">8880884</cx:pt>
          <cx:pt idx="777">8879639</cx:pt>
          <cx:pt idx="778">8858460</cx:pt>
          <cx:pt idx="779">8839267</cx:pt>
          <cx:pt idx="780">8836190</cx:pt>
          <cx:pt idx="781">8834904</cx:pt>
          <cx:pt idx="782">8821528</cx:pt>
          <cx:pt idx="783">8794447</cx:pt>
          <cx:pt idx="784">8786318</cx:pt>
          <cx:pt idx="785">8777683</cx:pt>
          <cx:pt idx="786">8763592</cx:pt>
          <cx:pt idx="787">8756061</cx:pt>
          <cx:pt idx="788">8753051</cx:pt>
          <cx:pt idx="789">8751813</cx:pt>
          <cx:pt idx="790">8713798</cx:pt>
          <cx:pt idx="791">8713137</cx:pt>
          <cx:pt idx="792">8707646</cx:pt>
          <cx:pt idx="793">8694299</cx:pt>
          <cx:pt idx="794">8681435</cx:pt>
          <cx:pt idx="795">8669309</cx:pt>
          <cx:pt idx="796">8654006</cx:pt>
          <cx:pt idx="797">8649634</cx:pt>
          <cx:pt idx="798">8643326</cx:pt>
          <cx:pt idx="799">8641831</cx:pt>
          <cx:pt idx="800">8622668</cx:pt>
          <cx:pt idx="801">8621506</cx:pt>
          <cx:pt idx="802">8611250</cx:pt>
          <cx:pt idx="803">8593436</cx:pt>
          <cx:pt idx="804">8593086</cx:pt>
          <cx:pt idx="805">8592535</cx:pt>
          <cx:pt idx="806">8582174</cx:pt>
          <cx:pt idx="807">8566331</cx:pt>
          <cx:pt idx="808">8564338</cx:pt>
          <cx:pt idx="809">8551173</cx:pt>
          <cx:pt idx="810">8544795</cx:pt>
          <cx:pt idx="811">8539455</cx:pt>
          <cx:pt idx="812">8533826</cx:pt>
          <cx:pt idx="813">8532222</cx:pt>
          <cx:pt idx="814">8523528</cx:pt>
          <cx:pt idx="815">8521189</cx:pt>
          <cx:pt idx="816">8493179</cx:pt>
          <cx:pt idx="817">8478721</cx:pt>
          <cx:pt idx="818">8478721</cx:pt>
          <cx:pt idx="819">8478489</cx:pt>
          <cx:pt idx="820">8476168</cx:pt>
          <cx:pt idx="821">8474142</cx:pt>
          <cx:pt idx="822">8464537</cx:pt>
          <cx:pt idx="823">8455796</cx:pt>
          <cx:pt idx="824">8452171</cx:pt>
          <cx:pt idx="825">8437743</cx:pt>
          <cx:pt idx="826">8425248</cx:pt>
          <cx:pt idx="827">8404844</cx:pt>
          <cx:pt idx="828">8368152</cx:pt>
          <cx:pt idx="829">8363810</cx:pt>
          <cx:pt idx="830">8359071</cx:pt>
          <cx:pt idx="831">8354444</cx:pt>
          <cx:pt idx="832">8353760</cx:pt>
          <cx:pt idx="833">8349078</cx:pt>
          <cx:pt idx="834">8332372</cx:pt>
          <cx:pt idx="835">8313413</cx:pt>
          <cx:pt idx="836">8307705</cx:pt>
          <cx:pt idx="837">8301449</cx:pt>
          <cx:pt idx="838">8293323</cx:pt>
          <cx:pt idx="839">8291139</cx:pt>
          <cx:pt idx="840">8289563</cx:pt>
          <cx:pt idx="841">8282095</cx:pt>
          <cx:pt idx="842">8274899</cx:pt>
          <cx:pt idx="843">8269105</cx:pt>
          <cx:pt idx="844">8267018</cx:pt>
          <cx:pt idx="845">8259417</cx:pt>
          <cx:pt idx="846">8258921</cx:pt>
          <cx:pt idx="847">8258471</cx:pt>
          <cx:pt idx="848">8227432</cx:pt>
          <cx:pt idx="849">8225526</cx:pt>
          <cx:pt idx="850">8225349</cx:pt>
          <cx:pt idx="851">8219185</cx:pt>
          <cx:pt idx="852">8214956</cx:pt>
          <cx:pt idx="853">8197747</cx:pt>
          <cx:pt idx="854">8160937</cx:pt>
          <cx:pt idx="855">8151118</cx:pt>
          <cx:pt idx="856">8145951</cx:pt>
          <cx:pt idx="857">8141707</cx:pt>
          <cx:pt idx="858">8132960</cx:pt>
          <cx:pt idx="859">8132325</cx:pt>
          <cx:pt idx="860">8131249</cx:pt>
          <cx:pt idx="861">8130538</cx:pt>
          <cx:pt idx="862">8128761</cx:pt>
          <cx:pt idx="863">8124967</cx:pt>
          <cx:pt idx="864">8122551</cx:pt>
          <cx:pt idx="865">8120145</cx:pt>
          <cx:pt idx="866">8118796</cx:pt>
          <cx:pt idx="867">8101053</cx:pt>
          <cx:pt idx="868">8097041</cx:pt>
          <cx:pt idx="869">8072982</cx:pt>
          <cx:pt idx="870">8063475</cx:pt>
          <cx:pt idx="871">8053628</cx:pt>
          <cx:pt idx="872">8050783</cx:pt>
          <cx:pt idx="873">8045467</cx:pt>
          <cx:pt idx="874">8044843</cx:pt>
          <cx:pt idx="875">8043038</cx:pt>
          <cx:pt idx="876">8041970</cx:pt>
          <cx:pt idx="877">8036012</cx:pt>
          <cx:pt idx="878">8028921</cx:pt>
          <cx:pt idx="879">8022865</cx:pt>
          <cx:pt idx="880">8020245</cx:pt>
          <cx:pt idx="881">8004522</cx:pt>
          <cx:pt idx="882">7974053</cx:pt>
          <cx:pt idx="883">7971231</cx:pt>
          <cx:pt idx="884">7946670</cx:pt>
          <cx:pt idx="885">7945760</cx:pt>
          <cx:pt idx="886">7933424</cx:pt>
          <cx:pt idx="887">7920497</cx:pt>
          <cx:pt idx="888">7910642</cx:pt>
          <cx:pt idx="889">7909115</cx:pt>
          <cx:pt idx="890">7906164</cx:pt>
          <cx:pt idx="891">7894921</cx:pt>
          <cx:pt idx="892">7885082</cx:pt>
          <cx:pt idx="893">7884076</cx:pt>
          <cx:pt idx="894">7878889</cx:pt>
          <cx:pt idx="895">7865428</cx:pt>
          <cx:pt idx="896">7857491</cx:pt>
          <cx:pt idx="897">7842032</cx:pt>
          <cx:pt idx="898">7831865</cx:pt>
          <cx:pt idx="899">7828494</cx:pt>
          <cx:pt idx="900">7823823</cx:pt>
          <cx:pt idx="901">7797259</cx:pt>
          <cx:pt idx="902">7793822</cx:pt>
          <cx:pt idx="903">7779877</cx:pt>
          <cx:pt idx="904">7776219</cx:pt>
          <cx:pt idx="905">7774590</cx:pt>
          <cx:pt idx="906">7766948</cx:pt>
          <cx:pt idx="907">7757545</cx:pt>
          <cx:pt idx="908">7755144</cx:pt>
          <cx:pt idx="909">7735840</cx:pt>
          <cx:pt idx="910">7729776</cx:pt>
          <cx:pt idx="911">7729028</cx:pt>
          <cx:pt idx="912">7724622</cx:pt>
          <cx:pt idx="913">7722726</cx:pt>
          <cx:pt idx="914">7719052</cx:pt>
          <cx:pt idx="915">7715756</cx:pt>
          <cx:pt idx="916">7711293</cx:pt>
          <cx:pt idx="917">7709237</cx:pt>
          <cx:pt idx="918">7691902</cx:pt>
          <cx:pt idx="919">7679717</cx:pt>
          <cx:pt idx="920">7678343</cx:pt>
          <cx:pt idx="921">7671538</cx:pt>
          <cx:pt idx="922">7664480</cx:pt>
          <cx:pt idx="923">7662927</cx:pt>
          <cx:pt idx="924">7660097</cx:pt>
          <cx:pt idx="925">7651458</cx:pt>
          <cx:pt idx="926">7641272</cx:pt>
          <cx:pt idx="927">7634880</cx:pt>
          <cx:pt idx="928">7627332</cx:pt>
          <cx:pt idx="929">7621934</cx:pt>
          <cx:pt idx="930">7620545</cx:pt>
          <cx:pt idx="931">7619117</cx:pt>
          <cx:pt idx="932">7605524</cx:pt>
          <cx:pt idx="933">7600119</cx:pt>
          <cx:pt idx="934">7582775</cx:pt>
          <cx:pt idx="935">7576267</cx:pt>
          <cx:pt idx="936">7572742</cx:pt>
          <cx:pt idx="937">7566372</cx:pt>
          <cx:pt idx="938">7563532</cx:pt>
          <cx:pt idx="939">7562487</cx:pt>
          <cx:pt idx="940">7558742</cx:pt>
          <cx:pt idx="941">7543621</cx:pt>
          <cx:pt idx="942">7540488</cx:pt>
          <cx:pt idx="943">7537850</cx:pt>
          <cx:pt idx="944">7525294</cx:pt>
          <cx:pt idx="945">7524265</cx:pt>
          <cx:pt idx="946">7523584</cx:pt>
          <cx:pt idx="947">7523578</cx:pt>
          <cx:pt idx="948">7520441</cx:pt>
          <cx:pt idx="949">7518990</cx:pt>
          <cx:pt idx="950">7513047</cx:pt>
          <cx:pt idx="951">7512073</cx:pt>
          <cx:pt idx="952">7500652</cx:pt>
          <cx:pt idx="953">7487183</cx:pt>
          <cx:pt idx="954">7475736</cx:pt>
          <cx:pt idx="955">7464255</cx:pt>
          <cx:pt idx="956">7459394</cx:pt>
          <cx:pt idx="957">7457592</cx:pt>
          <cx:pt idx="958">7457592</cx:pt>
          <cx:pt idx="959">7448921</cx:pt>
          <cx:pt idx="960">7433021</cx:pt>
          <cx:pt idx="961">7430048</cx:pt>
          <cx:pt idx="962">7427810</cx:pt>
          <cx:pt idx="963">7418732</cx:pt>
          <cx:pt idx="964">7407660</cx:pt>
          <cx:pt idx="965">7388662</cx:pt>
          <cx:pt idx="966">7386080</cx:pt>
          <cx:pt idx="967">7385982</cx:pt>
          <cx:pt idx="968">7381469</cx:pt>
          <cx:pt idx="969">7379281</cx:pt>
          <cx:pt idx="970">7374569</cx:pt>
          <cx:pt idx="971">7361618</cx:pt>
          <cx:pt idx="972">7336611</cx:pt>
          <cx:pt idx="973">7323028</cx:pt>
          <cx:pt idx="974">7318840</cx:pt>
          <cx:pt idx="975">7316184</cx:pt>
          <cx:pt idx="976">7313302</cx:pt>
          <cx:pt idx="977">7310563</cx:pt>
          <cx:pt idx="978">7301276</cx:pt>
          <cx:pt idx="979">7301019</cx:pt>
          <cx:pt idx="980">7299063</cx:pt>
          <cx:pt idx="981">7296078</cx:pt>
          <cx:pt idx="982">7294891</cx:pt>
          <cx:pt idx="983">7283821</cx:pt>
          <cx:pt idx="984">7277101</cx:pt>
          <cx:pt idx="985">7256002</cx:pt>
          <cx:pt idx="986">7252149</cx:pt>
          <cx:pt idx="987">7246997</cx:pt>
          <cx:pt idx="988">7241896</cx:pt>
          <cx:pt idx="989">7232940</cx:pt>
          <cx:pt idx="990">7228499</cx:pt>
          <cx:pt idx="991">7202196</cx:pt>
          <cx:pt idx="992">7199631</cx:pt>
          <cx:pt idx="993">7196335</cx:pt>
          <cx:pt idx="994">7193688</cx:pt>
          <cx:pt idx="995">7188854</cx:pt>
          <cx:pt idx="996">7188248</cx:pt>
          <cx:pt idx="997">7172963</cx:pt>
          <cx:pt idx="998">7169536</cx:pt>
          <cx:pt idx="999">7159785</cx:pt>
          <cx:pt idx="1000">7157660</cx:pt>
          <cx:pt idx="1001">7147686</cx:pt>
          <cx:pt idx="1002">7146248</cx:pt>
          <cx:pt idx="1003">7133829</cx:pt>
          <cx:pt idx="1004">7128122</cx:pt>
          <cx:pt idx="1005">7123866</cx:pt>
          <cx:pt idx="1006">7115697</cx:pt>
          <cx:pt idx="1007">7114141</cx:pt>
          <cx:pt idx="1008">7111216</cx:pt>
          <cx:pt idx="1009">7109996</cx:pt>
          <cx:pt idx="1010">7105747</cx:pt>
          <cx:pt idx="1011">7101199</cx:pt>
          <cx:pt idx="1012">7099263</cx:pt>
          <cx:pt idx="1013">7097427</cx:pt>
          <cx:pt idx="1014">7091239</cx:pt>
          <cx:pt idx="1015">7082866</cx:pt>
          <cx:pt idx="1016">7081399</cx:pt>
          <cx:pt idx="1017">7081185</cx:pt>
          <cx:pt idx="1018">7080039</cx:pt>
          <cx:pt idx="1019">7075316</cx:pt>
          <cx:pt idx="1020">7070689</cx:pt>
          <cx:pt idx="1021">7066985</cx:pt>
          <cx:pt idx="1022">7064475</cx:pt>
          <cx:pt idx="1023">7051346</cx:pt>
          <cx:pt idx="1024">7048161</cx:pt>
          <cx:pt idx="1025">7045999</cx:pt>
          <cx:pt idx="1026">7042635</cx:pt>
          <cx:pt idx="1027">7021355</cx:pt>
          <cx:pt idx="1028">7018402</cx:pt>
          <cx:pt idx="1029">7017426</cx:pt>
          <cx:pt idx="1030">7012906</cx:pt>
          <cx:pt idx="1031">7004335</cx:pt>
          <cx:pt idx="1032">6998039</cx:pt>
          <cx:pt idx="1033">6995455</cx:pt>
          <cx:pt idx="1034">6988381</cx:pt>
          <cx:pt idx="1035">6983189</cx:pt>
          <cx:pt idx="1036">6978753</cx:pt>
          <cx:pt idx="1037">6975610</cx:pt>
          <cx:pt idx="1038">6975564</cx:pt>
          <cx:pt idx="1039">6973988</cx:pt>
          <cx:pt idx="1040">6970161</cx:pt>
          <cx:pt idx="1041">6969112</cx:pt>
          <cx:pt idx="1042">6963607</cx:pt>
          <cx:pt idx="1043">6934675</cx:pt>
          <cx:pt idx="1044">6932065</cx:pt>
          <cx:pt idx="1045">6913802</cx:pt>
          <cx:pt idx="1046">6908017</cx:pt>
          <cx:pt idx="1047">6904550</cx:pt>
          <cx:pt idx="1048">6900748</cx:pt>
          <cx:pt idx="1049">6898125</cx:pt>
          <cx:pt idx="1050">6896028</cx:pt>
          <cx:pt idx="1051">6893619</cx:pt>
          <cx:pt idx="1052">6891734</cx:pt>
          <cx:pt idx="1053">6887627</cx:pt>
          <cx:pt idx="1054">6886948</cx:pt>
          <cx:pt idx="1055">6885130</cx:pt>
          <cx:pt idx="1056">6862830</cx:pt>
          <cx:pt idx="1057">6857215</cx:pt>
          <cx:pt idx="1058">6855997</cx:pt>
          <cx:pt idx="1059">6850847</cx:pt>
          <cx:pt idx="1060">6841274</cx:pt>
          <cx:pt idx="1061">6838020</cx:pt>
          <cx:pt idx="1062">6826314</cx:pt>
          <cx:pt idx="1063">6823188</cx:pt>
          <cx:pt idx="1064">6810591</cx:pt>
          <cx:pt idx="1065">6805308</cx:pt>
          <cx:pt idx="1066">6805040</cx:pt>
          <cx:pt idx="1067">6788182</cx:pt>
          <cx:pt idx="1068">6768254</cx:pt>
          <cx:pt idx="1069">6768054</cx:pt>
          <cx:pt idx="1070">6755321</cx:pt>
          <cx:pt idx="1071">6749073</cx:pt>
          <cx:pt idx="1072">6725073</cx:pt>
          <cx:pt idx="1073">6721863</cx:pt>
          <cx:pt idx="1074">6718583</cx:pt>
          <cx:pt idx="1075">6717057</cx:pt>
          <cx:pt idx="1076">6705901</cx:pt>
          <cx:pt idx="1077">6691519</cx:pt>
          <cx:pt idx="1078">6682464</cx:pt>
          <cx:pt idx="1079">6668149</cx:pt>
          <cx:pt idx="1080">6660082</cx:pt>
          <cx:pt idx="1081">6659676</cx:pt>
          <cx:pt idx="1082">6654881</cx:pt>
          <cx:pt idx="1083">6641272</cx:pt>
          <cx:pt idx="1084">6638874</cx:pt>
          <cx:pt idx="1085">6633561</cx:pt>
          <cx:pt idx="1086">6622430</cx:pt>
          <cx:pt idx="1087">6617304</cx:pt>
          <cx:pt idx="1088">6603463</cx:pt>
          <cx:pt idx="1089">6596028</cx:pt>
          <cx:pt idx="1090">6591254</cx:pt>
          <cx:pt idx="1091">6582589</cx:pt>
          <cx:pt idx="1092">6577640</cx:pt>
          <cx:pt idx="1093">6569977</cx:pt>
          <cx:pt idx="1094">6562245</cx:pt>
          <cx:pt idx="1095">6561784</cx:pt>
          <cx:pt idx="1096">6546671</cx:pt>
          <cx:pt idx="1097">6541759</cx:pt>
          <cx:pt idx="1098">6540492</cx:pt>
          <cx:pt idx="1099">6540445</cx:pt>
          <cx:pt idx="1100">6537143</cx:pt>
          <cx:pt idx="1101">6536770</cx:pt>
          <cx:pt idx="1102">6534482</cx:pt>
          <cx:pt idx="1103">6527287</cx:pt>
          <cx:pt idx="1104">6520006</cx:pt>
          <cx:pt idx="1105">6517606</cx:pt>
          <cx:pt idx="1106">6517181</cx:pt>
          <cx:pt idx="1107">6504190</cx:pt>
          <cx:pt idx="1108">6501880</cx:pt>
          <cx:pt idx="1109">6499976</cx:pt>
          <cx:pt idx="1110">6485262</cx:pt>
          <cx:pt idx="1111">6483912</cx:pt>
          <cx:pt idx="1112">6478495</cx:pt>
          <cx:pt idx="1113">6473942</cx:pt>
          <cx:pt idx="1114">6471531</cx:pt>
          <cx:pt idx="1115">6469935</cx:pt>
          <cx:pt idx="1116">6458048</cx:pt>
          <cx:pt idx="1117">6451949</cx:pt>
          <cx:pt idx="1118">6450575</cx:pt>
          <cx:pt idx="1119">6449188</cx:pt>
          <cx:pt idx="1120">6437564</cx:pt>
          <cx:pt idx="1121">6423067</cx:pt>
          <cx:pt idx="1122">6416697</cx:pt>
          <cx:pt idx="1123">6412878</cx:pt>
          <cx:pt idx="1124">6407459</cx:pt>
          <cx:pt idx="1125">6406289</cx:pt>
          <cx:pt idx="1126">6405521</cx:pt>
          <cx:pt idx="1127">6404936</cx:pt>
          <cx:pt idx="1128">6402442</cx:pt>
          <cx:pt idx="1129">6401650</cx:pt>
          <cx:pt idx="1130">6397885</cx:pt>
          <cx:pt idx="1131">6397269</cx:pt>
          <cx:pt idx="1132">6394731</cx:pt>
          <cx:pt idx="1133">6389898</cx:pt>
          <cx:pt idx="1134">6389668</cx:pt>
          <cx:pt idx="1135">6382446</cx:pt>
          <cx:pt idx="1136">6379759</cx:pt>
          <cx:pt idx="1137">6376238</cx:pt>
          <cx:pt idx="1138">6371908</cx:pt>
          <cx:pt idx="1139">6367460</cx:pt>
          <cx:pt idx="1140">6366692</cx:pt>
          <cx:pt idx="1141">6366142</cx:pt>
          <cx:pt idx="1142">6357321</cx:pt>
          <cx:pt idx="1143">6334337</cx:pt>
          <cx:pt idx="1144">6330380</cx:pt>
          <cx:pt idx="1145">6315549</cx:pt>
          <cx:pt idx="1146">6315133</cx:pt>
          <cx:pt idx="1147">6309136</cx:pt>
          <cx:pt idx="1148">6307182</cx:pt>
          <cx:pt idx="1149">6301563</cx:pt>
          <cx:pt idx="1150">6296393</cx:pt>
          <cx:pt idx="1151">6295801</cx:pt>
          <cx:pt idx="1152">6291266</cx:pt>
          <cx:pt idx="1153">6289787</cx:pt>
          <cx:pt idx="1154">6280797</cx:pt>
          <cx:pt idx="1155">6279586</cx:pt>
          <cx:pt idx="1156">6266220</cx:pt>
          <cx:pt idx="1157">6256196</cx:pt>
          <cx:pt idx="1158">6256146</cx:pt>
          <cx:pt idx="1159">6255909</cx:pt>
          <cx:pt idx="1160">6254591</cx:pt>
          <cx:pt idx="1161">6246329</cx:pt>
          <cx:pt idx="1162">6226815</cx:pt>
          <cx:pt idx="1163">6223413</cx:pt>
          <cx:pt idx="1164">6214927</cx:pt>
          <cx:pt idx="1165">6210501</cx:pt>
          <cx:pt idx="1166">6203026</cx:pt>
          <cx:pt idx="1167">6202999</cx:pt>
          <cx:pt idx="1168">6201167</cx:pt>
          <cx:pt idx="1169">6199950</cx:pt>
          <cx:pt idx="1170">6199178</cx:pt>
          <cx:pt idx="1171">6193637</cx:pt>
          <cx:pt idx="1172">6192243</cx:pt>
          <cx:pt idx="1173">6191109</cx:pt>
          <cx:pt idx="1174">6176066</cx:pt>
          <cx:pt idx="1175">6174723</cx:pt>
          <cx:pt idx="1176">6172541</cx:pt>
          <cx:pt idx="1177">6165831</cx:pt>
          <cx:pt idx="1178">6165010</cx:pt>
          <cx:pt idx="1179">6151249</cx:pt>
          <cx:pt idx="1180">6142430</cx:pt>
          <cx:pt idx="1181">6140764</cx:pt>
          <cx:pt idx="1182">6140296</cx:pt>
          <cx:pt idx="1183">6133557</cx:pt>
          <cx:pt idx="1184">6128376</cx:pt>
          <cx:pt idx="1185">6126993</cx:pt>
          <cx:pt idx="1186">6119892</cx:pt>
          <cx:pt idx="1187">6119211</cx:pt>
          <cx:pt idx="1188">6114091</cx:pt>
          <cx:pt idx="1189">6111819</cx:pt>
          <cx:pt idx="1190">6108992</cx:pt>
          <cx:pt idx="1191">6107426</cx:pt>
          <cx:pt idx="1192">6101350</cx:pt>
          <cx:pt idx="1193">6101350</cx:pt>
          <cx:pt idx="1194">6094691</cx:pt>
          <cx:pt idx="1195">6094441</cx:pt>
          <cx:pt idx="1196">6093231</cx:pt>
          <cx:pt idx="1197">6091110</cx:pt>
          <cx:pt idx="1198">6091010</cx:pt>
          <cx:pt idx="1199">6088065</cx:pt>
          <cx:pt idx="1200">6087359</cx:pt>
          <cx:pt idx="1201">6084553</cx:pt>
          <cx:pt idx="1202">6076644</cx:pt>
          <cx:pt idx="1203">6076566</cx:pt>
          <cx:pt idx="1204">6074583</cx:pt>
          <cx:pt idx="1205">6069634</cx:pt>
          <cx:pt idx="1206">6062089</cx:pt>
          <cx:pt idx="1207">6057662</cx:pt>
          <cx:pt idx="1208">6049133</cx:pt>
          <cx:pt idx="1209">6045117</cx:pt>
          <cx:pt idx="1210">6042547</cx:pt>
          <cx:pt idx="1211">6041709</cx:pt>
          <cx:pt idx="1212">6038758</cx:pt>
          <cx:pt idx="1213">6037731</cx:pt>
          <cx:pt idx="1214">6031793</cx:pt>
          <cx:pt idx="1215">6029382</cx:pt>
          <cx:pt idx="1216">6019930</cx:pt>
          <cx:pt idx="1217">6010495</cx:pt>
          <cx:pt idx="1218">6006366</cx:pt>
          <cx:pt idx="1219">6001518</cx:pt>
          <cx:pt idx="1220">5999690</cx:pt>
          <cx:pt idx="1221">5999347</cx:pt>
          <cx:pt idx="1222">5988303</cx:pt>
          <cx:pt idx="1223">5985130</cx:pt>
          <cx:pt idx="1224">5981739</cx:pt>
          <cx:pt idx="1225">5979360</cx:pt>
          <cx:pt idx="1226">5968170</cx:pt>
          <cx:pt idx="1227">5965605</cx:pt>
          <cx:pt idx="1228">5965522</cx:pt>
          <cx:pt idx="1229">5964853</cx:pt>
          <cx:pt idx="1230">5963509</cx:pt>
          <cx:pt idx="1231">5954189</cx:pt>
          <cx:pt idx="1232">5952978</cx:pt>
          <cx:pt idx="1233">5943255</cx:pt>
          <cx:pt idx="1234">5943011</cx:pt>
          <cx:pt idx="1235">5942731</cx:pt>
          <cx:pt idx="1236">5940664</cx:pt>
          <cx:pt idx="1237">5936769</cx:pt>
          <cx:pt idx="1238">5933727</cx:pt>
          <cx:pt idx="1239">5925052</cx:pt>
          <cx:pt idx="1240">5917303</cx:pt>
          <cx:pt idx="1241">5916801</cx:pt>
          <cx:pt idx="1242">5909881</cx:pt>
          <cx:pt idx="1243">5909685</cx:pt>
          <cx:pt idx="1244">5907608</cx:pt>
          <cx:pt idx="1245">5904049</cx:pt>
          <cx:pt idx="1246">5901092</cx:pt>
          <cx:pt idx="1247">5899701</cx:pt>
          <cx:pt idx="1248">5898317</cx:pt>
          <cx:pt idx="1249">5894305</cx:pt>
          <cx:pt idx="1250">5891553</cx:pt>
          <cx:pt idx="1251">5889680</cx:pt>
          <cx:pt idx="1252">5885056</cx:pt>
          <cx:pt idx="1253">5885017</cx:pt>
          <cx:pt idx="1254">5884233</cx:pt>
          <cx:pt idx="1255">5869057</cx:pt>
          <cx:pt idx="1256">5850230</cx:pt>
          <cx:pt idx="1257">5846111</cx:pt>
          <cx:pt idx="1258">5846018</cx:pt>
          <cx:pt idx="1259">5842940</cx:pt>
          <cx:pt idx="1260">5842704</cx:pt>
          <cx:pt idx="1261">5842592</cx:pt>
          <cx:pt idx="1262">5838353</cx:pt>
          <cx:pt idx="1263">5829428</cx:pt>
          <cx:pt idx="1264">5829270</cx:pt>
          <cx:pt idx="1265">5824915</cx:pt>
          <cx:pt idx="1266">5822614</cx:pt>
          <cx:pt idx="1267">5817295</cx:pt>
          <cx:pt idx="1268">5810830</cx:pt>
          <cx:pt idx="1269">5801679</cx:pt>
          <cx:pt idx="1270">5800635</cx:pt>
          <cx:pt idx="1271">5799849</cx:pt>
          <cx:pt idx="1272">5792827</cx:pt>
          <cx:pt idx="1273">5792100</cx:pt>
          <cx:pt idx="1274">5789250</cx:pt>
          <cx:pt idx="1275">5787875</cx:pt>
          <cx:pt idx="1276">5784740</cx:pt>
          <cx:pt idx="1277">5783681</cx:pt>
          <cx:pt idx="1278">5783062</cx:pt>
          <cx:pt idx="1279">5779856</cx:pt>
          <cx:pt idx="1280">5777201</cx:pt>
          <cx:pt idx="1281">5776317</cx:pt>
          <cx:pt idx="1282">5770418</cx:pt>
          <cx:pt idx="1283">5767584</cx:pt>
          <cx:pt idx="1284">5767423</cx:pt>
          <cx:pt idx="1285">5764719</cx:pt>
          <cx:pt idx="1286">5763877</cx:pt>
          <cx:pt idx="1287">5760970</cx:pt>
          <cx:pt idx="1288">5757081</cx:pt>
          <cx:pt idx="1289">5750121</cx:pt>
          <cx:pt idx="1290">5747646</cx:pt>
          <cx:pt idx="1291">5742222</cx:pt>
          <cx:pt idx="1292">5740111</cx:pt>
          <cx:pt idx="1293">5739223</cx:pt>
          <cx:pt idx="1294">5738922</cx:pt>
          <cx:pt idx="1295">5733673</cx:pt>
          <cx:pt idx="1296">5726897</cx:pt>
          <cx:pt idx="1297">5721665</cx:pt>
          <cx:pt idx="1298">5718766</cx:pt>
          <cx:pt idx="1299">5714766</cx:pt>
          <cx:pt idx="1300">5711617</cx:pt>
          <cx:pt idx="1301">5708085</cx:pt>
          <cx:pt idx="1302">5706064</cx:pt>
          <cx:pt idx="1303">5700504</cx:pt>
          <cx:pt idx="1304">5700451</cx:pt>
          <cx:pt idx="1305">5694412</cx:pt>
          <cx:pt idx="1306">5690722</cx:pt>
          <cx:pt idx="1307">5690136</cx:pt>
          <cx:pt idx="1308">5689698</cx:pt>
          <cx:pt idx="1309">5686453</cx:pt>
          <cx:pt idx="1310">5684186</cx:pt>
          <cx:pt idx="1311">5670852</cx:pt>
          <cx:pt idx="1312">5669510</cx:pt>
          <cx:pt idx="1313">5662663</cx:pt>
          <cx:pt idx="1314">5661965</cx:pt>
          <cx:pt idx="1315">5661949</cx:pt>
          <cx:pt idx="1316">5659320</cx:pt>
          <cx:pt idx="1317">5658306</cx:pt>
          <cx:pt idx="1318">5658137</cx:pt>
          <cx:pt idx="1319">5657263</cx:pt>
          <cx:pt idx="1320">5635627</cx:pt>
          <cx:pt idx="1321">5620985</cx:pt>
          <cx:pt idx="1322">5617319</cx:pt>
          <cx:pt idx="1323">5617078</cx:pt>
          <cx:pt idx="1324">5616854</cx:pt>
          <cx:pt idx="1325">5610017</cx:pt>
          <cx:pt idx="1326">5602934</cx:pt>
          <cx:pt idx="1327">5601485</cx:pt>
          <cx:pt idx="1328">5600599</cx:pt>
          <cx:pt idx="1329">5595980</cx:pt>
          <cx:pt idx="1330">5592995</cx:pt>
          <cx:pt idx="1331">5590186</cx:pt>
          <cx:pt idx="1332">5589612</cx:pt>
          <cx:pt idx="1333">5589484</cx:pt>
          <cx:pt idx="1334">5586916</cx:pt>
          <cx:pt idx="1335">5584764</cx:pt>
          <cx:pt idx="1336">5584610</cx:pt>
          <cx:pt idx="1337">5580658</cx:pt>
          <cx:pt idx="1338">5576800</cx:pt>
          <cx:pt idx="1339">5575519</cx:pt>
          <cx:pt idx="1340">5572200</cx:pt>
          <cx:pt idx="1341">5568135</cx:pt>
          <cx:pt idx="1342">5564463</cx:pt>
          <cx:pt idx="1343">5563479</cx:pt>
          <cx:pt idx="1344">5563298</cx:pt>
          <cx:pt idx="1345">5559410</cx:pt>
          <cx:pt idx="1346">5556954</cx:pt>
          <cx:pt idx="1347">5554602</cx:pt>
          <cx:pt idx="1348">5553993</cx:pt>
          <cx:pt idx="1349">5547553</cx:pt>
          <cx:pt idx="1350">5543357</cx:pt>
          <cx:pt idx="1351">5542231</cx:pt>
          <cx:pt idx="1352">5541767</cx:pt>
          <cx:pt idx="1353">5540707</cx:pt>
          <cx:pt idx="1354">5538656</cx:pt>
          <cx:pt idx="1355">5538389</cx:pt>
          <cx:pt idx="1356">5537836</cx:pt>
          <cx:pt idx="1357">5537528</cx:pt>
          <cx:pt idx="1358">5534178</cx:pt>
          <cx:pt idx="1359">5531707</cx:pt>
          <cx:pt idx="1360">5524232</cx:pt>
          <cx:pt idx="1361">5518108</cx:pt>
          <cx:pt idx="1362">5515044</cx:pt>
          <cx:pt idx="1363">5514929</cx:pt>
          <cx:pt idx="1364">5510770</cx:pt>
          <cx:pt idx="1365">5509526</cx:pt>
          <cx:pt idx="1366">5508851</cx:pt>
          <cx:pt idx="1367">5506412</cx:pt>
          <cx:pt idx="1368">5505734</cx:pt>
          <cx:pt idx="1369">5504134</cx:pt>
          <cx:pt idx="1370">5500402</cx:pt>
          <cx:pt idx="1371">5492961</cx:pt>
          <cx:pt idx="1372">5491259</cx:pt>
          <cx:pt idx="1373">5489650</cx:pt>
          <cx:pt idx="1374">5488300</cx:pt>
          <cx:pt idx="1375">5487533</cx:pt>
          <cx:pt idx="1376">5484497</cx:pt>
          <cx:pt idx="1377">5482906</cx:pt>
          <cx:pt idx="1378">5481093</cx:pt>
          <cx:pt idx="1379">5477473</cx:pt>
          <cx:pt idx="1380">5472624</cx:pt>
          <cx:pt idx="1381">5470132</cx:pt>
          <cx:pt idx="1382">5461925</cx:pt>
          <cx:pt idx="1383">5456212</cx:pt>
          <cx:pt idx="1384">5450008</cx:pt>
          <cx:pt idx="1385">5448470</cx:pt>
          <cx:pt idx="1386">5444852</cx:pt>
          <cx:pt idx="1387">5444081</cx:pt>
          <cx:pt idx="1388">5440275</cx:pt>
          <cx:pt idx="1389">5439771</cx:pt>
          <cx:pt idx="1390">5436462</cx:pt>
          <cx:pt idx="1391">5434079</cx:pt>
          <cx:pt idx="1392">5434078</cx:pt>
          <cx:pt idx="1393">5427727</cx:pt>
          <cx:pt idx="1394">5427688</cx:pt>
          <cx:pt idx="1395">5423477</cx:pt>
          <cx:pt idx="1396">5423413</cx:pt>
          <cx:pt idx="1397">5414916</cx:pt>
          <cx:pt idx="1398">5414519</cx:pt>
          <cx:pt idx="1399">5412459</cx:pt>
          <cx:pt idx="1400">5411857</cx:pt>
          <cx:pt idx="1401">5408882</cx:pt>
          <cx:pt idx="1402">5406421</cx:pt>
          <cx:pt idx="1403">5406351</cx:pt>
          <cx:pt idx="1404">5396478</cx:pt>
          <cx:pt idx="1405">5396039</cx:pt>
          <cx:pt idx="1406">5395975</cx:pt>
          <cx:pt idx="1407">5390538</cx:pt>
          <cx:pt idx="1408">5386042</cx:pt>
          <cx:pt idx="1409">5382591</cx:pt>
          <cx:pt idx="1410">5381725</cx:pt>
          <cx:pt idx="1411">5374428</cx:pt>
          <cx:pt idx="1412">5373358</cx:pt>
          <cx:pt idx="1413">5373263</cx:pt>
          <cx:pt idx="1414">5369143</cx:pt>
          <cx:pt idx="1415">5358351</cx:pt>
          <cx:pt idx="1416">5356548</cx:pt>
          <cx:pt idx="1417">5345795</cx:pt>
          <cx:pt idx="1418">5338017</cx:pt>
          <cx:pt idx="1419">5338010</cx:pt>
          <cx:pt idx="1420">5336346</cx:pt>
          <cx:pt idx="1421">5335815</cx:pt>
          <cx:pt idx="1422">5332719</cx:pt>
          <cx:pt idx="1423">5329977</cx:pt>
          <cx:pt idx="1424">5328188</cx:pt>
          <cx:pt idx="1425">5325617</cx:pt>
          <cx:pt idx="1426">5324541</cx:pt>
          <cx:pt idx="1427">5317116</cx:pt>
          <cx:pt idx="1428">5316244</cx:pt>
          <cx:pt idx="1429">5308108</cx:pt>
          <cx:pt idx="1430">5306761</cx:pt>
          <cx:pt idx="1431">5305848</cx:pt>
          <cx:pt idx="1432">5305409</cx:pt>
          <cx:pt idx="1433">5301965</cx:pt>
          <cx:pt idx="1434">5299882</cx:pt>
          <cx:pt idx="1435">5299637</cx:pt>
          <cx:pt idx="1436">5299482</cx:pt>
          <cx:pt idx="1437">5299063</cx:pt>
          <cx:pt idx="1438">5298026</cx:pt>
          <cx:pt idx="1439">5296906</cx:pt>
          <cx:pt idx="1440">5295094</cx:pt>
          <cx:pt idx="1441">5294561</cx:pt>
          <cx:pt idx="1442">5288519</cx:pt>
          <cx:pt idx="1443">5288403</cx:pt>
          <cx:pt idx="1444">5284417</cx:pt>
          <cx:pt idx="1445">5283507</cx:pt>
          <cx:pt idx="1446">5277237</cx:pt>
          <cx:pt idx="1447">5275905</cx:pt>
          <cx:pt idx="1448">5275682</cx:pt>
          <cx:pt idx="1449">5270624</cx:pt>
          <cx:pt idx="1450">5269920</cx:pt>
          <cx:pt idx="1451">5267622</cx:pt>
          <cx:pt idx="1452">5263775</cx:pt>
          <cx:pt idx="1453">5263337</cx:pt>
          <cx:pt idx="1454">5255377</cx:pt>
          <cx:pt idx="1455">5253410</cx:pt>
          <cx:pt idx="1456">5253309</cx:pt>
          <cx:pt idx="1457">5251983</cx:pt>
          <cx:pt idx="1458">5247220</cx:pt>
          <cx:pt idx="1459">5247114</cx:pt>
          <cx:pt idx="1460">5246476</cx:pt>
          <cx:pt idx="1461">5244367</cx:pt>
          <cx:pt idx="1462">5239892</cx:pt>
          <cx:pt idx="1463">5238273</cx:pt>
          <cx:pt idx="1464">5232475</cx:pt>
          <cx:pt idx="1465">5228020</cx:pt>
          <cx:pt idx="1466">5224475</cx:pt>
          <cx:pt idx="1467">5223456</cx:pt>
          <cx:pt idx="1468">5221478</cx:pt>
          <cx:pt idx="1469">5217561</cx:pt>
          <cx:pt idx="1470">5217373</cx:pt>
          <cx:pt idx="1471">5214171</cx:pt>
          <cx:pt idx="1472">5213295</cx:pt>
          <cx:pt idx="1473">5207594</cx:pt>
          <cx:pt idx="1474">5205536</cx:pt>
          <cx:pt idx="1475">5202242</cx:pt>
          <cx:pt idx="1476">5200786</cx:pt>
          <cx:pt idx="1477">5199731</cx:pt>
          <cx:pt idx="1478">5199107</cx:pt>
          <cx:pt idx="1479">5194225</cx:pt>
          <cx:pt idx="1480">5185076</cx:pt>
          <cx:pt idx="1481">5182273</cx:pt>
          <cx:pt idx="1482">5177927</cx:pt>
          <cx:pt idx="1483">5175765</cx:pt>
          <cx:pt idx="1484">5172361</cx:pt>
          <cx:pt idx="1485">5168203</cx:pt>
          <cx:pt idx="1486">5165645</cx:pt>
          <cx:pt idx="1487">5165287</cx:pt>
          <cx:pt idx="1488">5163583</cx:pt>
          <cx:pt idx="1489">5161538</cx:pt>
          <cx:pt idx="1490">5161427</cx:pt>
          <cx:pt idx="1491">5160441</cx:pt>
          <cx:pt idx="1492">5157815</cx:pt>
          <cx:pt idx="1493">5157580</cx:pt>
          <cx:pt idx="1494">5156718</cx:pt>
          <cx:pt idx="1495">5153994</cx:pt>
          <cx:pt idx="1496">5147761</cx:pt>
          <cx:pt idx="1497">5147601</cx:pt>
          <cx:pt idx="1498">5146567</cx:pt>
          <cx:pt idx="1499">5144910</cx:pt>
          <cx:pt idx="1500">5139183</cx:pt>
          <cx:pt idx="1501">5136995</cx:pt>
          <cx:pt idx="1502">5136175</cx:pt>
          <cx:pt idx="1503">5131964</cx:pt>
          <cx:pt idx="1504">5128311</cx:pt>
          <cx:pt idx="1505">5127308</cx:pt>
          <cx:pt idx="1506">5122572</cx:pt>
          <cx:pt idx="1507">5121889</cx:pt>
          <cx:pt idx="1508">5119790</cx:pt>
          <cx:pt idx="1509">5114697</cx:pt>
          <cx:pt idx="1510">5111501</cx:pt>
          <cx:pt idx="1511">5108543</cx:pt>
          <cx:pt idx="1512">5107943</cx:pt>
          <cx:pt idx="1513">5102129</cx:pt>
          <cx:pt idx="1514">5099701</cx:pt>
          <cx:pt idx="1515">5099409</cx:pt>
          <cx:pt idx="1516">5098736</cx:pt>
          <cx:pt idx="1517">5090937</cx:pt>
          <cx:pt idx="1518">5089431</cx:pt>
          <cx:pt idx="1519">5086028</cx:pt>
          <cx:pt idx="1520">5085080</cx:pt>
          <cx:pt idx="1521">5083741</cx:pt>
          <cx:pt idx="1522">5082109</cx:pt>
          <cx:pt idx="1523">5079272</cx:pt>
          <cx:pt idx="1524">5078209</cx:pt>
          <cx:pt idx="1525">5072093</cx:pt>
          <cx:pt idx="1526">5072080</cx:pt>
          <cx:pt idx="1527">5071824</cx:pt>
          <cx:pt idx="1528">5071317</cx:pt>
          <cx:pt idx="1529">5069042</cx:pt>
          <cx:pt idx="1530">5068229</cx:pt>
          <cx:pt idx="1531">5065000</cx:pt>
          <cx:pt idx="1532">5061758</cx:pt>
          <cx:pt idx="1533">5059553</cx:pt>
          <cx:pt idx="1534">5057200</cx:pt>
          <cx:pt idx="1535">5057004</cx:pt>
          <cx:pt idx="1536">5054795</cx:pt>
          <cx:pt idx="1537">5051587</cx:pt>
          <cx:pt idx="1538">5050121</cx:pt>
          <cx:pt idx="1539">5045164</cx:pt>
          <cx:pt idx="1540">5041913</cx:pt>
          <cx:pt idx="1541">5041205</cx:pt>
          <cx:pt idx="1542">5040994</cx:pt>
          <cx:pt idx="1543">5037813</cx:pt>
          <cx:pt idx="1544">5034472</cx:pt>
          <cx:pt idx="1545">5032094</cx:pt>
          <cx:pt idx="1546">5029936</cx:pt>
          <cx:pt idx="1547">5029621</cx:pt>
          <cx:pt idx="1548">5028936</cx:pt>
          <cx:pt idx="1549">5025835</cx:pt>
          <cx:pt idx="1550">5022004</cx:pt>
          <cx:pt idx="1551">5021728</cx:pt>
          <cx:pt idx="1552">5021278</cx:pt>
          <cx:pt idx="1553">5015137</cx:pt>
          <cx:pt idx="1554">5014897</cx:pt>
          <cx:pt idx="1555">5011351</cx:pt>
          <cx:pt idx="1556">5010358</cx:pt>
          <cx:pt idx="1557">5003665</cx:pt>
          <cx:pt idx="1558">4999117</cx:pt>
          <cx:pt idx="1559">4996794</cx:pt>
          <cx:pt idx="1560">4991946</cx:pt>
          <cx:pt idx="1561">4990782</cx:pt>
          <cx:pt idx="1562">4986664</cx:pt>
          <cx:pt idx="1563">4972464</cx:pt>
          <cx:pt idx="1564">4967959</cx:pt>
          <cx:pt idx="1565">4966511</cx:pt>
          <cx:pt idx="1566">4966145</cx:pt>
          <cx:pt idx="1567">4962861</cx:pt>
          <cx:pt idx="1568">4961347</cx:pt>
          <cx:pt idx="1569">4958681</cx:pt>
          <cx:pt idx="1570">4955919</cx:pt>
          <cx:pt idx="1571">4945283</cx:pt>
          <cx:pt idx="1572">4945042</cx:pt>
          <cx:pt idx="1573">4936575</cx:pt>
          <cx:pt idx="1574">4933029</cx:pt>
          <cx:pt idx="1575">4930163</cx:pt>
          <cx:pt idx="1576">4924890</cx:pt>
          <cx:pt idx="1577">4924400</cx:pt>
          <cx:pt idx="1578">4923400</cx:pt>
          <cx:pt idx="1579">4921380</cx:pt>
          <cx:pt idx="1580">4920114</cx:pt>
          <cx:pt idx="1581">4918816</cx:pt>
          <cx:pt idx="1582">4914327</cx:pt>
          <cx:pt idx="1583">4912463</cx:pt>
          <cx:pt idx="1584">4912005</cx:pt>
          <cx:pt idx="1585">4910660</cx:pt>
          <cx:pt idx="1586">4907380</cx:pt>
          <cx:pt idx="1587">4907332</cx:pt>
          <cx:pt idx="1588">4902635</cx:pt>
          <cx:pt idx="1589">4902327</cx:pt>
          <cx:pt idx="1590">4901158</cx:pt>
          <cx:pt idx="1591">4898538</cx:pt>
          <cx:pt idx="1592">4897692</cx:pt>
          <cx:pt idx="1593">4897523</cx:pt>
          <cx:pt idx="1594">4896537</cx:pt>
          <cx:pt idx="1595">4895490</cx:pt>
          <cx:pt idx="1596">4894651</cx:pt>
          <cx:pt idx="1597">4894041</cx:pt>
          <cx:pt idx="1598">4893011</cx:pt>
          <cx:pt idx="1599">4890338</cx:pt>
          <cx:pt idx="1600">4885758</cx:pt>
          <cx:pt idx="1601">4877172</cx:pt>
          <cx:pt idx="1602">4870853</cx:pt>
          <cx:pt idx="1603">4867281</cx:pt>
          <cx:pt idx="1604">4866576</cx:pt>
          <cx:pt idx="1605">4862684</cx:pt>
          <cx:pt idx="1606">4857693</cx:pt>
          <cx:pt idx="1607">4852889</cx:pt>
          <cx:pt idx="1608">4852789</cx:pt>
          <cx:pt idx="1609">4852348</cx:pt>
          <cx:pt idx="1610">4851310</cx:pt>
          <cx:pt idx="1611">4847666</cx:pt>
          <cx:pt idx="1612">4846062</cx:pt>
          <cx:pt idx="1613">4841501</cx:pt>
          <cx:pt idx="1614">4839281</cx:pt>
          <cx:pt idx="1615">4837737</cx:pt>
          <cx:pt idx="1616">4837355</cx:pt>
          <cx:pt idx="1617">4836529</cx:pt>
          <cx:pt idx="1618">4834678</cx:pt>
          <cx:pt idx="1619">4834039</cx:pt>
          <cx:pt idx="1620">4830956</cx:pt>
          <cx:pt idx="1621">4830829</cx:pt>
          <cx:pt idx="1622">4822369</cx:pt>
          <cx:pt idx="1623">4821151</cx:pt>
          <cx:pt idx="1624">4817185</cx:pt>
          <cx:pt idx="1625">4815667</cx:pt>
          <cx:pt idx="1626">4813382</cx:pt>
          <cx:pt idx="1627">4811863</cx:pt>
          <cx:pt idx="1628">4809441</cx:pt>
          <cx:pt idx="1629">4806026</cx:pt>
          <cx:pt idx="1630">4805842</cx:pt>
          <cx:pt idx="1631">4802685</cx:pt>
          <cx:pt idx="1632">4802640</cx:pt>
          <cx:pt idx="1633">4800619</cx:pt>
          <cx:pt idx="1634">4800408</cx:pt>
          <cx:pt idx="1635">4799436</cx:pt>
          <cx:pt idx="1636">4796572</cx:pt>
          <cx:pt idx="1637">4796413</cx:pt>
          <cx:pt idx="1638">4795716</cx:pt>
          <cx:pt idx="1639">4794673</cx:pt>
          <cx:pt idx="1640">4791237</cx:pt>
          <cx:pt idx="1641">4787893</cx:pt>
          <cx:pt idx="1642">4787890</cx:pt>
          <cx:pt idx="1643">4785999</cx:pt>
          <cx:pt idx="1644">4785795</cx:pt>
          <cx:pt idx="1645">4785038</cx:pt>
          <cx:pt idx="1646">4778416</cx:pt>
          <cx:pt idx="1647">4776071</cx:pt>
          <cx:pt idx="1648">4774119</cx:pt>
          <cx:pt idx="1649">4772259</cx:pt>
          <cx:pt idx="1650">4765146</cx:pt>
          <cx:pt idx="1651">4763251</cx:pt>
          <cx:pt idx="1652">4761556</cx:pt>
          <cx:pt idx="1653">4761311</cx:pt>
          <cx:pt idx="1654">4757269</cx:pt>
          <cx:pt idx="1655">4755448</cx:pt>
          <cx:pt idx="1656">4754605</cx:pt>
          <cx:pt idx="1657">4754601</cx:pt>
          <cx:pt idx="1658">4752153</cx:pt>
          <cx:pt idx="1659">4749671</cx:pt>
          <cx:pt idx="1660">4748449</cx:pt>
          <cx:pt idx="1661">4747870</cx:pt>
          <cx:pt idx="1662">4746854</cx:pt>
          <cx:pt idx="1663">4745702</cx:pt>
          <cx:pt idx="1664">4743333</cx:pt>
          <cx:pt idx="1665">4740233</cx:pt>
          <cx:pt idx="1666">4740173</cx:pt>
          <cx:pt idx="1667">4738425</cx:pt>
          <cx:pt idx="1668">4738335</cx:pt>
          <cx:pt idx="1669">4737269</cx:pt>
          <cx:pt idx="1670">4735882</cx:pt>
          <cx:pt idx="1671">4734409</cx:pt>
          <cx:pt idx="1672">4733057</cx:pt>
          <cx:pt idx="1673">4723726</cx:pt>
          <cx:pt idx="1674">4723527</cx:pt>
          <cx:pt idx="1675">4722974</cx:pt>
          <cx:pt idx="1676">4721513</cx:pt>
          <cx:pt idx="1677">4720603</cx:pt>
          <cx:pt idx="1678">4719578</cx:pt>
          <cx:pt idx="1679">4719135</cx:pt>
          <cx:pt idx="1680">4719126</cx:pt>
          <cx:pt idx="1681">4716036</cx:pt>
          <cx:pt idx="1682">4715951</cx:pt>
          <cx:pt idx="1683">4714615</cx:pt>
          <cx:pt idx="1684">4713144</cx:pt>
          <cx:pt idx="1685">4708673</cx:pt>
          <cx:pt idx="1686">4703085</cx:pt>
          <cx:pt idx="1687">4701574</cx:pt>
          <cx:pt idx="1688">4700527</cx:pt>
          <cx:pt idx="1689">4698989</cx:pt>
          <cx:pt idx="1690">4697856</cx:pt>
          <cx:pt idx="1691">4697844</cx:pt>
          <cx:pt idx="1692">4696034</cx:pt>
          <cx:pt idx="1693">4691676</cx:pt>
          <cx:pt idx="1694">4690712</cx:pt>
          <cx:pt idx="1695">4688285</cx:pt>
          <cx:pt idx="1696">4687648</cx:pt>
          <cx:pt idx="1697">4686547</cx:pt>
          <cx:pt idx="1698">4684797</cx:pt>
          <cx:pt idx="1699">4682320</cx:pt>
          <cx:pt idx="1700">4679506</cx:pt>
          <cx:pt idx="1701">4679269</cx:pt>
          <cx:pt idx="1702">4678038</cx:pt>
          <cx:pt idx="1703">4678024</cx:pt>
          <cx:pt idx="1704">4674082</cx:pt>
          <cx:pt idx="1705">4673846</cx:pt>
          <cx:pt idx="1706">4673202</cx:pt>
          <cx:pt idx="1707">4671337</cx:pt>
          <cx:pt idx="1708">4668508</cx:pt>
          <cx:pt idx="1709">4667061</cx:pt>
          <cx:pt idx="1710">4664803</cx:pt>
          <cx:pt idx="1711">4662973</cx:pt>
          <cx:pt idx="1712">4662080</cx:pt>
          <cx:pt idx="1713">4655253</cx:pt>
          <cx:pt idx="1714">4654366</cx:pt>
          <cx:pt idx="1715">4651556</cx:pt>
          <cx:pt idx="1716">4650696</cx:pt>
          <cx:pt idx="1717">4650685</cx:pt>
          <cx:pt idx="1718">4649138</cx:pt>
          <cx:pt idx="1719">4648620</cx:pt>
          <cx:pt idx="1720">4647307</cx:pt>
          <cx:pt idx="1721">4645909</cx:pt>
          <cx:pt idx="1722">4640731</cx:pt>
          <cx:pt idx="1723">4638549</cx:pt>
          <cx:pt idx="1724">4637858</cx:pt>
          <cx:pt idx="1725">4634060</cx:pt>
          <cx:pt idx="1726">4629057</cx:pt>
          <cx:pt idx="1727">4628972</cx:pt>
          <cx:pt idx="1728">4628861</cx:pt>
          <cx:pt idx="1729">4624285</cx:pt>
          <cx:pt idx="1730">4617172</cx:pt>
          <cx:pt idx="1731">4616887</cx:pt>
          <cx:pt idx="1732">4615839</cx:pt>
          <cx:pt idx="1733">4613979</cx:pt>
          <cx:pt idx="1734">4613419</cx:pt>
          <cx:pt idx="1735">4609547</cx:pt>
          <cx:pt idx="1736">4604275</cx:pt>
          <cx:pt idx="1737">4602395</cx:pt>
          <cx:pt idx="1738">4602248</cx:pt>
          <cx:pt idx="1739">4601917</cx:pt>
          <cx:pt idx="1740">4601037</cx:pt>
          <cx:pt idx="1741">4599610</cx:pt>
          <cx:pt idx="1742">4596335</cx:pt>
          <cx:pt idx="1743">4593046</cx:pt>
          <cx:pt idx="1744">4590369</cx:pt>
          <cx:pt idx="1745">4589873</cx:pt>
          <cx:pt idx="1746">4588916</cx:pt>
          <cx:pt idx="1747">4586935</cx:pt>
          <cx:pt idx="1748">4586840</cx:pt>
          <cx:pt idx="1749">4583101</cx:pt>
          <cx:pt idx="1750">4581218</cx:pt>
          <cx:pt idx="1751">4577451</cx:pt>
          <cx:pt idx="1752">4576748</cx:pt>
          <cx:pt idx="1753">4576001</cx:pt>
          <cx:pt idx="1754">4575521</cx:pt>
          <cx:pt idx="1755">4573838</cx:pt>
          <cx:pt idx="1756">4573544</cx:pt>
          <cx:pt idx="1757">4570096</cx:pt>
          <cx:pt idx="1758">4569886</cx:pt>
          <cx:pt idx="1759">4566672</cx:pt>
          <cx:pt idx="1760">4565455</cx:pt>
          <cx:pt idx="1761">4564959</cx:pt>
          <cx:pt idx="1762">4564568</cx:pt>
          <cx:pt idx="1763">4561727</cx:pt>
          <cx:pt idx="1764">4558472</cx:pt>
          <cx:pt idx="1765">4550983</cx:pt>
          <cx:pt idx="1766">4548644</cx:pt>
          <cx:pt idx="1767">4543244</cx:pt>
          <cx:pt idx="1768">4543101</cx:pt>
          <cx:pt idx="1769">4543092</cx:pt>
          <cx:pt idx="1770">4542236</cx:pt>
          <cx:pt idx="1771">4541927</cx:pt>
          <cx:pt idx="1772">4541657</cx:pt>
          <cx:pt idx="1773">4541090</cx:pt>
          <cx:pt idx="1774">4540127</cx:pt>
          <cx:pt idx="1775">4539805</cx:pt>
          <cx:pt idx="1776">4534563</cx:pt>
          <cx:pt idx="1777">4532571</cx:pt>
          <cx:pt idx="1778">4531623</cx:pt>
          <cx:pt idx="1779">4528596</cx:pt>
          <cx:pt idx="1780">4526885</cx:pt>
          <cx:pt idx="1781">4523214</cx:pt>
          <cx:pt idx="1782">4514272</cx:pt>
          <cx:pt idx="1783">4511599</cx:pt>
          <cx:pt idx="1784">4510852</cx:pt>
          <cx:pt idx="1785">4510250</cx:pt>
          <cx:pt idx="1786">4510182</cx:pt>
          <cx:pt idx="1787">4509454</cx:pt>
          <cx:pt idx="1788">4509055</cx:pt>
          <cx:pt idx="1789">4508881</cx:pt>
          <cx:pt idx="1790">4507168</cx:pt>
          <cx:pt idx="1791">4498328</cx:pt>
          <cx:pt idx="1792">4496557</cx:pt>
          <cx:pt idx="1793">4495778</cx:pt>
          <cx:pt idx="1794">4493196</cx:pt>
          <cx:pt idx="1795">4489524</cx:pt>
          <cx:pt idx="1796">4489200</cx:pt>
          <cx:pt idx="1797">4488502</cx:pt>
          <cx:pt idx="1798">4487786</cx:pt>
          <cx:pt idx="1799">4484462</cx:pt>
          <cx:pt idx="1800">4480215</cx:pt>
          <cx:pt idx="1801">4479348</cx:pt>
          <cx:pt idx="1802">4477587</cx:pt>
          <cx:pt idx="1803">4475322</cx:pt>
          <cx:pt idx="1804">4475216</cx:pt>
          <cx:pt idx="1805">4474243</cx:pt>
          <cx:pt idx="1806">4471948</cx:pt>
          <cx:pt idx="1807">4468926</cx:pt>
          <cx:pt idx="1808">4468145</cx:pt>
          <cx:pt idx="1809">4466616</cx:pt>
          <cx:pt idx="1810">4465627</cx:pt>
          <cx:pt idx="1811">4465426</cx:pt>
          <cx:pt idx="1812">4463726</cx:pt>
          <cx:pt idx="1813">4463530</cx:pt>
          <cx:pt idx="1814">4462805</cx:pt>
          <cx:pt idx="1815">4460448</cx:pt>
          <cx:pt idx="1816">4455931</cx:pt>
          <cx:pt idx="1817">4455816</cx:pt>
          <cx:pt idx="1818">4453660</cx:pt>
          <cx:pt idx="1819">4451806</cx:pt>
          <cx:pt idx="1820">4447041</cx:pt>
          <cx:pt idx="1821">4445637</cx:pt>
          <cx:pt idx="1822">4443998</cx:pt>
          <cx:pt idx="1823">4441142</cx:pt>
          <cx:pt idx="1824">4439926</cx:pt>
          <cx:pt idx="1825">4438121</cx:pt>
          <cx:pt idx="1826">4436455</cx:pt>
          <cx:pt idx="1827">4436135</cx:pt>
          <cx:pt idx="1828">4435027</cx:pt>
          <cx:pt idx="1829">4433795</cx:pt>
          <cx:pt idx="1830">4427381</cx:pt>
          <cx:pt idx="1831">4426623</cx:pt>
          <cx:pt idx="1832">4426071</cx:pt>
          <cx:pt idx="1833">4425659</cx:pt>
          <cx:pt idx="1834">4425604</cx:pt>
          <cx:pt idx="1835">4425490</cx:pt>
          <cx:pt idx="1836">4423959</cx:pt>
          <cx:pt idx="1837">4420048</cx:pt>
          <cx:pt idx="1838">4420020</cx:pt>
          <cx:pt idx="1839">4416659</cx:pt>
          <cx:pt idx="1840">4415886</cx:pt>
          <cx:pt idx="1841">4411085</cx:pt>
          <cx:pt idx="1842">4410665</cx:pt>
          <cx:pt idx="1843">4410367</cx:pt>
          <cx:pt idx="1844">4409814</cx:pt>
          <cx:pt idx="1845">4409251</cx:pt>
          <cx:pt idx="1846">4404383</cx:pt>
          <cx:pt idx="1847">4400014</cx:pt>
          <cx:pt idx="1848">4398813</cx:pt>
          <cx:pt idx="1849">4396801</cx:pt>
          <cx:pt idx="1850">4394948</cx:pt>
          <cx:pt idx="1851">4389912</cx:pt>
          <cx:pt idx="1852">4387130</cx:pt>
          <cx:pt idx="1853">4386869</cx:pt>
          <cx:pt idx="1854">4381895</cx:pt>
          <cx:pt idx="1855">4379220</cx:pt>
          <cx:pt idx="1856">4378130</cx:pt>
          <cx:pt idx="1857">4375826</cx:pt>
          <cx:pt idx="1858">4373846</cx:pt>
          <cx:pt idx="1859">4373507</cx:pt>
          <cx:pt idx="1860">4372895</cx:pt>
          <cx:pt idx="1861">4371293</cx:pt>
          <cx:pt idx="1862">4368452</cx:pt>
          <cx:pt idx="1863">4367100</cx:pt>
          <cx:pt idx="1864">4367075</cx:pt>
          <cx:pt idx="1865">4366825</cx:pt>
          <cx:pt idx="1866">4366666</cx:pt>
          <cx:pt idx="1867">4365488</cx:pt>
          <cx:pt idx="1868">4365466</cx:pt>
          <cx:pt idx="1869">4361881</cx:pt>
          <cx:pt idx="1870">4361354</cx:pt>
          <cx:pt idx="1871">4356810</cx:pt>
          <cx:pt idx="1872">4356377</cx:pt>
          <cx:pt idx="1873">4356368</cx:pt>
          <cx:pt idx="1874">4356009</cx:pt>
          <cx:pt idx="1875">4355458</cx:pt>
          <cx:pt idx="1876">4355414</cx:pt>
          <cx:pt idx="1877">4355331</cx:pt>
          <cx:pt idx="1878">4353819</cx:pt>
          <cx:pt idx="1879">4352810</cx:pt>
          <cx:pt idx="1880">4351979</cx:pt>
          <cx:pt idx="1881">4351819</cx:pt>
          <cx:pt idx="1882">4350448</cx:pt>
          <cx:pt idx="1883">4349697</cx:pt>
          <cx:pt idx="1884">4348230</cx:pt>
          <cx:pt idx="1885">4343369</cx:pt>
          <cx:pt idx="1886">4342140</cx:pt>
          <cx:pt idx="1887">4341124</cx:pt>
          <cx:pt idx="1888">4340962</cx:pt>
          <cx:pt idx="1889">4334988</cx:pt>
          <cx:pt idx="1890">4334792</cx:pt>
          <cx:pt idx="1891">4331009</cx:pt>
          <cx:pt idx="1892">4328925</cx:pt>
          <cx:pt idx="1893">4328193</cx:pt>
          <cx:pt idx="1894">4326949</cx:pt>
          <cx:pt idx="1895">4326684</cx:pt>
          <cx:pt idx="1896">4325734</cx:pt>
          <cx:pt idx="1897">4321826</cx:pt>
          <cx:pt idx="1898">4321512</cx:pt>
          <cx:pt idx="1899">4320934</cx:pt>
          <cx:pt idx="1900">4320259</cx:pt>
          <cx:pt idx="1901">4320232</cx:pt>
          <cx:pt idx="1902">4317661</cx:pt>
          <cx:pt idx="1903">4316413</cx:pt>
          <cx:pt idx="1904">4316022</cx:pt>
          <cx:pt idx="1905">4309736</cx:pt>
          <cx:pt idx="1906">4309706</cx:pt>
          <cx:pt idx="1907">4307820</cx:pt>
          <cx:pt idx="1908">4306937</cx:pt>
          <cx:pt idx="1909">4303341</cx:pt>
          <cx:pt idx="1910">4301571</cx:pt>
          <cx:pt idx="1911">4299302</cx:pt>
          <cx:pt idx="1912">4293936</cx:pt>
          <cx:pt idx="1913">4293828</cx:pt>
          <cx:pt idx="1914">4293581</cx:pt>
          <cx:pt idx="1915">4290141</cx:pt>
          <cx:pt idx="1916">4289651</cx:pt>
          <cx:pt idx="1917">4288892</cx:pt>
          <cx:pt idx="1918">4285299</cx:pt>
          <cx:pt idx="1919">4282834</cx:pt>
          <cx:pt idx="1920">4282570</cx:pt>
          <cx:pt idx="1921">4281966</cx:pt>
          <cx:pt idx="1922">4279908</cx:pt>
          <cx:pt idx="1923">4276937</cx:pt>
          <cx:pt idx="1924">4275679</cx:pt>
          <cx:pt idx="1925">4274144</cx:pt>
          <cx:pt idx="1926">4273711</cx:pt>
          <cx:pt idx="1927">4272946</cx:pt>
          <cx:pt idx="1928">4271647</cx:pt>
          <cx:pt idx="1929">4271180</cx:pt>
          <cx:pt idx="1930">4267005</cx:pt>
          <cx:pt idx="1931">4265491</cx:pt>
          <cx:pt idx="1932">4265080</cx:pt>
          <cx:pt idx="1933">4263588</cx:pt>
          <cx:pt idx="1934">4262630</cx:pt>
          <cx:pt idx="1935">4261615</cx:pt>
          <cx:pt idx="1936">4259707</cx:pt>
          <cx:pt idx="1937">4255104</cx:pt>
          <cx:pt idx="1938">4252020</cx:pt>
          <cx:pt idx="1939">4251667</cx:pt>
          <cx:pt idx="1940">4251074</cx:pt>
          <cx:pt idx="1941">4246804</cx:pt>
          <cx:pt idx="1942">4245331</cx:pt>
          <cx:pt idx="1943">4243147</cx:pt>
          <cx:pt idx="1944">4242835</cx:pt>
          <cx:pt idx="1945">4242693</cx:pt>
          <cx:pt idx="1946">4241964</cx:pt>
          <cx:pt idx="1947">4239667</cx:pt>
          <cx:pt idx="1948">4238781</cx:pt>
          <cx:pt idx="1949">4234615</cx:pt>
          <cx:pt idx="1950">4231642</cx:pt>
          <cx:pt idx="1951">4230179</cx:pt>
          <cx:pt idx="1952">4227847</cx:pt>
          <cx:pt idx="1953">4227545</cx:pt>
          <cx:pt idx="1954">4226399</cx:pt>
          <cx:pt idx="1955">4223613</cx:pt>
          <cx:pt idx="1956">4223354</cx:pt>
          <cx:pt idx="1957">4222559</cx:pt>
          <cx:pt idx="1958">4221902</cx:pt>
          <cx:pt idx="1959">4219141</cx:pt>
          <cx:pt idx="1960">4218799</cx:pt>
          <cx:pt idx="1961">4216974</cx:pt>
          <cx:pt idx="1962">4215418</cx:pt>
          <cx:pt idx="1963">4214974</cx:pt>
          <cx:pt idx="1964">4213455</cx:pt>
          <cx:pt idx="1965">4207958</cx:pt>
          <cx:pt idx="1966">4204818</cx:pt>
          <cx:pt idx="1967">4203591</cx:pt>
          <cx:pt idx="1968">4203581</cx:pt>
          <cx:pt idx="1969">4203082</cx:pt>
          <cx:pt idx="1970">4202295</cx:pt>
          <cx:pt idx="1971">4200729</cx:pt>
          <cx:pt idx="1972">4200469</cx:pt>
          <cx:pt idx="1973">4200368</cx:pt>
          <cx:pt idx="1974">4200230</cx:pt>
          <cx:pt idx="1975">4199910</cx:pt>
          <cx:pt idx="1976">4198594</cx:pt>
          <cx:pt idx="1977">4196932</cx:pt>
          <cx:pt idx="1978">4196683</cx:pt>
          <cx:pt idx="1979">4195474</cx:pt>
          <cx:pt idx="1980">4195422</cx:pt>
          <cx:pt idx="1981">4190444</cx:pt>
          <cx:pt idx="1982">4189087</cx:pt>
          <cx:pt idx="1983">4187552</cx:pt>
          <cx:pt idx="1984">4187294</cx:pt>
          <cx:pt idx="1985">4184512</cx:pt>
          <cx:pt idx="1986">4183795</cx:pt>
          <cx:pt idx="1987">4182229</cx:pt>
          <cx:pt idx="1988">4179635</cx:pt>
          <cx:pt idx="1989">4179468</cx:pt>
          <cx:pt idx="1990">4177468</cx:pt>
          <cx:pt idx="1991">4176625</cx:pt>
          <cx:pt idx="1992">4171703</cx:pt>
          <cx:pt idx="1993">4169455</cx:pt>
          <cx:pt idx="1994">4168170</cx:pt>
          <cx:pt idx="1995">4167600</cx:pt>
          <cx:pt idx="1996">4167352</cx:pt>
          <cx:pt idx="1997">4162905</cx:pt>
          <cx:pt idx="1998">4162714</cx:pt>
          <cx:pt idx="1999">4162362</cx:pt>
          <cx:pt idx="2000">4162077</cx:pt>
          <cx:pt idx="2001">4160214</cx:pt>
          <cx:pt idx="2002">4159821</cx:pt>
          <cx:pt idx="2003">4159337</cx:pt>
          <cx:pt idx="2004">4158774</cx:pt>
          <cx:pt idx="2005">4157482</cx:pt>
          <cx:pt idx="2006">4152919</cx:pt>
          <cx:pt idx="2007">4151801</cx:pt>
          <cx:pt idx="2008">4151225</cx:pt>
          <cx:pt idx="2009">4150448</cx:pt>
          <cx:pt idx="2010">4146637</cx:pt>
          <cx:pt idx="2011">4145785</cx:pt>
          <cx:pt idx="2012">4144816</cx:pt>
          <cx:pt idx="2013">4142344</cx:pt>
          <cx:pt idx="2014">4141739</cx:pt>
          <cx:pt idx="2015">4141524</cx:pt>
          <cx:pt idx="2016">4138484</cx:pt>
          <cx:pt idx="2017">4137184</cx:pt>
          <cx:pt idx="2018">4135720</cx:pt>
          <cx:pt idx="2019">4132424</cx:pt>
          <cx:pt idx="2020">4128228</cx:pt>
          <cx:pt idx="2021">4127082</cx:pt>
          <cx:pt idx="2022">4126732</cx:pt>
          <cx:pt idx="2023">4124183</cx:pt>
          <cx:pt idx="2024">4123454</cx:pt>
          <cx:pt idx="2025">4122938</cx:pt>
          <cx:pt idx="2026">4121077</cx:pt>
          <cx:pt idx="2027">4117084</cx:pt>
          <cx:pt idx="2028">4116793</cx:pt>
          <cx:pt idx="2029">4116378</cx:pt>
          <cx:pt idx="2030">4114875</cx:pt>
          <cx:pt idx="2031">4114697</cx:pt>
          <cx:pt idx="2032">4112429</cx:pt>
          <cx:pt idx="2033">4112313</cx:pt>
          <cx:pt idx="2034">4108826</cx:pt>
          <cx:pt idx="2035">4108744</cx:pt>
          <cx:pt idx="2036">4106260</cx:pt>
          <cx:pt idx="2037">4106045</cx:pt>
          <cx:pt idx="2038">4105713</cx:pt>
          <cx:pt idx="2039">4095892</cx:pt>
          <cx:pt idx="2040">4092645</cx:pt>
          <cx:pt idx="2041">4092480</cx:pt>
          <cx:pt idx="2042">4091034</cx:pt>
          <cx:pt idx="2043">4090941</cx:pt>
          <cx:pt idx="2044">4090835</cx:pt>
          <cx:pt idx="2045">4089839</cx:pt>
          <cx:pt idx="2046">4089541</cx:pt>
          <cx:pt idx="2047">4089382</cx:pt>
          <cx:pt idx="2048">4088665</cx:pt>
          <cx:pt idx="2049">4088506</cx:pt>
          <cx:pt idx="2050">4086556</cx:pt>
          <cx:pt idx="2051">4085131</cx:pt>
          <cx:pt idx="2052">4081638</cx:pt>
          <cx:pt idx="2053">4078502</cx:pt>
          <cx:pt idx="2054">4076541</cx:pt>
          <cx:pt idx="2055">4071774</cx:pt>
          <cx:pt idx="2056">4071232</cx:pt>
          <cx:pt idx="2057">4070441</cx:pt>
          <cx:pt idx="2058">4068012</cx:pt>
          <cx:pt idx="2059">4066516</cx:pt>
          <cx:pt idx="2060">4065061</cx:pt>
          <cx:pt idx="2061">4058571</cx:pt>
          <cx:pt idx="2062">4057831</cx:pt>
          <cx:pt idx="2063">4057655</cx:pt>
          <cx:pt idx="2064">4054954</cx:pt>
          <cx:pt idx="2065">4053326</cx:pt>
          <cx:pt idx="2066">4052349</cx:pt>
          <cx:pt idx="2067">4048557</cx:pt>
          <cx:pt idx="2068">4048460</cx:pt>
          <cx:pt idx="2069">4047742</cx:pt>
          <cx:pt idx="2070">4047329</cx:pt>
          <cx:pt idx="2071">4043368</cx:pt>
          <cx:pt idx="2072">4033737</cx:pt>
          <cx:pt idx="2073">4032475</cx:pt>
          <cx:pt idx="2074">4031807</cx:pt>
          <cx:pt idx="2075">4031523</cx:pt>
          <cx:pt idx="2076">4028911</cx:pt>
          <cx:pt idx="2077">4026193</cx:pt>
          <cx:pt idx="2078">4022675</cx:pt>
          <cx:pt idx="2079">4017579</cx:pt>
          <cx:pt idx="2080">4016158</cx:pt>
          <cx:pt idx="2081">4014741</cx:pt>
          <cx:pt idx="2082">4014544</cx:pt>
          <cx:pt idx="2083">4014335</cx:pt>
          <cx:pt idx="2084">4014269</cx:pt>
          <cx:pt idx="2085">4011122</cx:pt>
          <cx:pt idx="2086">4009691</cx:pt>
          <cx:pt idx="2087">4006311</cx:pt>
          <cx:pt idx="2088">4003711</cx:pt>
          <cx:pt idx="2089">4002311</cx:pt>
          <cx:pt idx="2090">4001615</cx:pt>
          <cx:pt idx="2091">4000642</cx:pt>
          <cx:pt idx="2092">4000293</cx:pt>
          <cx:pt idx="2093">3998051</cx:pt>
          <cx:pt idx="2094">3997962</cx:pt>
          <cx:pt idx="2095">3997688</cx:pt>
          <cx:pt idx="2096">3996062</cx:pt>
          <cx:pt idx="2097">3995861</cx:pt>
          <cx:pt idx="2098">3992213</cx:pt>
          <cx:pt idx="2099">3987047</cx:pt>
          <cx:pt idx="2100">3986920</cx:pt>
          <cx:pt idx="2101">3986558</cx:pt>
          <cx:pt idx="2102">3985586</cx:pt>
          <cx:pt idx="2103">3983030</cx:pt>
          <cx:pt idx="2104">3982886</cx:pt>
          <cx:pt idx="2105">3980166</cx:pt>
          <cx:pt idx="2106">3979891</cx:pt>
          <cx:pt idx="2107">3979874</cx:pt>
          <cx:pt idx="2108">3976541</cx:pt>
          <cx:pt idx="2109">3976537</cx:pt>
          <cx:pt idx="2110">3975001</cx:pt>
          <cx:pt idx="2111">3974313</cx:pt>
          <cx:pt idx="2112">3974218</cx:pt>
          <cx:pt idx="2113">3973319</cx:pt>
          <cx:pt idx="2114">3972663</cx:pt>
          <cx:pt idx="2115">3970867</cx:pt>
          <cx:pt idx="2116">3970332</cx:pt>
          <cx:pt idx="2117">3969767</cx:pt>
          <cx:pt idx="2118">3969429</cx:pt>
          <cx:pt idx="2119">3969182</cx:pt>
          <cx:pt idx="2120">3969049</cx:pt>
          <cx:pt idx="2121">3968072</cx:pt>
          <cx:pt idx="2122">3967721</cx:pt>
          <cx:pt idx="2123">3967358</cx:pt>
          <cx:pt idx="2124">3967200</cx:pt>
          <cx:pt idx="2125">3966744</cx:pt>
          <cx:pt idx="2126">3965995</cx:pt>
          <cx:pt idx="2127">3965961</cx:pt>
          <cx:pt idx="2128">3964598</cx:pt>
          <cx:pt idx="2129">3964394</cx:pt>
          <cx:pt idx="2130">3961637</cx:pt>
          <cx:pt idx="2131">3960494</cx:pt>
          <cx:pt idx="2132">3959546</cx:pt>
          <cx:pt idx="2133">3958427</cx:pt>
          <cx:pt idx="2134">3957090</cx:pt>
          <cx:pt idx="2135">3955321</cx:pt>
          <cx:pt idx="2136">3954942</cx:pt>
          <cx:pt idx="2137">3954942</cx:pt>
          <cx:pt idx="2138">3953902</cx:pt>
          <cx:pt idx="2139">3947934</cx:pt>
          <cx:pt idx="2140">3947386</cx:pt>
          <cx:pt idx="2141">3947222</cx:pt>
          <cx:pt idx="2142">3947122</cx:pt>
          <cx:pt idx="2143">3945041</cx:pt>
          <cx:pt idx="2144">3942272</cx:pt>
          <cx:pt idx="2145">3941935</cx:pt>
          <cx:pt idx="2146">3941198</cx:pt>
          <cx:pt idx="2147">3941060</cx:pt>
          <cx:pt idx="2148">3939437</cx:pt>
          <cx:pt idx="2149">3938807</cx:pt>
          <cx:pt idx="2150">3938238</cx:pt>
          <cx:pt idx="2151">3935393</cx:pt>
          <cx:pt idx="2152">3934319</cx:pt>
          <cx:pt idx="2153">3934084</cx:pt>
          <cx:pt idx="2154">3929768</cx:pt>
          <cx:pt idx="2155">3929536</cx:pt>
          <cx:pt idx="2156">3929195</cx:pt>
          <cx:pt idx="2157">3928915</cx:pt>
          <cx:pt idx="2158">3927954</cx:pt>
          <cx:pt idx="2159">3926018</cx:pt>
          <cx:pt idx="2160">3924042</cx:pt>
          <cx:pt idx="2161">3923869</cx:pt>
          <cx:pt idx="2162">3923161</cx:pt>
          <cx:pt idx="2163">3922997</cx:pt>
          <cx:pt idx="2164">3922267</cx:pt>
          <cx:pt idx="2165">3920964</cx:pt>
          <cx:pt idx="2166">3919778</cx:pt>
          <cx:pt idx="2167">3919034</cx:pt>
          <cx:pt idx="2168">3918780</cx:pt>
          <cx:pt idx="2169">3918480</cx:pt>
          <cx:pt idx="2170">3918026</cx:pt>
          <cx:pt idx="2171">3916287</cx:pt>
          <cx:pt idx="2172">3914524</cx:pt>
          <cx:pt idx="2173">3913860</cx:pt>
          <cx:pt idx="2174">3911688</cx:pt>
          <cx:pt idx="2175">3906905</cx:pt>
          <cx:pt idx="2176">3906727</cx:pt>
          <cx:pt idx="2177">3906357</cx:pt>
          <cx:pt idx="2178">3906321</cx:pt>
          <cx:pt idx="2179">3905245</cx:pt>
          <cx:pt idx="2180">3904478</cx:pt>
          <cx:pt idx="2181">3904032</cx:pt>
          <cx:pt idx="2182">3901200</cx:pt>
          <cx:pt idx="2183">3901079</cx:pt>
          <cx:pt idx="2184">3900052</cx:pt>
          <cx:pt idx="2185">3898265</cx:pt>
          <cx:pt idx="2186">3897195</cx:pt>
          <cx:pt idx="2187">3897007</cx:pt>
          <cx:pt idx="2188">3896764</cx:pt>
          <cx:pt idx="2189">3894819</cx:pt>
          <cx:pt idx="2190">3893722</cx:pt>
          <cx:pt idx="2191">3893705</cx:pt>
          <cx:pt idx="2192">3893338</cx:pt>
          <cx:pt idx="2193">3891285</cx:pt>
          <cx:pt idx="2194">3889478</cx:pt>
          <cx:pt idx="2195">3887381</cx:pt>
          <cx:pt idx="2196">3886333</cx:pt>
          <cx:pt idx="2197">3885038</cx:pt>
          <cx:pt idx="2198">3884407</cx:pt>
          <cx:pt idx="2199">3884096</cx:pt>
          <cx:pt idx="2200">3883365</cx:pt>
          <cx:pt idx="2201">3882516</cx:pt>
          <cx:pt idx="2202">3882452</cx:pt>
          <cx:pt idx="2203">3881574</cx:pt>
          <cx:pt idx="2204">3880517</cx:pt>
          <cx:pt idx="2205">3879212</cx:pt>
          <cx:pt idx="2206">3879095</cx:pt>
          <cx:pt idx="2207">3877713</cx:pt>
          <cx:pt idx="2208">3877601</cx:pt>
          <cx:pt idx="2209">3875836</cx:pt>
          <cx:pt idx="2210">3870504</cx:pt>
          <cx:pt idx="2211">3870232</cx:pt>
          <cx:pt idx="2212">3870211</cx:pt>
          <cx:pt idx="2213">3867178</cx:pt>
          <cx:pt idx="2214">3866396</cx:pt>
          <cx:pt idx="2215">3854712</cx:pt>
          <cx:pt idx="2216">3853829</cx:pt>
          <cx:pt idx="2217">3853408</cx:pt>
          <cx:pt idx="2218">3852142</cx:pt>
          <cx:pt idx="2219">3851850</cx:pt>
          <cx:pt idx="2220">3851506</cx:pt>
          <cx:pt idx="2221">3851171</cx:pt>
          <cx:pt idx="2222">3847570</cx:pt>
          <cx:pt idx="2223">3846982</cx:pt>
          <cx:pt idx="2224">3846957</cx:pt>
          <cx:pt idx="2225">3846494</cx:pt>
          <cx:pt idx="2226">3844780</cx:pt>
          <cx:pt idx="2227">3844106</cx:pt>
          <cx:pt idx="2228">3842495</cx:pt>
          <cx:pt idx="2229">3842156</cx:pt>
          <cx:pt idx="2230">3841519</cx:pt>
          <cx:pt idx="2231">3841044</cx:pt>
          <cx:pt idx="2232">3838017</cx:pt>
          <cx:pt idx="2233">3837169</cx:pt>
          <cx:pt idx="2234">3836790</cx:pt>
          <cx:pt idx="2235">3834729</cx:pt>
          <cx:pt idx="2236">3833209</cx:pt>
          <cx:pt idx="2237">3832847</cx:pt>
          <cx:pt idx="2238">3832549</cx:pt>
          <cx:pt idx="2239">3831858</cx:pt>
          <cx:pt idx="2240">3831236</cx:pt>
          <cx:pt idx="2241">3830500</cx:pt>
          <cx:pt idx="2242">3828884</cx:pt>
          <cx:pt idx="2243">3828183</cx:pt>
          <cx:pt idx="2244">3827793</cx:pt>
          <cx:pt idx="2245">3827494</cx:pt>
          <cx:pt idx="2246">3827461</cx:pt>
          <cx:pt idx="2247">3827320</cx:pt>
          <cx:pt idx="2248">3826984</cx:pt>
          <cx:pt idx="2249">3826283</cx:pt>
          <cx:pt idx="2250">3826000</cx:pt>
          <cx:pt idx="2251">3825304</cx:pt>
          <cx:pt idx="2252">3824981</cx:pt>
          <cx:pt idx="2253">3824432</cx:pt>
          <cx:pt idx="2254">3824196</cx:pt>
          <cx:pt idx="2255">3824096</cx:pt>
          <cx:pt idx="2256">3823004</cx:pt>
          <cx:pt idx="2257">3822535</cx:pt>
          <cx:pt idx="2258">3821163</cx:pt>
          <cx:pt idx="2259">3821014</cx:pt>
          <cx:pt idx="2260">3819497</cx:pt>
          <cx:pt idx="2261">3817620</cx:pt>
          <cx:pt idx="2262">3816590</cx:pt>
          <cx:pt idx="2263">3815944</cx:pt>
          <cx:pt idx="2264">3814743</cx:pt>
          <cx:pt idx="2265">3814156</cx:pt>
          <cx:pt idx="2266">3812821</cx:pt>
          <cx:pt idx="2267">3812596</cx:pt>
          <cx:pt idx="2268">3810293</cx:pt>
          <cx:pt idx="2269">3810285</cx:pt>
          <cx:pt idx="2270">3809515</cx:pt>
          <cx:pt idx="2271">3804327</cx:pt>
          <cx:pt idx="2272">3800486</cx:pt>
          <cx:pt idx="2273">3800186</cx:pt>
          <cx:pt idx="2274">3799280</cx:pt>
          <cx:pt idx="2275">3795887</cx:pt>
          <cx:pt idx="2276">3792644</cx:pt>
          <cx:pt idx="2277">3792093</cx:pt>
          <cx:pt idx="2278">3790864</cx:pt>
          <cx:pt idx="2279">3790450</cx:pt>
          <cx:pt idx="2280">3789300</cx:pt>
          <cx:pt idx="2281">3784728</cx:pt>
          <cx:pt idx="2282">3784250</cx:pt>
          <cx:pt idx="2283">3783206</cx:pt>
          <cx:pt idx="2284">3780988</cx:pt>
          <cx:pt idx="2285">3777322</cx:pt>
          <cx:pt idx="2286">3775750</cx:pt>
          <cx:pt idx="2287">3774089</cx:pt>
          <cx:pt idx="2288">3772817</cx:pt>
          <cx:pt idx="2289">3771366</cx:pt>
          <cx:pt idx="2290">3770017</cx:pt>
          <cx:pt idx="2291">3769407</cx:pt>
          <cx:pt idx="2292">3768004</cx:pt>
          <cx:pt idx="2293">3765990</cx:pt>
          <cx:pt idx="2294">3765943</cx:pt>
          <cx:pt idx="2295">3765352</cx:pt>
          <cx:pt idx="2296">3763835</cx:pt>
          <cx:pt idx="2297">3759610</cx:pt>
          <cx:pt idx="2298">3757298</cx:pt>
          <cx:pt idx="2299">3756962</cx:pt>
          <cx:pt idx="2300">3755521</cx:pt>
          <cx:pt idx="2301">3753556</cx:pt>
          <cx:pt idx="2302">3751723</cx:pt>
          <cx:pt idx="2303">3751723</cx:pt>
          <cx:pt idx="2304">3751175</cx:pt>
          <cx:pt idx="2305">3750572</cx:pt>
          <cx:pt idx="2306">3749401</cx:pt>
          <cx:pt idx="2307">3746919</cx:pt>
          <cx:pt idx="2308">3746412</cx:pt>
          <cx:pt idx="2309">3746236</cx:pt>
          <cx:pt idx="2310">3742740</cx:pt>
          <cx:pt idx="2311">3739548</cx:pt>
          <cx:pt idx="2312">3737885</cx:pt>
          <cx:pt idx="2313">3735217</cx:pt>
          <cx:pt idx="2314">3734914</cx:pt>
          <cx:pt idx="2315">3734379</cx:pt>
          <cx:pt idx="2316">3734173</cx:pt>
          <cx:pt idx="2317">3733713</cx:pt>
          <cx:pt idx="2318">3731285</cx:pt>
          <cx:pt idx="2319">3730703</cx:pt>
          <cx:pt idx="2320">3727499</cx:pt>
          <cx:pt idx="2321">3724986</cx:pt>
          <cx:pt idx="2322">3724742</cx:pt>
          <cx:pt idx="2323">3724733</cx:pt>
          <cx:pt idx="2324">3723063</cx:pt>
          <cx:pt idx="2325">3722351</cx:pt>
          <cx:pt idx="2326">3719682</cx:pt>
          <cx:pt idx="2327">3719408</cx:pt>
          <cx:pt idx="2328">3716275</cx:pt>
          <cx:pt idx="2329">3715529</cx:pt>
          <cx:pt idx="2330">3715225</cx:pt>
          <cx:pt idx="2331">3714578</cx:pt>
          <cx:pt idx="2332">3710825</cx:pt>
          <cx:pt idx="2333">3709089</cx:pt>
          <cx:pt idx="2334">3706815</cx:pt>
          <cx:pt idx="2335">3703259</cx:pt>
          <cx:pt idx="2336">3703074</cx:pt>
          <cx:pt idx="2337">3702942</cx:pt>
          <cx:pt idx="2338">3702038</cx:pt>
          <cx:pt idx="2339">3701763</cx:pt>
          <cx:pt idx="2340">3699670</cx:pt>
          <cx:pt idx="2341">3697785</cx:pt>
          <cx:pt idx="2342">3696718</cx:pt>
          <cx:pt idx="2343">3696598</cx:pt>
          <cx:pt idx="2344">3695099</cx:pt>
          <cx:pt idx="2345">3694080</cx:pt>
          <cx:pt idx="2346">3691898</cx:pt>
          <cx:pt idx="2347">3690262</cx:pt>
          <cx:pt idx="2348">3687989</cx:pt>
          <cx:pt idx="2349">3687609</cx:pt>
          <cx:pt idx="2350">3687374</cx:pt>
          <cx:pt idx="2351">3686111</cx:pt>
          <cx:pt idx="2352">3685669</cx:pt>
          <cx:pt idx="2353">3684722</cx:pt>
          <cx:pt idx="2354">3683919</cx:pt>
          <cx:pt idx="2355">3683816</cx:pt>
          <cx:pt idx="2356">3682919</cx:pt>
          <cx:pt idx="2357">3681355</cx:pt>
          <cx:pt idx="2358">3680062</cx:pt>
          <cx:pt idx="2359">3679641</cx:pt>
          <cx:pt idx="2360">3679229</cx:pt>
          <cx:pt idx="2361">3678861</cx:pt>
          <cx:pt idx="2362">3675189</cx:pt>
          <cx:pt idx="2363">3674958</cx:pt>
          <cx:pt idx="2364">3674828</cx:pt>
          <cx:pt idx="2365">3674199</cx:pt>
          <cx:pt idx="2366">3674149</cx:pt>
          <cx:pt idx="2367">3672441</cx:pt>
          <cx:pt idx="2368">3672025</cx:pt>
          <cx:pt idx="2369">3670052</cx:pt>
          <cx:pt idx="2370">3669938</cx:pt>
          <cx:pt idx="2371">3668650</cx:pt>
          <cx:pt idx="2372">3667095</cx:pt>
          <cx:pt idx="2373">3663141</cx:pt>
          <cx:pt idx="2374">3661750</cx:pt>
          <cx:pt idx="2375">3661624</cx:pt>
          <cx:pt idx="2376">3660322</cx:pt>
          <cx:pt idx="2377">3659735</cx:pt>
          <cx:pt idx="2378">3658036</cx:pt>
          <cx:pt idx="2379">3657886</cx:pt>
          <cx:pt idx="2380">3657659</cx:pt>
          <cx:pt idx="2381">3657611</cx:pt>
          <cx:pt idx="2382">3656432</cx:pt>
          <cx:pt idx="2383">3654225</cx:pt>
          <cx:pt idx="2384">3652917</cx:pt>
          <cx:pt idx="2385">3652312</cx:pt>
          <cx:pt idx="2386">3646401</cx:pt>
          <cx:pt idx="2387">3645650</cx:pt>
          <cx:pt idx="2388">3645376</cx:pt>
          <cx:pt idx="2389">3644430</cx:pt>
          <cx:pt idx="2390">3643836</cx:pt>
          <cx:pt idx="2391">3641908</cx:pt>
          <cx:pt idx="2392">3641421</cx:pt>
          <cx:pt idx="2393">3638199</cx:pt>
          <cx:pt idx="2394">3637277</cx:pt>
          <cx:pt idx="2395">3635720</cx:pt>
          <cx:pt idx="2396">3635144</cx:pt>
          <cx:pt idx="2397">3635005</cx:pt>
          <cx:pt idx="2398">3631775</cx:pt>
          <cx:pt idx="2399">3631612</cx:pt>
          <cx:pt idx="2400">3626659</cx:pt>
          <cx:pt idx="2401">3626374</cx:pt>
          <cx:pt idx="2402">3624449</cx:pt>
          <cx:pt idx="2403">3623229</cx:pt>
          <cx:pt idx="2404">3622931</cx:pt>
          <cx:pt idx="2405">3621389</cx:pt>
          <cx:pt idx="2406">3620658</cx:pt>
          <cx:pt idx="2407">3619798</cx:pt>
          <cx:pt idx="2408">3617888</cx:pt>
          <cx:pt idx="2409">3617856</cx:pt>
          <cx:pt idx="2410">3616670</cx:pt>
          <cx:pt idx="2411">3615665</cx:pt>
          <cx:pt idx="2412">3615115</cx:pt>
          <cx:pt idx="2413">3614310</cx:pt>
          <cx:pt idx="2414">3614182</cx:pt>
          <cx:pt idx="2415">3613801</cx:pt>
          <cx:pt idx="2416">3613531</cx:pt>
          <cx:pt idx="2417">3613166</cx:pt>
          <cx:pt idx="2418">3613050</cx:pt>
          <cx:pt idx="2419">3612830</cx:pt>
          <cx:pt idx="2420">3612445</cx:pt>
          <cx:pt idx="2421">3611906</cx:pt>
          <cx:pt idx="2422">3611855</cx:pt>
          <cx:pt idx="2423">3611138</cx:pt>
          <cx:pt idx="2424">3610620</cx:pt>
          <cx:pt idx="2425">3610250</cx:pt>
          <cx:pt idx="2426">3608261</cx:pt>
          <cx:pt idx="2427">3607555</cx:pt>
          <cx:pt idx="2428">3605237</cx:pt>
          <cx:pt idx="2429">3603101</cx:pt>
          <cx:pt idx="2430">3602745</cx:pt>
          <cx:pt idx="2431">3601720</cx:pt>
          <cx:pt idx="2432">3601617</cx:pt>
          <cx:pt idx="2433">3601370</cx:pt>
          <cx:pt idx="2434">3600901</cx:pt>
          <cx:pt idx="2435">3600817</cx:pt>
          <cx:pt idx="2436">3600523</cx:pt>
          <cx:pt idx="2437">3600038</cx:pt>
          <cx:pt idx="2438">3599178</cx:pt>
          <cx:pt idx="2439">3599131</cx:pt>
          <cx:pt idx="2440">3598973</cx:pt>
          <cx:pt idx="2441">3597410</cx:pt>
          <cx:pt idx="2442">3595550</cx:pt>
          <cx:pt idx="2443">3594708</cx:pt>
          <cx:pt idx="2444">3592148</cx:pt>
          <cx:pt idx="2445">3587153</cx:pt>
          <cx:pt idx="2446">3585629</cx:pt>
          <cx:pt idx="2447">3582803</cx:pt>
          <cx:pt idx="2448">3582039</cx:pt>
          <cx:pt idx="2449">3578618</cx:pt>
          <cx:pt idx="2450">3576883</cx:pt>
          <cx:pt idx="2451">3575912</cx:pt>
          <cx:pt idx="2452">3573227</cx:pt>
          <cx:pt idx="2453">3572549</cx:pt>
          <cx:pt idx="2454">3571873</cx:pt>
          <cx:pt idx="2455">3570360</cx:pt>
          <cx:pt idx="2456">3569857</cx:pt>
          <cx:pt idx="2457">3569446</cx:pt>
          <cx:pt idx="2458">3568125</cx:pt>
          <cx:pt idx="2459">3567363</cx:pt>
          <cx:pt idx="2460">3566648</cx:pt>
          <cx:pt idx="2461">3566517</cx:pt>
          <cx:pt idx="2462">3563460</cx:pt>
          <cx:pt idx="2463">3563214</cx:pt>
          <cx:pt idx="2464">3563020</cx:pt>
          <cx:pt idx="2465">3556869</cx:pt>
          <cx:pt idx="2466">3555289</cx:pt>
          <cx:pt idx="2467">3553407</cx:pt>
          <cx:pt idx="2468">3552320</cx:pt>
          <cx:pt idx="2469">3552278</cx:pt>
          <cx:pt idx="2470">3551807</cx:pt>
          <cx:pt idx="2471">3550123</cx:pt>
          <cx:pt idx="2472">3549019</cx:pt>
          <cx:pt idx="2473">3546940</cx:pt>
          <cx:pt idx="2474">3546471</cx:pt>
          <cx:pt idx="2475">3543715</cx:pt>
          <cx:pt idx="2476">3542927</cx:pt>
          <cx:pt idx="2477">3541893</cx:pt>
          <cx:pt idx="2478">3539843</cx:pt>
          <cx:pt idx="2479">3537505</cx:pt>
          <cx:pt idx="2480">3537321</cx:pt>
          <cx:pt idx="2481">3536383</cx:pt>
          <cx:pt idx="2482">3535047</cx:pt>
          <cx:pt idx="2483">3533152</cx:pt>
          <cx:pt idx="2484">3533118</cx:pt>
          <cx:pt idx="2485">3532608</cx:pt>
          <cx:pt idx="2486">3530298</cx:pt>
          <cx:pt idx="2487">3529684</cx:pt>
          <cx:pt idx="2488">3528152</cx:pt>
          <cx:pt idx="2489">3527889</cx:pt>
          <cx:pt idx="2490">3527400</cx:pt>
          <cx:pt idx="2491">3527331</cx:pt>
          <cx:pt idx="2492">3524743</cx:pt>
          <cx:pt idx="2493">3523444</cx:pt>
          <cx:pt idx="2494">3521630</cx:pt>
          <cx:pt idx="2495">3521011</cx:pt>
          <cx:pt idx="2496">3520365</cx:pt>
          <cx:pt idx="2497">3520360</cx:pt>
          <cx:pt idx="2498">3519320</cx:pt>
          <cx:pt idx="2499">3516197</cx:pt>
          <cx:pt idx="2500">3515579</cx:pt>
          <cx:pt idx="2501">3515207</cx:pt>
          <cx:pt idx="2502">3515158</cx:pt>
          <cx:pt idx="2503">3513436</cx:pt>
          <cx:pt idx="2504">3513129</cx:pt>
          <cx:pt idx="2505">3512787</cx:pt>
          <cx:pt idx="2506">3511171</cx:pt>
          <cx:pt idx="2507">3510560</cx:pt>
          <cx:pt idx="2508">3509600</cx:pt>
          <cx:pt idx="2509">3508885</cx:pt>
          <cx:pt idx="2510">3508559</cx:pt>
          <cx:pt idx="2511">3504507</cx:pt>
          <cx:pt idx="2512">3504335</cx:pt>
          <cx:pt idx="2513">3502558</cx:pt>
          <cx:pt idx="2514">3501233</cx:pt>
          <cx:pt idx="2515">3499030</cx:pt>
          <cx:pt idx="2516">3498337</cx:pt>
          <cx:pt idx="2517">3497179</cx:pt>
          <cx:pt idx="2518">3495663</cx:pt>
          <cx:pt idx="2519">3495474</cx:pt>
          <cx:pt idx="2520">3492111</cx:pt>
          <cx:pt idx="2521">3491901</cx:pt>
          <cx:pt idx="2522">3490465</cx:pt>
          <cx:pt idx="2523">3490430</cx:pt>
          <cx:pt idx="2524">3483755</cx:pt>
          <cx:pt idx="2525">3483553</cx:pt>
          <cx:pt idx="2526">3483165</cx:pt>
          <cx:pt idx="2527">3479682</cx:pt>
          <cx:pt idx="2528">3475867</cx:pt>
          <cx:pt idx="2529">3473633</cx:pt>
          <cx:pt idx="2530">3473609</cx:pt>
          <cx:pt idx="2531">3472530</cx:pt>
          <cx:pt idx="2532">3470312</cx:pt>
          <cx:pt idx="2533">3467236</cx:pt>
          <cx:pt idx="2534">3463867</cx:pt>
          <cx:pt idx="2535">3461583</cx:pt>
          <cx:pt idx="2536">3460999</cx:pt>
          <cx:pt idx="2537">3460772</cx:pt>
          <cx:pt idx="2538">3457824</cx:pt>
          <cx:pt idx="2539">3457730</cx:pt>
          <cx:pt idx="2540">3457520</cx:pt>
          <cx:pt idx="2541">3457431</cx:pt>
          <cx:pt idx="2542">3456702</cx:pt>
          <cx:pt idx="2543">3455624</cx:pt>
          <cx:pt idx="2544">3454751</cx:pt>
          <cx:pt idx="2545">3454048</cx:pt>
          <cx:pt idx="2546">3450879</cx:pt>
          <cx:pt idx="2547">3450826</cx:pt>
          <cx:pt idx="2548">3450776</cx:pt>
          <cx:pt idx="2549">3450639</cx:pt>
          <cx:pt idx="2550">3449780</cx:pt>
          <cx:pt idx="2551">3448296</cx:pt>
          <cx:pt idx="2552">3447230</cx:pt>
          <cx:pt idx="2553">3447054</cx:pt>
          <cx:pt idx="2554">3445885</cx:pt>
          <cx:pt idx="2555">3444961</cx:pt>
          <cx:pt idx="2556">3444570</cx:pt>
          <cx:pt idx="2557">3444570</cx:pt>
          <cx:pt idx="2558">3443906</cx:pt>
          <cx:pt idx="2559">3443902</cx:pt>
          <cx:pt idx="2560">3439987</cx:pt>
          <cx:pt idx="2561">3439330</cx:pt>
          <cx:pt idx="2562">3438520</cx:pt>
          <cx:pt idx="2563">3437882</cx:pt>
          <cx:pt idx="2564">3437873</cx:pt>
          <cx:pt idx="2565">3437768</cx:pt>
          <cx:pt idx="2566">3437722</cx:pt>
          <cx:pt idx="2567">3436859</cx:pt>
          <cx:pt idx="2568">3435796</cx:pt>
          <cx:pt idx="2569">3434355</cx:pt>
          <cx:pt idx="2570">3434039</cx:pt>
          <cx:pt idx="2571">3433597</cx:pt>
          <cx:pt idx="2572">3433497</cx:pt>
          <cx:pt idx="2573">3433205</cx:pt>
          <cx:pt idx="2574">3433047</cx:pt>
          <cx:pt idx="2575">3432900</cx:pt>
          <cx:pt idx="2576">3432404</cx:pt>
          <cx:pt idx="2577">3429848</cx:pt>
          <cx:pt idx="2578">3428335</cx:pt>
          <cx:pt idx="2579">3428217</cx:pt>
          <cx:pt idx="2580">3426288</cx:pt>
          <cx:pt idx="2581">3426096</cx:pt>
          <cx:pt idx="2582">3424469</cx:pt>
          <cx:pt idx="2583">3422670</cx:pt>
          <cx:pt idx="2584">3422161</cx:pt>
          <cx:pt idx="2585">3421526</cx:pt>
          <cx:pt idx="2586">3420979</cx:pt>
          <cx:pt idx="2587">3420924</cx:pt>
          <cx:pt idx="2588">3420362</cx:pt>
          <cx:pt idx="2589">3420360</cx:pt>
          <cx:pt idx="2590">3420317</cx:pt>
          <cx:pt idx="2591">3419606</cx:pt>
          <cx:pt idx="2592">3418879</cx:pt>
          <cx:pt idx="2593">3417610</cx:pt>
          <cx:pt idx="2594">3417406</cx:pt>
          <cx:pt idx="2595">3417207</cx:pt>
          <cx:pt idx="2596">3412747</cx:pt>
          <cx:pt idx="2597">3412680</cx:pt>
          <cx:pt idx="2598">3412160</cx:pt>
          <cx:pt idx="2599">3411918</cx:pt>
          <cx:pt idx="2600">3411614</cx:pt>
          <cx:pt idx="2601">3411173</cx:pt>
          <cx:pt idx="2602">3411062</cx:pt>
          <cx:pt idx="2603">3410406</cx:pt>
          <cx:pt idx="2604">3409696</cx:pt>
          <cx:pt idx="2605">3408749</cx:pt>
          <cx:pt idx="2606">3408071</cx:pt>
          <cx:pt idx="2607">3408024</cx:pt>
          <cx:pt idx="2608">3407345</cx:pt>
          <cx:pt idx="2609">3407168</cx:pt>
          <cx:pt idx="2610">3406602</cx:pt>
          <cx:pt idx="2611">3406370</cx:pt>
          <cx:pt idx="2612">3406316</cx:pt>
          <cx:pt idx="2613">3404722</cx:pt>
          <cx:pt idx="2614">3404205</cx:pt>
          <cx:pt idx="2615">3404160</cx:pt>
          <cx:pt idx="2616">3403722</cx:pt>
          <cx:pt idx="2617">3403440</cx:pt>
          <cx:pt idx="2618">3403013</cx:pt>
          <cx:pt idx="2619">3402677</cx:pt>
          <cx:pt idx="2620">3401044</cx:pt>
          <cx:pt idx="2621">3397099</cx:pt>
          <cx:pt idx="2622">3396721</cx:pt>
          <cx:pt idx="2623">3396247</cx:pt>
          <cx:pt idx="2624">3394865</cx:pt>
          <cx:pt idx="2625">3394308</cx:pt>
          <cx:pt idx="2626">3393077</cx:pt>
          <cx:pt idx="2627">3391363</cx:pt>
          <cx:pt idx="2628">3390827</cx:pt>
          <cx:pt idx="2629">3390198</cx:pt>
          <cx:pt idx="2630">3389630</cx:pt>
          <cx:pt idx="2631">3388949</cx:pt>
          <cx:pt idx="2632">3388770</cx:pt>
          <cx:pt idx="2633">3387832</cx:pt>
          <cx:pt idx="2634">3381903</cx:pt>
          <cx:pt idx="2635">3381178</cx:pt>
          <cx:pt idx="2636">3380949</cx:pt>
          <cx:pt idx="2637">3380372</cx:pt>
          <cx:pt idx="2638">3377722</cx:pt>
          <cx:pt idx="2639">3376456</cx:pt>
          <cx:pt idx="2640">3376181</cx:pt>
          <cx:pt idx="2641">3374687</cx:pt>
          <cx:pt idx="2642">3370611</cx:pt>
          <cx:pt idx="2643">3369433</cx:pt>
          <cx:pt idx="2644">3368802</cx:pt>
          <cx:pt idx="2645">3367813</cx:pt>
          <cx:pt idx="2646">3367331</cx:pt>
          <cx:pt idx="2647">3366994</cx:pt>
          <cx:pt idx="2648">3366924</cx:pt>
          <cx:pt idx="2649">3366920</cx:pt>
          <cx:pt idx="2650">3366540</cx:pt>
          <cx:pt idx="2651">3366292</cx:pt>
          <cx:pt idx="2652">3365472</cx:pt>
          <cx:pt idx="2653">3364637</cx:pt>
          <cx:pt idx="2654">3364283</cx:pt>
          <cx:pt idx="2655">3362487</cx:pt>
          <cx:pt idx="2656">3359985</cx:pt>
          <cx:pt idx="2657">3358751</cx:pt>
          <cx:pt idx="2658">3358449</cx:pt>
          <cx:pt idx="2659">3358249</cx:pt>
          <cx:pt idx="2660">3357968</cx:pt>
          <cx:pt idx="2661">3356847</cx:pt>
          <cx:pt idx="2662">3355416</cx:pt>
          <cx:pt idx="2663">3352913</cx:pt>
          <cx:pt idx="2664">3352597</cx:pt>
          <cx:pt idx="2665">3351235</cx:pt>
          <cx:pt idx="2666">3351170</cx:pt>
          <cx:pt idx="2667">3350183</cx:pt>
          <cx:pt idx="2668">3350016</cx:pt>
          <cx:pt idx="2669">3347975</cx:pt>
          <cx:pt idx="2670">3347966</cx:pt>
          <cx:pt idx="2671">3342606</cx:pt>
          <cx:pt idx="2672">3342473</cx:pt>
          <cx:pt idx="2673">3342184</cx:pt>
          <cx:pt idx="2674">3342073</cx:pt>
          <cx:pt idx="2675">3340404</cx:pt>
          <cx:pt idx="2676">3340294</cx:pt>
          <cx:pt idx="2677">3338457</cx:pt>
          <cx:pt idx="2678">3337702</cx:pt>
          <cx:pt idx="2679">3336596</cx:pt>
          <cx:pt idx="2680">3335439</cx:pt>
          <cx:pt idx="2681">3335132</cx:pt>
          <cx:pt idx="2682">3335112</cx:pt>
          <cx:pt idx="2683">3334565</cx:pt>
          <cx:pt idx="2684">3333451</cx:pt>
          <cx:pt idx="2685">3332724</cx:pt>
          <cx:pt idx="2686">3332125</cx:pt>
          <cx:pt idx="2687">3331383</cx:pt>
          <cx:pt idx="2688">3330473</cx:pt>
          <cx:pt idx="2689">3330312</cx:pt>
          <cx:pt idx="2690">3329554</cx:pt>
          <cx:pt idx="2691">3329164</cx:pt>
          <cx:pt idx="2692">3327140</cx:pt>
          <cx:pt idx="2693">3326090</cx:pt>
          <cx:pt idx="2694">3325893</cx:pt>
          <cx:pt idx="2695">3324752</cx:pt>
          <cx:pt idx="2696">3323009</cx:pt>
          <cx:pt idx="2697">3322575</cx:pt>
          <cx:pt idx="2698">3322564</cx:pt>
          <cx:pt idx="2699">3322130</cx:pt>
          <cx:pt idx="2700">3321238</cx:pt>
          <cx:pt idx="2701">3320921</cx:pt>
          <cx:pt idx="2702">3320671</cx:pt>
          <cx:pt idx="2703">3320241</cx:pt>
          <cx:pt idx="2704">3319367</cx:pt>
          <cx:pt idx="2705">3318114</cx:pt>
          <cx:pt idx="2706">3316632</cx:pt>
          <cx:pt idx="2707">3315617</cx:pt>
          <cx:pt idx="2708">3314552</cx:pt>
          <cx:pt idx="2709">3314231</cx:pt>
          <cx:pt idx="2710">3313280</cx:pt>
          <cx:pt idx="2711">3313243</cx:pt>
          <cx:pt idx="2712">3312590</cx:pt>
          <cx:pt idx="2713">3311448</cx:pt>
          <cx:pt idx="2714">3310839</cx:pt>
          <cx:pt idx="2715">3310167</cx:pt>
          <cx:pt idx="2716">3309905</cx:pt>
          <cx:pt idx="2717">3309330</cx:pt>
          <cx:pt idx="2718">3307126</cx:pt>
          <cx:pt idx="2719">3306528</cx:pt>
          <cx:pt idx="2720">3306032</cx:pt>
          <cx:pt idx="2721">3305510</cx:pt>
          <cx:pt idx="2722">3305195</cx:pt>
          <cx:pt idx="2723">3304617</cx:pt>
          <cx:pt idx="2724">3300683</cx:pt>
          <cx:pt idx="2725">3299996</cx:pt>
          <cx:pt idx="2726">3299667</cx:pt>
          <cx:pt idx="2727">3297863</cx:pt>
          <cx:pt idx="2728">3295642</cx:pt>
          <cx:pt idx="2729">3295486</cx:pt>
          <cx:pt idx="2730">3294622</cx:pt>
          <cx:pt idx="2731">3294424</cx:pt>
          <cx:pt idx="2732">3291789</cx:pt>
          <cx:pt idx="2733">3291375</cx:pt>
          <cx:pt idx="2734">3289990</cx:pt>
          <cx:pt idx="2735">3289827</cx:pt>
          <cx:pt idx="2736">3289705</cx:pt>
          <cx:pt idx="2737">3288942</cx:pt>
          <cx:pt idx="2738">3288900</cx:pt>
          <cx:pt idx="2739">3287083</cx:pt>
          <cx:pt idx="2740">3286982</cx:pt>
          <cx:pt idx="2741">3285346</cx:pt>
          <cx:pt idx="2742">3283343</cx:pt>
          <cx:pt idx="2743">3282934</cx:pt>
          <cx:pt idx="2744">3282512</cx:pt>
          <cx:pt idx="2745">3282042</cx:pt>
          <cx:pt idx="2746">3280536</cx:pt>
          <cx:pt idx="2747">3280361</cx:pt>
          <cx:pt idx="2748">3279645</cx:pt>
          <cx:pt idx="2749">3279622</cx:pt>
          <cx:pt idx="2750">3278497</cx:pt>
          <cx:pt idx="2751">3273330</cx:pt>
          <cx:pt idx="2752">3273035</cx:pt>
          <cx:pt idx="2753">3272052</cx:pt>
          <cx:pt idx="2754">3271231</cx:pt>
          <cx:pt idx="2755">3270754</cx:pt>
          <cx:pt idx="2756">3270490</cx:pt>
          <cx:pt idx="2757">3270128</cx:pt>
          <cx:pt idx="2758">3269724</cx:pt>
          <cx:pt idx="2759">3269626</cx:pt>
          <cx:pt idx="2760">3269480</cx:pt>
          <cx:pt idx="2761">3269098</cx:pt>
          <cx:pt idx="2762">3268630</cx:pt>
          <cx:pt idx="2763">3266020</cx:pt>
          <cx:pt idx="2764">3263805</cx:pt>
          <cx:pt idx="2765">3263726</cx:pt>
          <cx:pt idx="2766">3262684</cx:pt>
          <cx:pt idx="2767">3259330</cx:pt>
          <cx:pt idx="2768">3259160</cx:pt>
          <cx:pt idx="2769">3259095</cx:pt>
          <cx:pt idx="2770">3258886</cx:pt>
          <cx:pt idx="2771">3257549</cx:pt>
          <cx:pt idx="2772">3256932</cx:pt>
          <cx:pt idx="2773">3252728</cx:pt>
          <cx:pt idx="2774">3252167</cx:pt>
          <cx:pt idx="2775">3251044</cx:pt>
          <cx:pt idx="2776">3249464</cx:pt>
          <cx:pt idx="2777">3248961</cx:pt>
          <cx:pt idx="2778">3248948</cx:pt>
          <cx:pt idx="2779">3248534</cx:pt>
          <cx:pt idx="2780">3248447</cx:pt>
          <cx:pt idx="2781">3246276</cx:pt>
          <cx:pt idx="2782">3245734</cx:pt>
          <cx:pt idx="2783">3242681</cx:pt>
          <cx:pt idx="2784">3241407</cx:pt>
          <cx:pt idx="2785">3241405</cx:pt>
          <cx:pt idx="2786">3240854</cx:pt>
          <cx:pt idx="2787">3239660</cx:pt>
          <cx:pt idx="2788">3239540</cx:pt>
          <cx:pt idx="2789">3239414</cx:pt>
          <cx:pt idx="2790">3237447</cx:pt>
          <cx:pt idx="2791">3236020</cx:pt>
          <cx:pt idx="2792">3234481</cx:pt>
          <cx:pt idx="2793">3234328</cx:pt>
          <cx:pt idx="2794">3234195</cx:pt>
          <cx:pt idx="2795">3233766</cx:pt>
          <cx:pt idx="2796">3233699</cx:pt>
          <cx:pt idx="2797">3232904</cx:pt>
          <cx:pt idx="2798">3232471</cx:pt>
          <cx:pt idx="2799">3232268</cx:pt>
          <cx:pt idx="2800">3231827</cx:pt>
          <cx:pt idx="2801">3229977</cx:pt>
          <cx:pt idx="2802">3229807</cx:pt>
          <cx:pt idx="2803">3226905</cx:pt>
          <cx:pt idx="2804">3224085</cx:pt>
          <cx:pt idx="2805">3221923</cx:pt>
          <cx:pt idx="2806">3221044</cx:pt>
          <cx:pt idx="2807">3220042</cx:pt>
          <cx:pt idx="2808">3220014</cx:pt>
          <cx:pt idx="2809">3219602</cx:pt>
          <cx:pt idx="2810">3218760</cx:pt>
          <cx:pt idx="2811">3216943</cx:pt>
          <cx:pt idx="2812">3216259</cx:pt>
          <cx:pt idx="2813">3215928</cx:pt>
          <cx:pt idx="2814">3215881</cx:pt>
          <cx:pt idx="2815">3215567</cx:pt>
          <cx:pt idx="2816">3213410</cx:pt>
          <cx:pt idx="2817">3212886</cx:pt>
          <cx:pt idx="2818">3211941</cx:pt>
          <cx:pt idx="2819">3211289</cx:pt>
          <cx:pt idx="2820">3209475</cx:pt>
          <cx:pt idx="2821">3208825</cx:pt>
          <cx:pt idx="2822">3207142</cx:pt>
          <cx:pt idx="2823">3206396</cx:pt>
          <cx:pt idx="2824">3205123</cx:pt>
          <cx:pt idx="2825">3204185</cx:pt>
          <cx:pt idx="2826">3203798</cx:pt>
          <cx:pt idx="2827">3203043</cx:pt>
          <cx:pt idx="2828">3197699</cx:pt>
          <cx:pt idx="2829">3196397</cx:pt>
          <cx:pt idx="2830">3196102</cx:pt>
          <cx:pt idx="2831">3195609</cx:pt>
          <cx:pt idx="2832">3195316</cx:pt>
          <cx:pt idx="2833">3193861</cx:pt>
          <cx:pt idx="2834">3193673</cx:pt>
          <cx:pt idx="2835">3193487</cx:pt>
          <cx:pt idx="2836">3192370</cx:pt>
          <cx:pt idx="2837">3192364</cx:pt>
          <cx:pt idx="2838">3192147</cx:pt>
          <cx:pt idx="2839">3191963</cx:pt>
          <cx:pt idx="2840">3191434</cx:pt>
          <cx:pt idx="2841">3190784</cx:pt>
          <cx:pt idx="2842">3190684</cx:pt>
          <cx:pt idx="2843">3189905</cx:pt>
          <cx:pt idx="2844">3188544</cx:pt>
          <cx:pt idx="2845">3187177</cx:pt>
          <cx:pt idx="2846">3185900</cx:pt>
          <cx:pt idx="2847">3183416</cx:pt>
          <cx:pt idx="2848">3181665</cx:pt>
          <cx:pt idx="2849">3181566</cx:pt>
          <cx:pt idx="2850">3180704</cx:pt>
          <cx:pt idx="2851">3179193</cx:pt>
          <cx:pt idx="2852">3179175</cx:pt>
          <cx:pt idx="2853">3178239</cx:pt>
          <cx:pt idx="2854">3178203</cx:pt>
          <cx:pt idx="2855">3172185</cx:pt>
          <cx:pt idx="2856">3171128</cx:pt>
          <cx:pt idx="2857">3170624</cx:pt>
          <cx:pt idx="2858">3169957</cx:pt>
          <cx:pt idx="2859">3169706</cx:pt>
          <cx:pt idx="2860">3169046</cx:pt>
          <cx:pt idx="2861">3168575</cx:pt>
          <cx:pt idx="2862">3165858</cx:pt>
          <cx:pt idx="2863">3165639</cx:pt>
          <cx:pt idx="2864">3164958</cx:pt>
          <cx:pt idx="2865">3164615</cx:pt>
          <cx:pt idx="2866">3164460</cx:pt>
          <cx:pt idx="2867">3163583</cx:pt>
          <cx:pt idx="2868">3163535</cx:pt>
          <cx:pt idx="2869">3162735</cx:pt>
          <cx:pt idx="2870">3162475</cx:pt>
          <cx:pt idx="2871">3162367</cx:pt>
          <cx:pt idx="2872">3158597</cx:pt>
          <cx:pt idx="2873">3158540</cx:pt>
          <cx:pt idx="2874">3157704</cx:pt>
          <cx:pt idx="2875">3157663</cx:pt>
          <cx:pt idx="2876">3156774</cx:pt>
          <cx:pt idx="2877">3156234</cx:pt>
          <cx:pt idx="2878">3155413</cx:pt>
          <cx:pt idx="2879">3154864</cx:pt>
          <cx:pt idx="2880">3154858</cx:pt>
          <cx:pt idx="2881">3154606</cx:pt>
          <cx:pt idx="2882">3153721</cx:pt>
          <cx:pt idx="2883">3153224</cx:pt>
          <cx:pt idx="2884">3153075</cx:pt>
          <cx:pt idx="2885">3151874</cx:pt>
          <cx:pt idx="2886">3148944</cx:pt>
          <cx:pt idx="2887">3148043</cx:pt>
          <cx:pt idx="2888">3147953</cx:pt>
          <cx:pt idx="2889">3147835</cx:pt>
          <cx:pt idx="2890">3147793</cx:pt>
          <cx:pt idx="2891">3145891</cx:pt>
          <cx:pt idx="2892">3143036</cx:pt>
          <cx:pt idx="2893">3141764</cx:pt>
          <cx:pt idx="2894">3141738</cx:pt>
          <cx:pt idx="2895">3141625</cx:pt>
          <cx:pt idx="2896">3141213</cx:pt>
          <cx:pt idx="2897">3138669</cx:pt>
          <cx:pt idx="2898">3136522</cx:pt>
          <cx:pt idx="2899">3134928</cx:pt>
          <cx:pt idx="2900">3134793</cx:pt>
          <cx:pt idx="2901">3132858</cx:pt>
          <cx:pt idx="2902">3130365</cx:pt>
          <cx:pt idx="2903">3129644</cx:pt>
          <cx:pt idx="2904">3129042</cx:pt>
          <cx:pt idx="2905">3128614</cx:pt>
          <cx:pt idx="2906">3128381</cx:pt>
          <cx:pt idx="2907">3126146</cx:pt>
          <cx:pt idx="2908">3126135</cx:pt>
          <cx:pt idx="2909">3125598</cx:pt>
          <cx:pt idx="2910">3124766</cx:pt>
          <cx:pt idx="2911">3123081</cx:pt>
          <cx:pt idx="2912">3123006</cx:pt>
          <cx:pt idx="2913">3122790</cx:pt>
          <cx:pt idx="2914">3122058</cx:pt>
          <cx:pt idx="2915">3121392</cx:pt>
          <cx:pt idx="2916">3120952</cx:pt>
          <cx:pt idx="2917">3120005</cx:pt>
          <cx:pt idx="2918">3117480</cx:pt>
          <cx:pt idx="2919">3117423</cx:pt>
          <cx:pt idx="2920">3117295</cx:pt>
          <cx:pt idx="2921">3117050</cx:pt>
          <cx:pt idx="2922">3115246</cx:pt>
          <cx:pt idx="2923">3114739</cx:pt>
          <cx:pt idx="2924">3113409</cx:pt>
          <cx:pt idx="2925">3111909</cx:pt>
          <cx:pt idx="2926">3111841</cx:pt>
          <cx:pt idx="2927">3111226</cx:pt>
          <cx:pt idx="2928">3110661</cx:pt>
          <cx:pt idx="2929">3109832</cx:pt>
          <cx:pt idx="2930">3108167</cx:pt>
          <cx:pt idx="2931">3107467</cx:pt>
          <cx:pt idx="2932">3106340</cx:pt>
          <cx:pt idx="2933">3106001</cx:pt>
          <cx:pt idx="2934">3105892</cx:pt>
          <cx:pt idx="2935">3105570</cx:pt>
          <cx:pt idx="2936">3104591</cx:pt>
          <cx:pt idx="2937">3104273</cx:pt>
          <cx:pt idx="2938">3103327</cx:pt>
          <cx:pt idx="2939">3103186</cx:pt>
          <cx:pt idx="2940">3102603</cx:pt>
          <cx:pt idx="2941">3102318</cx:pt>
          <cx:pt idx="2942">3101683</cx:pt>
          <cx:pt idx="2943">3101394</cx:pt>
          <cx:pt idx="2944">3100696</cx:pt>
          <cx:pt idx="2945">3100308</cx:pt>
          <cx:pt idx="2946">3099854</cx:pt>
          <cx:pt idx="2947">3098960</cx:pt>
          <cx:pt idx="2948">3098362</cx:pt>
          <cx:pt idx="2949">3095476</cx:pt>
          <cx:pt idx="2950">3094961</cx:pt>
          <cx:pt idx="2951">3091742</cx:pt>
          <cx:pt idx="2952">3091696</cx:pt>
          <cx:pt idx="2953">3090674</cx:pt>
          <cx:pt idx="2954">3090606</cx:pt>
          <cx:pt idx="2955">3090438</cx:pt>
          <cx:pt idx="2956">3089898</cx:pt>
          <cx:pt idx="2957">3089763</cx:pt>
          <cx:pt idx="2958">3089699</cx:pt>
          <cx:pt idx="2959">3086728</cx:pt>
          <cx:pt idx="2960">3086615</cx:pt>
          <cx:pt idx="2961">3085913</cx:pt>
          <cx:pt idx="2962">3085672</cx:pt>
          <cx:pt idx="2963">3082293</cx:pt>
          <cx:pt idx="2964">3081500</cx:pt>
          <cx:pt idx="2965">3081033</cx:pt>
          <cx:pt idx="2966">3079471</cx:pt>
          <cx:pt idx="2967">3078614</cx:pt>
          <cx:pt idx="2968">3078441</cx:pt>
          <cx:pt idx="2969">3077931</cx:pt>
          <cx:pt idx="2970">3077741</cx:pt>
          <cx:pt idx="2971">3076655</cx:pt>
          <cx:pt idx="2972">3075228</cx:pt>
          <cx:pt idx="2973">3074637</cx:pt>
          <cx:pt idx="2974">3074268</cx:pt>
          <cx:pt idx="2975">3074263</cx:pt>
          <cx:pt idx="2976">3074212</cx:pt>
          <cx:pt idx="2977">3073306</cx:pt>
          <cx:pt idx="2978">3072371</cx:pt>
          <cx:pt idx="2979">3071933</cx:pt>
          <cx:pt idx="2980">3071778</cx:pt>
          <cx:pt idx="2981">3071771</cx:pt>
          <cx:pt idx="2982">3071682</cx:pt>
          <cx:pt idx="2983">3071456</cx:pt>
          <cx:pt idx="2984">3070788</cx:pt>
          <cx:pt idx="2985">3070722</cx:pt>
          <cx:pt idx="2986">3070517</cx:pt>
          <cx:pt idx="2987">3070103</cx:pt>
          <cx:pt idx="2988">3068546</cx:pt>
          <cx:pt idx="2989">3068466</cx:pt>
          <cx:pt idx="2990">3068037</cx:pt>
          <cx:pt idx="2991">3067882</cx:pt>
          <cx:pt idx="2992">3066745</cx:pt>
          <cx:pt idx="2993">3064808</cx:pt>
          <cx:pt idx="2994">3064751</cx:pt>
          <cx:pt idx="2995">3063207</cx:pt>
          <cx:pt idx="2996">3062990</cx:pt>
          <cx:pt idx="2997">3058843</cx:pt>
          <cx:pt idx="2998">3057987</cx:pt>
          <cx:pt idx="2999">3053515</cx:pt>
          <cx:pt idx="3000">3053263</cx:pt>
          <cx:pt idx="3001">3050434</cx:pt>
          <cx:pt idx="3002">3049769</cx:pt>
          <cx:pt idx="3003">3049308</cx:pt>
          <cx:pt idx="3004">3048062</cx:pt>
          <cx:pt idx="3005">3047554</cx:pt>
          <cx:pt idx="3006">3046060</cx:pt>
          <cx:pt idx="3007">3045739</cx:pt>
          <cx:pt idx="3008">3045684</cx:pt>
          <cx:pt idx="3009">3044244</cx:pt>
          <cx:pt idx="3010">3044172</cx:pt>
          <cx:pt idx="3011">3043578</cx:pt>
          <cx:pt idx="3012">3041434</cx:pt>
          <cx:pt idx="3013">3040757</cx:pt>
          <cx:pt idx="3014">3038222</cx:pt>
          <cx:pt idx="3015">3035178</cx:pt>
          <cx:pt idx="3016">3035143</cx:pt>
          <cx:pt idx="3017">3034880</cx:pt>
          <cx:pt idx="3018">3033793</cx:pt>
          <cx:pt idx="3019">3033583</cx:pt>
          <cx:pt idx="3020">3033194</cx:pt>
          <cx:pt idx="3021">3032410</cx:pt>
          <cx:pt idx="3022">3031902</cx:pt>
          <cx:pt idx="3023">3030827</cx:pt>
          <cx:pt idx="3024">3030716</cx:pt>
          <cx:pt idx="3025">3030698</cx:pt>
          <cx:pt idx="3026">3030502</cx:pt>
          <cx:pt idx="3027">3029982</cx:pt>
          <cx:pt idx="3028">3029189</cx:pt>
          <cx:pt idx="3029">3028042</cx:pt>
          <cx:pt idx="3030">3027619</cx:pt>
          <cx:pt idx="3031">3027415</cx:pt>
          <cx:pt idx="3032">3026306</cx:pt>
          <cx:pt idx="3033">3025972</cx:pt>
          <cx:pt idx="3034">3023997</cx:pt>
          <cx:pt idx="3035">3023863</cx:pt>
          <cx:pt idx="3036">3023455</cx:pt>
          <cx:pt idx="3037">3022822</cx:pt>
          <cx:pt idx="3038">3022570</cx:pt>
          <cx:pt idx="3039">3020870</cx:pt>
          <cx:pt idx="3040">3019738</cx:pt>
          <cx:pt idx="3041">3018846</cx:pt>
          <cx:pt idx="3042">3018080</cx:pt>
          <cx:pt idx="3043">3018010</cx:pt>
          <cx:pt idx="3044">3017866</cx:pt>
          <cx:pt idx="3045">3017171</cx:pt>
          <cx:pt idx="3046">3014847</cx:pt>
          <cx:pt idx="3047">3014068</cx:pt>
          <cx:pt idx="3048">3013754</cx:pt>
          <cx:pt idx="3049">3012365</cx:pt>
          <cx:pt idx="3050">3010419</cx:pt>
          <cx:pt idx="3051">3009536</cx:pt>
          <cx:pt idx="3052">3009525</cx:pt>
          <cx:pt idx="3053">3008740</cx:pt>
          <cx:pt idx="3054">3007957</cx:pt>
          <cx:pt idx="3055">3006287</cx:pt>
          <cx:pt idx="3056">3006169</cx:pt>
          <cx:pt idx="3057">3004542</cx:pt>
          <cx:pt idx="3058">3004137</cx:pt>
          <cx:pt idx="3059">3003970</cx:pt>
          <cx:pt idx="3060">3003019</cx:pt>
          <cx:pt idx="3061">3001208</cx:pt>
          <cx:pt idx="3062">3000108</cx:pt>
          <cx:pt idx="3063">2999165</cx:pt>
          <cx:pt idx="3064">2998343</cx:pt>
          <cx:pt idx="3065">2998290</cx:pt>
          <cx:pt idx="3066">2997090</cx:pt>
          <cx:pt idx="3067">2996520</cx:pt>
          <cx:pt idx="3068">2996301</cx:pt>
          <cx:pt idx="3069">2996115</cx:pt>
          <cx:pt idx="3070">2994451</cx:pt>
          <cx:pt idx="3071">2993948</cx:pt>
          <cx:pt idx="3072">2993235</cx:pt>
          <cx:pt idx="3073">2993086</cx:pt>
          <cx:pt idx="3074">2990740</cx:pt>
          <cx:pt idx="3075">2990235</cx:pt>
          <cx:pt idx="3076">2990169</cx:pt>
          <cx:pt idx="3077">2990110</cx:pt>
          <cx:pt idx="3078">2989709</cx:pt>
          <cx:pt idx="3079">2989035</cx:pt>
          <cx:pt idx="3080">2987961</cx:pt>
          <cx:pt idx="3081">2987945</cx:pt>
          <cx:pt idx="3082">2985967</cx:pt>
          <cx:pt idx="3083">2983801</cx:pt>
          <cx:pt idx="3084">2983801</cx:pt>
          <cx:pt idx="3085">2983392</cx:pt>
          <cx:pt idx="3086">2983150</cx:pt>
          <cx:pt idx="3087">2981413</cx:pt>
          <cx:pt idx="3088">2980066</cx:pt>
          <cx:pt idx="3089">2979577</cx:pt>
          <cx:pt idx="3090">2977230</cx:pt>
          <cx:pt idx="3091">2976267</cx:pt>
          <cx:pt idx="3092">2975943</cx:pt>
          <cx:pt idx="3093">2975372</cx:pt>
          <cx:pt idx="3094">2974384</cx:pt>
          <cx:pt idx="3095">2974188</cx:pt>
          <cx:pt idx="3096">2971804</cx:pt>
          <cx:pt idx="3097">2970259</cx:pt>
          <cx:pt idx="3098">2969842</cx:pt>
          <cx:pt idx="3099">2969787</cx:pt>
          <cx:pt idx="3100">2968191</cx:pt>
          <cx:pt idx="3101">2967625</cx:pt>
          <cx:pt idx="3102">2967169</cx:pt>
          <cx:pt idx="3103">2966834</cx:pt>
          <cx:pt idx="3104">2966739</cx:pt>
          <cx:pt idx="3105">2966389</cx:pt>
          <cx:pt idx="3106">2966263</cx:pt>
          <cx:pt idx="3107">2966107</cx:pt>
          <cx:pt idx="3108">2964689</cx:pt>
          <cx:pt idx="3109">2963449</cx:pt>
          <cx:pt idx="3110">2962946</cx:pt>
          <cx:pt idx="3111">2962617</cx:pt>
          <cx:pt idx="3112">2962228</cx:pt>
          <cx:pt idx="3113">2961991</cx:pt>
          <cx:pt idx="3114">2959136</cx:pt>
          <cx:pt idx="3115">2959054</cx:pt>
          <cx:pt idx="3116">2958517</cx:pt>
          <cx:pt idx="3117">2958084</cx:pt>
          <cx:pt idx="3118">2954794</cx:pt>
          <cx:pt idx="3119">2952872</cx:pt>
          <cx:pt idx="3120">2950929</cx:pt>
          <cx:pt idx="3121">2950731</cx:pt>
          <cx:pt idx="3122">2949529</cx:pt>
          <cx:pt idx="3123">2949068</cx:pt>
          <cx:pt idx="3124">2947593</cx:pt>
          <cx:pt idx="3125">2947475</cx:pt>
          <cx:pt idx="3126">2946933</cx:pt>
          <cx:pt idx="3127">2945293</cx:pt>
          <cx:pt idx="3128">2944563</cx:pt>
          <cx:pt idx="3129">2944326</cx:pt>
          <cx:pt idx="3130">2944266</cx:pt>
          <cx:pt idx="3131">2943301</cx:pt>
          <cx:pt idx="3132">2942924</cx:pt>
          <cx:pt idx="3133">2942269</cx:pt>
          <cx:pt idx="3134">2939298</cx:pt>
          <cx:pt idx="3135">2937617</cx:pt>
          <cx:pt idx="3136">2936235</cx:pt>
          <cx:pt idx="3137">2936129</cx:pt>
          <cx:pt idx="3138">2935330</cx:pt>
          <cx:pt idx="3139">2934876</cx:pt>
          <cx:pt idx="3140">2934310</cx:pt>
          <cx:pt idx="3141">2933968</cx:pt>
          <cx:pt idx="3142">2933896</cx:pt>
          <cx:pt idx="3143">2933678</cx:pt>
          <cx:pt idx="3144">2933014</cx:pt>
          <cx:pt idx="3145">2932977</cx:pt>
          <cx:pt idx="3146">2932898</cx:pt>
          <cx:pt idx="3147">2932251</cx:pt>
          <cx:pt idx="3148">2930478</cx:pt>
          <cx:pt idx="3149">2929323</cx:pt>
          <cx:pt idx="3150">2928002</cx:pt>
          <cx:pt idx="3151">2927609</cx:pt>
          <cx:pt idx="3152">2927221</cx:pt>
          <cx:pt idx="3153">2926503</cx:pt>
          <cx:pt idx="3154">2926467</cx:pt>
          <cx:pt idx="3155">2926192</cx:pt>
          <cx:pt idx="3156">2926077</cx:pt>
          <cx:pt idx="3157">2925598</cx:pt>
          <cx:pt idx="3158">2924972</cx:pt>
          <cx:pt idx="3159">2924906</cx:pt>
          <cx:pt idx="3160">2924176</cx:pt>
          <cx:pt idx="3161">2923789</cx:pt>
          <cx:pt idx="3162">2923232</cx:pt>
          <cx:pt idx="3163">2922292</cx:pt>
          <cx:pt idx="3164">2921943</cx:pt>
          <cx:pt idx="3165">2921518</cx:pt>
          <cx:pt idx="3166">2921359</cx:pt>
          <cx:pt idx="3167">2920661</cx:pt>
          <cx:pt idx="3168">2920547</cx:pt>
          <cx:pt idx="3169">2919347</cx:pt>
          <cx:pt idx="3170">2918806</cx:pt>
          <cx:pt idx="3171">2918735</cx:pt>
          <cx:pt idx="3172">2918106</cx:pt>
          <cx:pt idx="3173">2917960</cx:pt>
          <cx:pt idx="3174">2917000</cx:pt>
          <cx:pt idx="3175">2916832</cx:pt>
          <cx:pt idx="3176">2915253</cx:pt>
          <cx:pt idx="3177">2915203</cx:pt>
          <cx:pt idx="3178">2915115</cx:pt>
          <cx:pt idx="3179">2914789</cx:pt>
          <cx:pt idx="3180">2912721</cx:pt>
          <cx:pt idx="3181">2911891</cx:pt>
          <cx:pt idx="3182">2911773</cx:pt>
          <cx:pt idx="3183">2911713</cx:pt>
          <cx:pt idx="3184">2911703</cx:pt>
          <cx:pt idx="3185">2911619</cx:pt>
          <cx:pt idx="3186">2911616</cx:pt>
          <cx:pt idx="3187">2911526</cx:pt>
          <cx:pt idx="3188">2911157</cx:pt>
          <cx:pt idx="3189">2910944</cx:pt>
          <cx:pt idx="3190">2910482</cx:pt>
          <cx:pt idx="3191">2910464</cx:pt>
          <cx:pt idx="3192">2909763</cx:pt>
          <cx:pt idx="3193">2909280</cx:pt>
          <cx:pt idx="3194">2908064</cx:pt>
          <cx:pt idx="3195">2906985</cx:pt>
          <cx:pt idx="3196">2906867</cx:pt>
          <cx:pt idx="3197">2906701</cx:pt>
          <cx:pt idx="3198">2906074</cx:pt>
          <cx:pt idx="3199">2905776</cx:pt>
          <cx:pt idx="3200">2905672</cx:pt>
          <cx:pt idx="3201">2903560</cx:pt>
          <cx:pt idx="3202">2902677</cx:pt>
          <cx:pt idx="3203">2901230</cx:pt>
          <cx:pt idx="3204">2900812</cx:pt>
          <cx:pt idx="3205">2900560</cx:pt>
          <cx:pt idx="3206">2899799</cx:pt>
          <cx:pt idx="3207">2899741</cx:pt>
          <cx:pt idx="3208">2898450</cx:pt>
          <cx:pt idx="3209">2895813</cx:pt>
          <cx:pt idx="3210">2894524</cx:pt>
          <cx:pt idx="3211">2894282</cx:pt>
          <cx:pt idx="3212">2893428</cx:pt>
          <cx:pt idx="3213">2893385</cx:pt>
          <cx:pt idx="3214">2893243</cx:pt>
          <cx:pt idx="3215">2892805</cx:pt>
          <cx:pt idx="3216">2892333</cx:pt>
          <cx:pt idx="3217">2891141</cx:pt>
          <cx:pt idx="3218">2890746</cx:pt>
          <cx:pt idx="3219">2890245</cx:pt>
          <cx:pt idx="3220">2890038</cx:pt>
          <cx:pt idx="3221">2889943</cx:pt>
          <cx:pt idx="3222">2888567</cx:pt>
          <cx:pt idx="3223">2888509</cx:pt>
          <cx:pt idx="3224">2888379</cx:pt>
          <cx:pt idx="3225">2888071</cx:pt>
          <cx:pt idx="3226">2887961</cx:pt>
          <cx:pt idx="3227">2885811</cx:pt>
          <cx:pt idx="3228">2885114</cx:pt>
          <cx:pt idx="3229">2884300</cx:pt>
          <cx:pt idx="3230">2881650</cx:pt>
          <cx:pt idx="3231">2880682</cx:pt>
          <cx:pt idx="3232">2880365</cx:pt>
          <cx:pt idx="3233">2880312</cx:pt>
          <cx:pt idx="3234">2880194</cx:pt>
          <cx:pt idx="3235">2877441</cx:pt>
          <cx:pt idx="3236">2877145</cx:pt>
          <cx:pt idx="3237">2876748</cx:pt>
          <cx:pt idx="3238">2875570</cx:pt>
          <cx:pt idx="3239">2875276</cx:pt>
          <cx:pt idx="3240">2873471</cx:pt>
          <cx:pt idx="3241">2873429</cx:pt>
          <cx:pt idx="3242">2872226</cx:pt>
          <cx:pt idx="3243">2871596</cx:pt>
          <cx:pt idx="3244">2869825</cx:pt>
          <cx:pt idx="3245">2869790</cx:pt>
          <cx:pt idx="3246">2869700</cx:pt>
          <cx:pt idx="3247">2868217</cx:pt>
          <cx:pt idx="3248">2868138</cx:pt>
          <cx:pt idx="3249">2867606</cx:pt>
          <cx:pt idx="3250">2865979</cx:pt>
          <cx:pt idx="3251">2865977</cx:pt>
          <cx:pt idx="3252">2865089</cx:pt>
          <cx:pt idx="3253">2864991</cx:pt>
          <cx:pt idx="3254">2864448</cx:pt>
          <cx:pt idx="3255">2863620</cx:pt>
          <cx:pt idx="3256">2863226</cx:pt>
          <cx:pt idx="3257">2863041</cx:pt>
          <cx:pt idx="3258">2862576</cx:pt>
          <cx:pt idx="3259">2861233</cx:pt>
          <cx:pt idx="3260">2858633</cx:pt>
          <cx:pt idx="3261">2857449</cx:pt>
          <cx:pt idx="3262">2857368</cx:pt>
          <cx:pt idx="3263">2857356</cx:pt>
          <cx:pt idx="3264">2857037</cx:pt>
          <cx:pt idx="3265">2856266</cx:pt>
          <cx:pt idx="3266">2856209</cx:pt>
          <cx:pt idx="3267">2855891</cx:pt>
          <cx:pt idx="3268">2854231</cx:pt>
          <cx:pt idx="3269">2853368</cx:pt>
          <cx:pt idx="3270">2851930</cx:pt>
          <cx:pt idx="3271">2851205</cx:pt>
          <cx:pt idx="3272">2851157</cx:pt>
          <cx:pt idx="3273">2850569</cx:pt>
          <cx:pt idx="3274">2850286</cx:pt>
          <cx:pt idx="3275">2849357</cx:pt>
          <cx:pt idx="3276">2848729</cx:pt>
          <cx:pt idx="3277">2847270</cx:pt>
          <cx:pt idx="3278">2845111</cx:pt>
          <cx:pt idx="3279">2844996</cx:pt>
          <cx:pt idx="3280">2844883</cx:pt>
          <cx:pt idx="3281">2844631</cx:pt>
          <cx:pt idx="3282">2843450</cx:pt>
          <cx:pt idx="3283">2842871</cx:pt>
          <cx:pt idx="3284">2842427</cx:pt>
          <cx:pt idx="3285">2841875</cx:pt>
          <cx:pt idx="3286">2841864</cx:pt>
          <cx:pt idx="3287">2841141</cx:pt>
          <cx:pt idx="3288">2839831</cx:pt>
          <cx:pt idx="3289">2837820</cx:pt>
          <cx:pt idx="3290">2836959</cx:pt>
          <cx:pt idx="3291">2835938</cx:pt>
          <cx:pt idx="3292">2835512</cx:pt>
          <cx:pt idx="3293">2835464</cx:pt>
          <cx:pt idx="3294">2835440</cx:pt>
          <cx:pt idx="3295">2834967</cx:pt>
          <cx:pt idx="3296">2834039</cx:pt>
          <cx:pt idx="3297">2832935</cx:pt>
          <cx:pt idx="3298">2832739</cx:pt>
          <cx:pt idx="3299">2832705</cx:pt>
          <cx:pt idx="3300">2832290</cx:pt>
          <cx:pt idx="3301">2832084</cx:pt>
          <cx:pt idx="3302">2831980</cx:pt>
          <cx:pt idx="3303">2831816</cx:pt>
          <cx:pt idx="3304">2831682</cx:pt>
          <cx:pt idx="3305">2831351</cx:pt>
          <cx:pt idx="3306">2831297</cx:pt>
          <cx:pt idx="3307">2829312</cx:pt>
          <cx:pt idx="3308">2827327</cx:pt>
          <cx:pt idx="3309">2827100</cx:pt>
          <cx:pt idx="3310">2827042</cx:pt>
          <cx:pt idx="3311">2826954</cx:pt>
          <cx:pt idx="3312">2825226</cx:pt>
          <cx:pt idx="3313">2824535</cx:pt>
          <cx:pt idx="3314">2824423</cx:pt>
          <cx:pt idx="3315">2824371</cx:pt>
          <cx:pt idx="3316">2824169</cx:pt>
          <cx:pt idx="3317">2823761</cx:pt>
          <cx:pt idx="3318">2822804</cx:pt>
          <cx:pt idx="3319">2822716</cx:pt>
          <cx:pt idx="3320">2822642</cx:pt>
          <cx:pt idx="3321">2822463</cx:pt>
          <cx:pt idx="3322">2822391</cx:pt>
          <cx:pt idx="3323">2822006</cx:pt>
          <cx:pt idx="3324">2819142</cx:pt>
          <cx:pt idx="3325">2819125</cx:pt>
          <cx:pt idx="3326">2817216</cx:pt>
          <cx:pt idx="3327">2816711</cx:pt>
          <cx:pt idx="3328">2816260</cx:pt>
          <cx:pt idx="3329">2815809</cx:pt>
          <cx:pt idx="3330">2813396</cx:pt>
          <cx:pt idx="3331">2813268</cx:pt>
          <cx:pt idx="3332">2812994</cx:pt>
          <cx:pt idx="3333">2812130</cx:pt>
          <cx:pt idx="3334">2812031</cx:pt>
          <cx:pt idx="3335">2810951</cx:pt>
          <cx:pt idx="3336">2810764</cx:pt>
          <cx:pt idx="3337">2809720</cx:pt>
          <cx:pt idx="3338">2809663</cx:pt>
          <cx:pt idx="3339">2809311</cx:pt>
          <cx:pt idx="3340">2809121</cx:pt>
          <cx:pt idx="3341">2808784</cx:pt>
          <cx:pt idx="3342">2808214</cx:pt>
          <cx:pt idx="3343">2807451</cx:pt>
          <cx:pt idx="3344">2807029</cx:pt>
          <cx:pt idx="3345">2806987</cx:pt>
          <cx:pt idx="3346">2806454</cx:pt>
          <cx:pt idx="3347">2805930</cx:pt>
          <cx:pt idx="3348">2805317</cx:pt>
          <cx:pt idx="3349">2803696</cx:pt>
          <cx:pt idx="3350">2803587</cx:pt>
          <cx:pt idx="3351">2803003</cx:pt>
          <cx:pt idx="3352">2801264</cx:pt>
          <cx:pt idx="3353">2801152</cx:pt>
          <cx:pt idx="3354">2801054</cx:pt>
          <cx:pt idx="3355">2800859</cx:pt>
          <cx:pt idx="3356">2800684</cx:pt>
          <cx:pt idx="3357">2800155</cx:pt>
          <cx:pt idx="3358">2799616</cx:pt>
          <cx:pt idx="3359">2799414</cx:pt>
          <cx:pt idx="3360">2797574</cx:pt>
          <cx:pt idx="3361">2797467</cx:pt>
          <cx:pt idx="3362">2796125</cx:pt>
          <cx:pt idx="3363">2795931</cx:pt>
          <cx:pt idx="3364">2795001</cx:pt>
          <cx:pt idx="3365">2793636</cx:pt>
          <cx:pt idx="3366">2793414</cx:pt>
          <cx:pt idx="3367">2793063</cx:pt>
          <cx:pt idx="3368">2793059</cx:pt>
          <cx:pt idx="3369">2792823</cx:pt>
          <cx:pt idx="3370">2792365</cx:pt>
          <cx:pt idx="3371">2790741</cx:pt>
          <cx:pt idx="3372">2788033</cx:pt>
          <cx:pt idx="3373">2787928</cx:pt>
          <cx:pt idx="3374">2786537</cx:pt>
          <cx:pt idx="3375">2786252</cx:pt>
          <cx:pt idx="3376">2786049</cx:pt>
          <cx:pt idx="3377">2785599</cx:pt>
          <cx:pt idx="3378">2785566</cx:pt>
          <cx:pt idx="3379">2785209</cx:pt>
          <cx:pt idx="3380">2783741</cx:pt>
          <cx:pt idx="3381">2783495</cx:pt>
          <cx:pt idx="3382">2783289</cx:pt>
          <cx:pt idx="3383">2782899</cx:pt>
          <cx:pt idx="3384">2782387</cx:pt>
          <cx:pt idx="3385">2782115</cx:pt>
          <cx:pt idx="3386">2782099</cx:pt>
          <cx:pt idx="3387">2781075</cx:pt>
          <cx:pt idx="3388">2780977</cx:pt>
          <cx:pt idx="3389">2780558</cx:pt>
          <cx:pt idx="3390">2779796</cx:pt>
          <cx:pt idx="3391">2778867</cx:pt>
          <cx:pt idx="3392">2778545</cx:pt>
          <cx:pt idx="3393">2775945</cx:pt>
          <cx:pt idx="3394">2773574</cx:pt>
          <cx:pt idx="3395">2772379</cx:pt>
          <cx:pt idx="3396">2771941</cx:pt>
          <cx:pt idx="3397">2771499</cx:pt>
          <cx:pt idx="3398">2770693</cx:pt>
          <cx:pt idx="3399">2770640</cx:pt>
          <cx:pt idx="3400">2770463</cx:pt>
          <cx:pt idx="3401">2770111</cx:pt>
          <cx:pt idx="3402">2769398</cx:pt>
          <cx:pt idx="3403">2768767</cx:pt>
          <cx:pt idx="3404">2768013</cx:pt>
          <cx:pt idx="3405">2766932</cx:pt>
          <cx:pt idx="3406">2766850</cx:pt>
          <cx:pt idx="3407">2766657</cx:pt>
          <cx:pt idx="3408">2766405</cx:pt>
          <cx:pt idx="3409">2766261</cx:pt>
          <cx:pt idx="3410">2765855</cx:pt>
          <cx:pt idx="3411">2765121</cx:pt>
          <cx:pt idx="3412">2763904</cx:pt>
          <cx:pt idx="3413">2763694</cx:pt>
          <cx:pt idx="3414">2763024</cx:pt>
          <cx:pt idx="3415">2762928</cx:pt>
          <cx:pt idx="3416">2761070</cx:pt>
          <cx:pt idx="3417">2759643</cx:pt>
          <cx:pt idx="3418">2759438</cx:pt>
          <cx:pt idx="3419">2758879</cx:pt>
          <cx:pt idx="3420">2758507</cx:pt>
          <cx:pt idx="3421">2757653</cx:pt>
          <cx:pt idx="3422">2756639</cx:pt>
          <cx:pt idx="3423">2756083</cx:pt>
          <cx:pt idx="3424">2755971</cx:pt>
          <cx:pt idx="3425">2755377</cx:pt>
          <cx:pt idx="3426">2753813</cx:pt>
          <cx:pt idx="3427">2752866</cx:pt>
          <cx:pt idx="3428">2752835</cx:pt>
          <cx:pt idx="3429">2751847</cx:pt>
          <cx:pt idx="3430">2751814</cx:pt>
          <cx:pt idx="3431">2751580</cx:pt>
          <cx:pt idx="3432">2751406</cx:pt>
          <cx:pt idx="3433">2750878</cx:pt>
          <cx:pt idx="3434">2750645</cx:pt>
          <cx:pt idx="3435">2750165</cx:pt>
          <cx:pt idx="3436">2749521</cx:pt>
          <cx:pt idx="3437">2749137</cx:pt>
          <cx:pt idx="3438">2748611</cx:pt>
          <cx:pt idx="3439">2744134</cx:pt>
          <cx:pt idx="3440">2743772</cx:pt>
          <cx:pt idx="3441">2742984</cx:pt>
          <cx:pt idx="3442">2742344</cx:pt>
          <cx:pt idx="3443">2742122</cx:pt>
          <cx:pt idx="3444">2742118</cx:pt>
          <cx:pt idx="3445">2742052</cx:pt>
          <cx:pt idx="3446">2741994</cx:pt>
          <cx:pt idx="3447">2741708</cx:pt>
          <cx:pt idx="3448">2740505</cx:pt>
          <cx:pt idx="3449">2739768</cx:pt>
          <cx:pt idx="3450">2738742</cx:pt>
          <cx:pt idx="3451">2737810</cx:pt>
          <cx:pt idx="3452">2737618</cx:pt>
          <cx:pt idx="3453">2737299</cx:pt>
          <cx:pt idx="3454">2736733</cx:pt>
          <cx:pt idx="3455">2736660</cx:pt>
          <cx:pt idx="3456">2736334</cx:pt>
          <cx:pt idx="3457">2735642</cx:pt>
          <cx:pt idx="3458">2735264</cx:pt>
          <cx:pt idx="3459">2734126</cx:pt>
          <cx:pt idx="3460">2733902</cx:pt>
          <cx:pt idx="3461">2733897</cx:pt>
          <cx:pt idx="3462">2733401</cx:pt>
          <cx:pt idx="3463">2732903</cx:pt>
          <cx:pt idx="3464">2732740</cx:pt>
          <cx:pt idx="3465">2732181</cx:pt>
          <cx:pt idx="3466">2731732</cx:pt>
          <cx:pt idx="3467">2731391</cx:pt>
          <cx:pt idx="3468">2729516</cx:pt>
          <cx:pt idx="3469">2729389</cx:pt>
          <cx:pt idx="3470">2729136</cx:pt>
          <cx:pt idx="3471">2728952</cx:pt>
          <cx:pt idx="3472">2727787</cx:pt>
          <cx:pt idx="3473">2726797</cx:pt>
          <cx:pt idx="3474">2724896</cx:pt>
          <cx:pt idx="3475">2724124</cx:pt>
          <cx:pt idx="3476">2723827</cx:pt>
          <cx:pt idx="3477">2723768</cx:pt>
          <cx:pt idx="3478">2722786</cx:pt>
          <cx:pt idx="3479">2722055</cx:pt>
          <cx:pt idx="3480">2721756</cx:pt>
          <cx:pt idx="3481">2718728</cx:pt>
          <cx:pt idx="3482">2718113</cx:pt>
          <cx:pt idx="3483">2718035</cx:pt>
          <cx:pt idx="3484">2716883</cx:pt>
          <cx:pt idx="3485">2716575</cx:pt>
          <cx:pt idx="3486">2716447</cx:pt>
          <cx:pt idx="3487">2716369</cx:pt>
          <cx:pt idx="3488">2716321</cx:pt>
          <cx:pt idx="3489">2716176</cx:pt>
          <cx:pt idx="3490">2715936</cx:pt>
          <cx:pt idx="3491">2714887</cx:pt>
          <cx:pt idx="3492">2713094</cx:pt>
          <cx:pt idx="3493">2711583</cx:pt>
          <cx:pt idx="3494">2711384</cx:pt>
          <cx:pt idx="3495">2710201</cx:pt>
          <cx:pt idx="3496">2708333</cx:pt>
          <cx:pt idx="3497">2708322</cx:pt>
          <cx:pt idx="3498">2707826</cx:pt>
          <cx:pt idx="3499">2707816</cx:pt>
          <cx:pt idx="3500">2707789</cx:pt>
          <cx:pt idx="3501">2707088</cx:pt>
          <cx:pt idx="3502">2706950</cx:pt>
          <cx:pt idx="3503">2704420</cx:pt>
          <cx:pt idx="3504">2703778</cx:pt>
          <cx:pt idx="3505">2703690</cx:pt>
          <cx:pt idx="3506">2703200</cx:pt>
          <cx:pt idx="3507">2702889</cx:pt>
          <cx:pt idx="3508">2702223</cx:pt>
          <cx:pt idx="3509">2701996</cx:pt>
          <cx:pt idx="3510">2701003</cx:pt>
          <cx:pt idx="3511">2696130</cx:pt>
          <cx:pt idx="3512">2695387</cx:pt>
          <cx:pt idx="3513">2693914</cx:pt>
          <cx:pt idx="3514">2693637</cx:pt>
          <cx:pt idx="3515">2693367</cx:pt>
          <cx:pt idx="3516">2693043</cx:pt>
          <cx:pt idx="3517">2692177</cx:pt>
          <cx:pt idx="3518">2692009</cx:pt>
          <cx:pt idx="3519">2690951</cx:pt>
          <cx:pt idx="3520">2690715</cx:pt>
          <cx:pt idx="3521">2689851</cx:pt>
          <cx:pt idx="3522">2689033</cx:pt>
          <cx:pt idx="3523">2686839</cx:pt>
          <cx:pt idx="3524">2686783</cx:pt>
          <cx:pt idx="3525">2686518</cx:pt>
          <cx:pt idx="3526">2685993</cx:pt>
          <cx:pt idx="3527">2685883</cx:pt>
          <cx:pt idx="3528">2685137</cx:pt>
          <cx:pt idx="3529">2683860</cx:pt>
          <cx:pt idx="3530">2682879</cx:pt>
          <cx:pt idx="3531">2682800</cx:pt>
          <cx:pt idx="3532">2682799</cx:pt>
          <cx:pt idx="3533">2682548</cx:pt>
          <cx:pt idx="3534">2682056</cx:pt>
          <cx:pt idx="3535">2681912</cx:pt>
          <cx:pt idx="3536">2681558</cx:pt>
          <cx:pt idx="3537">2681355</cx:pt>
          <cx:pt idx="3538">2678903</cx:pt>
          <cx:pt idx="3539">2677094</cx:pt>
          <cx:pt idx="3540">2676424</cx:pt>
          <cx:pt idx="3541">2675314</cx:pt>
          <cx:pt idx="3542">2674940</cx:pt>
          <cx:pt idx="3543">2674711</cx:pt>
          <cx:pt idx="3544">2674485</cx:pt>
          <cx:pt idx="3545">2673757</cx:pt>
          <cx:pt idx="3546">2673454</cx:pt>
          <cx:pt idx="3547">2672086</cx:pt>
          <cx:pt idx="3548">2671756</cx:pt>
          <cx:pt idx="3549">2671532</cx:pt>
          <cx:pt idx="3550">2670485</cx:pt>
          <cx:pt idx="3551">2670218</cx:pt>
          <cx:pt idx="3552">2667847</cx:pt>
          <cx:pt idx="3553">2666168</cx:pt>
          <cx:pt idx="3554">2666124</cx:pt>
          <cx:pt idx="3555">2665601</cx:pt>
          <cx:pt idx="3556">2665424</cx:pt>
          <cx:pt idx="3557">2664113</cx:pt>
          <cx:pt idx="3558">2663188</cx:pt>
          <cx:pt idx="3559">2662428</cx:pt>
          <cx:pt idx="3560">2662391</cx:pt>
          <cx:pt idx="3561">2662052</cx:pt>
          <cx:pt idx="3562">2661642</cx:pt>
          <cx:pt idx="3563">2661263</cx:pt>
          <cx:pt idx="3564">2661039</cx:pt>
          <cx:pt idx="3565">2660629</cx:pt>
          <cx:pt idx="3566">2659079</cx:pt>
          <cx:pt idx="3567">2658813</cx:pt>
          <cx:pt idx="3568">2657947</cx:pt>
          <cx:pt idx="3569">2656869</cx:pt>
          <cx:pt idx="3570">2656683</cx:pt>
          <cx:pt idx="3571">2656622</cx:pt>
          <cx:pt idx="3572">2656569</cx:pt>
          <cx:pt idx="3573">2654297</cx:pt>
          <cx:pt idx="3574">2654191</cx:pt>
          <cx:pt idx="3575">2653683</cx:pt>
          <cx:pt idx="3576">2653677</cx:pt>
          <cx:pt idx="3577">2653476</cx:pt>
          <cx:pt idx="3578">2652797</cx:pt>
          <cx:pt idx="3579">2652713</cx:pt>
          <cx:pt idx="3580">2652364</cx:pt>
          <cx:pt idx="3581">2652215</cx:pt>
          <cx:pt idx="3582">2650848</cx:pt>
          <cx:pt idx="3583">2650574</cx:pt>
          <cx:pt idx="3584">2650284</cx:pt>
          <cx:pt idx="3585">2650284</cx:pt>
          <cx:pt idx="3586">2649977</cx:pt>
          <cx:pt idx="3587">2649856</cx:pt>
          <cx:pt idx="3588">2648876</cx:pt>
          <cx:pt idx="3589">2648082</cx:pt>
          <cx:pt idx="3590">2647997</cx:pt>
          <cx:pt idx="3591">2647968</cx:pt>
          <cx:pt idx="3592">2647746</cx:pt>
          <cx:pt idx="3593">2646480</cx:pt>
          <cx:pt idx="3594">2644799</cx:pt>
          <cx:pt idx="3595">2644109</cx:pt>
          <cx:pt idx="3596">2643877</cx:pt>
          <cx:pt idx="3597">2643362</cx:pt>
          <cx:pt idx="3598">2642930</cx:pt>
          <cx:pt idx="3599">2642821</cx:pt>
          <cx:pt idx="3600">2641858</cx:pt>
          <cx:pt idx="3601">2641798</cx:pt>
          <cx:pt idx="3602">2640906</cx:pt>
          <cx:pt idx="3603">2640843</cx:pt>
          <cx:pt idx="3604">2639145</cx:pt>
          <cx:pt idx="3605">2638493</cx:pt>
          <cx:pt idx="3606">2638376</cx:pt>
          <cx:pt idx="3607">2638137</cx:pt>
          <cx:pt idx="3608">2637126</cx:pt>
          <cx:pt idx="3609">2636538</cx:pt>
          <cx:pt idx="3610">2636267</cx:pt>
          <cx:pt idx="3611">2635714</cx:pt>
          <cx:pt idx="3612">2635642</cx:pt>
          <cx:pt idx="3613">2635506</cx:pt>
          <cx:pt idx="3614">2635227</cx:pt>
          <cx:pt idx="3615">2632838</cx:pt>
          <cx:pt idx="3616">2632768</cx:pt>
          <cx:pt idx="3617">2631360</cx:pt>
          <cx:pt idx="3618">2629999</cx:pt>
          <cx:pt idx="3619">2629020</cx:pt>
          <cx:pt idx="3620">2628415</cx:pt>
          <cx:pt idx="3621">2627616</cx:pt>
          <cx:pt idx="3622">2627329</cx:pt>
          <cx:pt idx="3623">2626574</cx:pt>
          <cx:pt idx="3624">2626520</cx:pt>
          <cx:pt idx="3625">2625882</cx:pt>
          <cx:pt idx="3626">2625095</cx:pt>
          <cx:pt idx="3627">2624912</cx:pt>
          <cx:pt idx="3628">2624282</cx:pt>
          <cx:pt idx="3629">2624155</cx:pt>
          <cx:pt idx="3630">2623483</cx:pt>
          <cx:pt idx="3631">2622999</cx:pt>
          <cx:pt idx="3632">2622886</cx:pt>
          <cx:pt idx="3633">2621940</cx:pt>
          <cx:pt idx="3634">2619160</cx:pt>
          <cx:pt idx="3635">2619135</cx:pt>
          <cx:pt idx="3636">2618513</cx:pt>
          <cx:pt idx="3637">2618344</cx:pt>
          <cx:pt idx="3638">2618284</cx:pt>
          <cx:pt idx="3639">2618268</cx:pt>
          <cx:pt idx="3640">2618254</cx:pt>
          <cx:pt idx="3641">2618026</cx:pt>
          <cx:pt idx="3642">2617699</cx:pt>
          <cx:pt idx="3643">2617595</cx:pt>
          <cx:pt idx="3644">2617197</cx:pt>
          <cx:pt idx="3645">2616582</cx:pt>
          <cx:pt idx="3646">2616513</cx:pt>
          <cx:pt idx="3647">2615498</cx:pt>
          <cx:pt idx="3648">2615244</cx:pt>
          <cx:pt idx="3649">2615080</cx:pt>
          <cx:pt idx="3650">2612376</cx:pt>
          <cx:pt idx="3651">2610992</cx:pt>
          <cx:pt idx="3652">2610352</cx:pt>
          <cx:pt idx="3653">2610053</cx:pt>
          <cx:pt idx="3654">2609695</cx:pt>
          <cx:pt idx="3655">2607609</cx:pt>
          <cx:pt idx="3656">2607293</cx:pt>
          <cx:pt idx="3657">2607108</cx:pt>
          <cx:pt idx="3658">2606375</cx:pt>
          <cx:pt idx="3659">2605385</cx:pt>
          <cx:pt idx="3660">2604264</cx:pt>
          <cx:pt idx="3661">2602539</cx:pt>
          <cx:pt idx="3662">2602398</cx:pt>
          <cx:pt idx="3663">2601259</cx:pt>
          <cx:pt idx="3664">2601167</cx:pt>
          <cx:pt idx="3665">2600029</cx:pt>
          <cx:pt idx="3666">2599997</cx:pt>
          <cx:pt idx="3667">2599612</cx:pt>
          <cx:pt idx="3668">2597587</cx:pt>
          <cx:pt idx="3669">2594924</cx:pt>
          <cx:pt idx="3670">2594341</cx:pt>
          <cx:pt idx="3671">2593708</cx:pt>
          <cx:pt idx="3672">2593504</cx:pt>
          <cx:pt idx="3673">2593429</cx:pt>
          <cx:pt idx="3674">2593398</cx:pt>
          <cx:pt idx="3675">2592824</cx:pt>
          <cx:pt idx="3676">2592173</cx:pt>
          <cx:pt idx="3677">2591893</cx:pt>
          <cx:pt idx="3678">2591036</cx:pt>
          <cx:pt idx="3679">2590201</cx:pt>
          <cx:pt idx="3680">2588672</cx:pt>
          <cx:pt idx="3681">2586909</cx:pt>
          <cx:pt idx="3682">2586722</cx:pt>
          <cx:pt idx="3683">2586655</cx:pt>
          <cx:pt idx="3684">2586322</cx:pt>
          <cx:pt idx="3685">2585434</cx:pt>
          <cx:pt idx="3686">2585193</cx:pt>
          <cx:pt idx="3687">2585068</cx:pt>
          <cx:pt idx="3688">2585045</cx:pt>
          <cx:pt idx="3689">2584751</cx:pt>
          <cx:pt idx="3690">2584165</cx:pt>
          <cx:pt idx="3691">2583424</cx:pt>
          <cx:pt idx="3692">2582986</cx:pt>
          <cx:pt idx="3693">2582370</cx:pt>
          <cx:pt idx="3694">2581840</cx:pt>
          <cx:pt idx="3695">2581024</cx:pt>
          <cx:pt idx="3696">2580854</cx:pt>
          <cx:pt idx="3697">2580817</cx:pt>
          <cx:pt idx="3698">2580540</cx:pt>
          <cx:pt idx="3699">2580234</cx:pt>
          <cx:pt idx="3700">2580013</cx:pt>
          <cx:pt idx="3701">2578951</cx:pt>
          <cx:pt idx="3702">2578168</cx:pt>
          <cx:pt idx="3703">2577835</cx:pt>
          <cx:pt idx="3704">2577175</cx:pt>
          <cx:pt idx="3705">2576108</cx:pt>
          <cx:pt idx="3706">2574963</cx:pt>
          <cx:pt idx="3707">2574365</cx:pt>
          <cx:pt idx="3708">2573890</cx:pt>
          <cx:pt idx="3709">2573020</cx:pt>
          <cx:pt idx="3710">2571994</cx:pt>
          <cx:pt idx="3711">2571955</cx:pt>
          <cx:pt idx="3712">2571533</cx:pt>
          <cx:pt idx="3713">2571483</cx:pt>
          <cx:pt idx="3714">2570448</cx:pt>
          <cx:pt idx="3715">2569382</cx:pt>
          <cx:pt idx="3716">2568372</cx:pt>
          <cx:pt idx="3717">2568256</cx:pt>
          <cx:pt idx="3718">2567982</cx:pt>
          <cx:pt idx="3719">2566791</cx:pt>
          <cx:pt idx="3720">2566376</cx:pt>
          <cx:pt idx="3721">2566192</cx:pt>
          <cx:pt idx="3722">2566075</cx:pt>
          <cx:pt idx="3723">2564482</cx:pt>
          <cx:pt idx="3724">2563022</cx:pt>
          <cx:pt idx="3725">2562500</cx:pt>
          <cx:pt idx="3726">2562213</cx:pt>
          <cx:pt idx="3727">2561994</cx:pt>
          <cx:pt idx="3728">2561978</cx:pt>
          <cx:pt idx="3729">2561575</cx:pt>
          <cx:pt idx="3730">2561527</cx:pt>
          <cx:pt idx="3731">2561235</cx:pt>
          <cx:pt idx="3732">2560974</cx:pt>
          <cx:pt idx="3733">2559899</cx:pt>
          <cx:pt idx="3734">2559860</cx:pt>
          <cx:pt idx="3735">2559794</cx:pt>
          <cx:pt idx="3736">2559735</cx:pt>
          <cx:pt idx="3737">2559730</cx:pt>
          <cx:pt idx="3738">2558643</cx:pt>
          <cx:pt idx="3739">2558543</cx:pt>
          <cx:pt idx="3740">2558280</cx:pt>
          <cx:pt idx="3741">2557709</cx:pt>
          <cx:pt idx="3742">2557389</cx:pt>
          <cx:pt idx="3743">2555862</cx:pt>
          <cx:pt idx="3744">2555738</cx:pt>
          <cx:pt idx="3745">2554709</cx:pt>
          <cx:pt idx="3746">2554481</cx:pt>
          <cx:pt idx="3747">2553669</cx:pt>
          <cx:pt idx="3748">2553321</cx:pt>
          <cx:pt idx="3749">2551558</cx:pt>
          <cx:pt idx="3750">2550370</cx:pt>
          <cx:pt idx="3751">2549961</cx:pt>
          <cx:pt idx="3752">2549922</cx:pt>
          <cx:pt idx="3753">2548486</cx:pt>
          <cx:pt idx="3754">2548044</cx:pt>
          <cx:pt idx="3755">2545369</cx:pt>
          <cx:pt idx="3756">2545104</cx:pt>
          <cx:pt idx="3757">2544353</cx:pt>
          <cx:pt idx="3758">2544249</cx:pt>
          <cx:pt idx="3759">2544011</cx:pt>
          <cx:pt idx="3760">2543616</cx:pt>
          <cx:pt idx="3761">2542806</cx:pt>
          <cx:pt idx="3762">2541103</cx:pt>
          <cx:pt idx="3763">2539701</cx:pt>
          <cx:pt idx="3764">2539011</cx:pt>
          <cx:pt idx="3765">2538770</cx:pt>
          <cx:pt idx="3766">2538114</cx:pt>
          <cx:pt idx="3767">2537980</cx:pt>
          <cx:pt idx="3768">2537361</cx:pt>
          <cx:pt idx="3769">2537214</cx:pt>
          <cx:pt idx="3770">2537211</cx:pt>
          <cx:pt idx="3771">2536646</cx:pt>
          <cx:pt idx="3772">2535833</cx:pt>
          <cx:pt idx="3773">2534412</cx:pt>
          <cx:pt idx="3774">2533705</cx:pt>
          <cx:pt idx="3775">2533445</cx:pt>
          <cx:pt idx="3776">2532299</cx:pt>
          <cx:pt idx="3777">2532292</cx:pt>
          <cx:pt idx="3778">2532238</cx:pt>
          <cx:pt idx="3779">2532029</cx:pt>
          <cx:pt idx="3780">2531111</cx:pt>
          <cx:pt idx="3781">2530830</cx:pt>
          <cx:pt idx="3782">2530002</cx:pt>
          <cx:pt idx="3783">2529307</cx:pt>
          <cx:pt idx="3784">2528539</cx:pt>
          <cx:pt idx="3785">2528123</cx:pt>
          <cx:pt idx="3786">2527820</cx:pt>
          <cx:pt idx="3787">2527596</cx:pt>
          <cx:pt idx="3788">2526557</cx:pt>
          <cx:pt idx="3789">2525518</cx:pt>
          <cx:pt idx="3790">2524322</cx:pt>
          <cx:pt idx="3791">2523798</cx:pt>
          <cx:pt idx="3792">2523008</cx:pt>
          <cx:pt idx="3793">2522349</cx:pt>
          <cx:pt idx="3794">2521991</cx:pt>
          <cx:pt idx="3795">2521431</cx:pt>
          <cx:pt idx="3796">2520243</cx:pt>
          <cx:pt idx="3797">2520002</cx:pt>
          <cx:pt idx="3798">2519348</cx:pt>
          <cx:pt idx="3799">2518984</cx:pt>
          <cx:pt idx="3800">2517003</cx:pt>
          <cx:pt idx="3801">2516904</cx:pt>
          <cx:pt idx="3802">2516253</cx:pt>
          <cx:pt idx="3803">2516206</cx:pt>
          <cx:pt idx="3804">2515886</cx:pt>
          <cx:pt idx="3805">2515496</cx:pt>
          <cx:pt idx="3806">2515218</cx:pt>
          <cx:pt idx="3807">2515101</cx:pt>
          <cx:pt idx="3808">2514740</cx:pt>
          <cx:pt idx="3809">2513879</cx:pt>
          <cx:pt idx="3810">2512612</cx:pt>
          <cx:pt idx="3811">2511515</cx:pt>
          <cx:pt idx="3812">2510664</cx:pt>
          <cx:pt idx="3813">2510662</cx:pt>
          <cx:pt idx="3814">2510657</cx:pt>
          <cx:pt idx="3815">2510410</cx:pt>
          <cx:pt idx="3816">2509223</cx:pt>
          <cx:pt idx="3817">2508912</cx:pt>
          <cx:pt idx="3818">2508215</cx:pt>
          <cx:pt idx="3819">2507350</cx:pt>
          <cx:pt idx="3820">2507076</cx:pt>
          <cx:pt idx="3821">2506531</cx:pt>
          <cx:pt idx="3822">2505868</cx:pt>
          <cx:pt idx="3823">2505729</cx:pt>
          <cx:pt idx="3824">2505467</cx:pt>
          <cx:pt idx="3825">2505292</cx:pt>
          <cx:pt idx="3826">2504906</cx:pt>
          <cx:pt idx="3827">2504904</cx:pt>
          <cx:pt idx="3828">2504756</cx:pt>
          <cx:pt idx="3829">2504586</cx:pt>
          <cx:pt idx="3830">2503420</cx:pt>
          <cx:pt idx="3831">2500589</cx:pt>
          <cx:pt idx="3832">2500555</cx:pt>
          <cx:pt idx="3833">2500436</cx:pt>
          <cx:pt idx="3834">2500099</cx:pt>
          <cx:pt idx="3835">2499536</cx:pt>
          <cx:pt idx="3836">2498732</cx:pt>
          <cx:pt idx="3837">2498437</cx:pt>
          <cx:pt idx="3838">2497274</cx:pt>
          <cx:pt idx="3839">2497215</cx:pt>
          <cx:pt idx="3840">2496054</cx:pt>
          <cx:pt idx="3841">2495884</cx:pt>
          <cx:pt idx="3842">2494924</cx:pt>
          <cx:pt idx="3843">2494584</cx:pt>
          <cx:pt idx="3844">2494339</cx:pt>
          <cx:pt idx="3845">2494165</cx:pt>
          <cx:pt idx="3846">2494133</cx:pt>
          <cx:pt idx="3847">2494055</cx:pt>
          <cx:pt idx="3848">2493781</cx:pt>
          <cx:pt idx="3849">2493439</cx:pt>
          <cx:pt idx="3850">2493274</cx:pt>
          <cx:pt idx="3851">2492579</cx:pt>
          <cx:pt idx="3852">2491578</cx:pt>
          <cx:pt idx="3853">2490776</cx:pt>
          <cx:pt idx="3854">2489997</cx:pt>
          <cx:pt idx="3855">2489579</cx:pt>
          <cx:pt idx="3856">2489141</cx:pt>
          <cx:pt idx="3857">2488990</cx:pt>
          <cx:pt idx="3858">2487987</cx:pt>
          <cx:pt idx="3859">2487489</cx:pt>
          <cx:pt idx="3860">2487212</cx:pt>
          <cx:pt idx="3861">2486637</cx:pt>
          <cx:pt idx="3862">2486210</cx:pt>
          <cx:pt idx="3863">2485605</cx:pt>
          <cx:pt idx="3864">2485103</cx:pt>
          <cx:pt idx="3865">2484893</cx:pt>
          <cx:pt idx="3866">2484656</cx:pt>
          <cx:pt idx="3867">2484089</cx:pt>
          <cx:pt idx="3868">2483947</cx:pt>
          <cx:pt idx="3869">2483531</cx:pt>
          <cx:pt idx="3870">2483307</cx:pt>
          <cx:pt idx="3871">2482985</cx:pt>
          <cx:pt idx="3872">2482108</cx:pt>
          <cx:pt idx="3873">2481574</cx:pt>
          <cx:pt idx="3874">2481489</cx:pt>
          <cx:pt idx="3875">2481376</cx:pt>
          <cx:pt idx="3876">2481252</cx:pt>
          <cx:pt idx="3877">2481124</cx:pt>
          <cx:pt idx="3878">2480775</cx:pt>
          <cx:pt idx="3879">2479582</cx:pt>
          <cx:pt idx="3880">2478868</cx:pt>
          <cx:pt idx="3881">2478658</cx:pt>
          <cx:pt idx="3882">2478555</cx:pt>
          <cx:pt idx="3883">2478518</cx:pt>
          <cx:pt idx="3884">2477340</cx:pt>
          <cx:pt idx="3885">2475475</cx:pt>
          <cx:pt idx="3886">2475003</cx:pt>
          <cx:pt idx="3887">2474560</cx:pt>
          <cx:pt idx="3888">2474283</cx:pt>
          <cx:pt idx="3889">2473697</cx:pt>
          <cx:pt idx="3890">2473570</cx:pt>
          <cx:pt idx="3891">2473473</cx:pt>
          <cx:pt idx="3892">2473054</cx:pt>
          <cx:pt idx="3893">2471654</cx:pt>
          <cx:pt idx="3894">2471381</cx:pt>
          <cx:pt idx="3895">2470993</cx:pt>
          <cx:pt idx="3896">2470928</cx:pt>
          <cx:pt idx="3897">2470699</cx:pt>
          <cx:pt idx="3898">2470444</cx:pt>
          <cx:pt idx="3899">2469706</cx:pt>
          <cx:pt idx="3900">2468757</cx:pt>
          <cx:pt idx="3901">2467562</cx:pt>
          <cx:pt idx="3902">2467367</cx:pt>
          <cx:pt idx="3903">2467117</cx:pt>
          <cx:pt idx="3904">2466449</cx:pt>
          <cx:pt idx="3905">2465340</cx:pt>
          <cx:pt idx="3906">2465294</cx:pt>
          <cx:pt idx="3907">2465294</cx:pt>
          <cx:pt idx="3908">2464654</cx:pt>
          <cx:pt idx="3909">2462908</cx:pt>
          <cx:pt idx="3910">2462247</cx:pt>
          <cx:pt idx="3911">2462233</cx:pt>
          <cx:pt idx="3912">2462199</cx:pt>
          <cx:pt idx="3913">2460852</cx:pt>
          <cx:pt idx="3914">2459439</cx:pt>
          <cx:pt idx="3915">2458836</cx:pt>
          <cx:pt idx="3916">2458004</cx:pt>
          <cx:pt idx="3917">2457390</cx:pt>
          <cx:pt idx="3918">2455866</cx:pt>
          <cx:pt idx="3919">2455496</cx:pt>
          <cx:pt idx="3920">2455165</cx:pt>
          <cx:pt idx="3921">2455067</cx:pt>
          <cx:pt idx="3922">2454887</cx:pt>
          <cx:pt idx="3923">2453120</cx:pt>
          <cx:pt idx="3924">2453061</cx:pt>
          <cx:pt idx="3925">2452994</cx:pt>
          <cx:pt idx="3926">2452830</cx:pt>
          <cx:pt idx="3927">2452760</cx:pt>
          <cx:pt idx="3928">2452418</cx:pt>
          <cx:pt idx="3929">2452320</cx:pt>
          <cx:pt idx="3930">2452154</cx:pt>
          <cx:pt idx="3931">2450827</cx:pt>
          <cx:pt idx="3932">2450520</cx:pt>
          <cx:pt idx="3933">2449920</cx:pt>
          <cx:pt idx="3934">2449757</cx:pt>
          <cx:pt idx="3935">2449088</cx:pt>
          <cx:pt idx="3936">2448996</cx:pt>
          <cx:pt idx="3937">2448795</cx:pt>
          <cx:pt idx="3938">2448502</cx:pt>
          <cx:pt idx="3939">2448026</cx:pt>
          <cx:pt idx="3940">2447276</cx:pt>
          <cx:pt idx="3941">2447039</cx:pt>
          <cx:pt idx="3942">2446626</cx:pt>
          <cx:pt idx="3943">2445849</cx:pt>
          <cx:pt idx="3944">2444922</cx:pt>
          <cx:pt idx="3945">2444282</cx:pt>
          <cx:pt idx="3946">2444200</cx:pt>
          <cx:pt idx="3947">2443489</cx:pt>
          <cx:pt idx="3948">2441822</cx:pt>
          <cx:pt idx="3949">2441292</cx:pt>
          <cx:pt idx="3950">2440592</cx:pt>
          <cx:pt idx="3951">2440529</cx:pt>
          <cx:pt idx="3952">2440452</cx:pt>
          <cx:pt idx="3953">2439291</cx:pt>
          <cx:pt idx="3954">2438381</cx:pt>
          <cx:pt idx="3955">2437916</cx:pt>
          <cx:pt idx="3956">2437565</cx:pt>
          <cx:pt idx="3957">2437554</cx:pt>
          <cx:pt idx="3958">2437475</cx:pt>
          <cx:pt idx="3959">2437182</cx:pt>
          <cx:pt idx="3960">2436889</cx:pt>
          <cx:pt idx="3961">2436601</cx:pt>
          <cx:pt idx="3962">2435309</cx:pt>
          <cx:pt idx="3963">2435120</cx:pt>
          <cx:pt idx="3964">2433724</cx:pt>
          <cx:pt idx="3965">2433491</cx:pt>
          <cx:pt idx="3966">2432894</cx:pt>
          <cx:pt idx="3967">2432670</cx:pt>
          <cx:pt idx="3968">2431563</cx:pt>
          <cx:pt idx="3969">2431405</cx:pt>
          <cx:pt idx="3970">2430543</cx:pt>
          <cx:pt idx="3971">2429218</cx:pt>
          <cx:pt idx="3972">2428883</cx:pt>
          <cx:pt idx="3973">2427443</cx:pt>
          <cx:pt idx="3974">2427232</cx:pt>
          <cx:pt idx="3975">2426665</cx:pt>
          <cx:pt idx="3976">2425655</cx:pt>
          <cx:pt idx="3977">2424917</cx:pt>
          <cx:pt idx="3978">2424818</cx:pt>
          <cx:pt idx="3979">2424154</cx:pt>
          <cx:pt idx="3980">2423549</cx:pt>
          <cx:pt idx="3981">2423167</cx:pt>
          <cx:pt idx="3982">2423001</cx:pt>
          <cx:pt idx="3983">2422977</cx:pt>
          <cx:pt idx="3984">2422853</cx:pt>
          <cx:pt idx="3985">2422729</cx:pt>
          <cx:pt idx="3986">2422271</cx:pt>
          <cx:pt idx="3987">2421966</cx:pt>
          <cx:pt idx="3988">2421066</cx:pt>
          <cx:pt idx="3989">2420090</cx:pt>
          <cx:pt idx="3990">2419381</cx:pt>
          <cx:pt idx="3991">2418179</cx:pt>
          <cx:pt idx="3992">2418100</cx:pt>
          <cx:pt idx="3993">2416034</cx:pt>
          <cx:pt idx="3994">2415804</cx:pt>
          <cx:pt idx="3995">2415668</cx:pt>
          <cx:pt idx="3996">2415639</cx:pt>
          <cx:pt idx="3997">2415334</cx:pt>
          <cx:pt idx="3998">2414692</cx:pt>
          <cx:pt idx="3999">2414681</cx:pt>
          <cx:pt idx="4000">2414568</cx:pt>
          <cx:pt idx="4001">2414433</cx:pt>
          <cx:pt idx="4002">2413821</cx:pt>
          <cx:pt idx="4003">2411363</cx:pt>
          <cx:pt idx="4004">2410999</cx:pt>
          <cx:pt idx="4005">2410559</cx:pt>
          <cx:pt idx="4006">2408207</cx:pt>
          <cx:pt idx="4007">2407295</cx:pt>
          <cx:pt idx="4008">2406714</cx:pt>
          <cx:pt idx="4009">2406537</cx:pt>
          <cx:pt idx="4010">2406475</cx:pt>
          <cx:pt idx="4011">2406040</cx:pt>
          <cx:pt idx="4012">2405786</cx:pt>
          <cx:pt idx="4013">2405120</cx:pt>
          <cx:pt idx="4014">2404872</cx:pt>
          <cx:pt idx="4015">2404769</cx:pt>
          <cx:pt idx="4016">2404149</cx:pt>
          <cx:pt idx="4017">2404042</cx:pt>
          <cx:pt idx="4018">2403006</cx:pt>
          <cx:pt idx="4019">2401553</cx:pt>
          <cx:pt idx="4020">2401239</cx:pt>
          <cx:pt idx="4021">2400832</cx:pt>
          <cx:pt idx="4022">2400741</cx:pt>
          <cx:pt idx="4023">2400645</cx:pt>
          <cx:pt idx="4024">2400636</cx:pt>
          <cx:pt idx="4025">2400511</cx:pt>
          <cx:pt idx="4026">2399289</cx:pt>
          <cx:pt idx="4027">2399211</cx:pt>
          <cx:pt idx="4028">2398555</cx:pt>
          <cx:pt idx="4029">2396175</cx:pt>
          <cx:pt idx="4030">2395136</cx:pt>
          <cx:pt idx="4031">2393894</cx:pt>
          <cx:pt idx="4032">2393825</cx:pt>
          <cx:pt idx="4033">2392002</cx:pt>
          <cx:pt idx="4034">2391875</cx:pt>
          <cx:pt idx="4035">2390300</cx:pt>
          <cx:pt idx="4036">2389842</cx:pt>
          <cx:pt idx="4037">2389562</cx:pt>
          <cx:pt idx="4038">2389019</cx:pt>
          <cx:pt idx="4039">2388482</cx:pt>
          <cx:pt idx="4040">2387285</cx:pt>
          <cx:pt idx="4041">2386817</cx:pt>
          <cx:pt idx="4042">2386614</cx:pt>
          <cx:pt idx="4043">2386382</cx:pt>
          <cx:pt idx="4044">2385482</cx:pt>
          <cx:pt idx="4045">2384983</cx:pt>
          <cx:pt idx="4046">2384937</cx:pt>
          <cx:pt idx="4047">2384560</cx:pt>
          <cx:pt idx="4048">2384546</cx:pt>
          <cx:pt idx="4049">2383841</cx:pt>
          <cx:pt idx="4050">2383645</cx:pt>
          <cx:pt idx="4051">2383025</cx:pt>
          <cx:pt idx="4052">2382906</cx:pt>
          <cx:pt idx="4053">2382873</cx:pt>
          <cx:pt idx="4054">2381366</cx:pt>
          <cx:pt idx="4055">2380984</cx:pt>
          <cx:pt idx="4056">2380679</cx:pt>
          <cx:pt idx="4057">2380428</cx:pt>
          <cx:pt idx="4058">2380343</cx:pt>
          <cx:pt idx="4059">2379905</cx:pt>
          <cx:pt idx="4060">2379819</cx:pt>
          <cx:pt idx="4061">2379692</cx:pt>
          <cx:pt idx="4062">2377613</cx:pt>
          <cx:pt idx="4063">2377598</cx:pt>
          <cx:pt idx="4064">2377218</cx:pt>
          <cx:pt idx="4065">2377198</cx:pt>
          <cx:pt idx="4066">2377078</cx:pt>
          <cx:pt idx="4067">2376410</cx:pt>
          <cx:pt idx="4068">2376177</cx:pt>
          <cx:pt idx="4069">2376157</cx:pt>
          <cx:pt idx="4070">2375319</cx:pt>
          <cx:pt idx="4071">2375055</cx:pt>
          <cx:pt idx="4072">2374619</cx:pt>
          <cx:pt idx="4073">2374139</cx:pt>
          <cx:pt idx="4074">2373839</cx:pt>
          <cx:pt idx="4075">2373548</cx:pt>
          <cx:pt idx="4076">2373383</cx:pt>
          <cx:pt idx="4077">2371739</cx:pt>
          <cx:pt idx="4078">2371010</cx:pt>
          <cx:pt idx="4079">2370859</cx:pt>
          <cx:pt idx="4080">2369761</cx:pt>
          <cx:pt idx="4081">2369727</cx:pt>
          <cx:pt idx="4082">2369162</cx:pt>
          <cx:pt idx="4083">2368625</cx:pt>
          <cx:pt idx="4084">2368523</cx:pt>
          <cx:pt idx="4085">2368491</cx:pt>
          <cx:pt idx="4086">2368132</cx:pt>
          <cx:pt idx="4087">2368098</cx:pt>
          <cx:pt idx="4088">2367796</cx:pt>
          <cx:pt idx="4089">2366078</cx:pt>
          <cx:pt idx="4090">2365239</cx:pt>
          <cx:pt idx="4091">2364957</cx:pt>
          <cx:pt idx="4092">2364828</cx:pt>
          <cx:pt idx="4093">2364553</cx:pt>
          <cx:pt idx="4094">2364304</cx:pt>
          <cx:pt idx="4095">2363947</cx:pt>
          <cx:pt idx="4096">2363623</cx:pt>
          <cx:pt idx="4097">2362360</cx:pt>
          <cx:pt idx="4098">2362255</cx:pt>
          <cx:pt idx="4099">2361417</cx:pt>
          <cx:pt idx="4100">2361105</cx:pt>
          <cx:pt idx="4101">2360273</cx:pt>
          <cx:pt idx="4102">2360058</cx:pt>
          <cx:pt idx="4103">2359751</cx:pt>
          <cx:pt idx="4104">2359381</cx:pt>
          <cx:pt idx="4105">2358881</cx:pt>
          <cx:pt idx="4106">2358881</cx:pt>
          <cx:pt idx="4107">2357601</cx:pt>
          <cx:pt idx="4108">2357511</cx:pt>
          <cx:pt idx="4109">2356773</cx:pt>
          <cx:pt idx="4110">2356039</cx:pt>
          <cx:pt idx="4111">2355918</cx:pt>
          <cx:pt idx="4112">2355526</cx:pt>
          <cx:pt idx="4113">2354647</cx:pt>
          <cx:pt idx="4114">2354599</cx:pt>
          <cx:pt idx="4115">2354239</cx:pt>
          <cx:pt idx="4116">2353300</cx:pt>
          <cx:pt idx="4117">2352955</cx:pt>
          <cx:pt idx="4118">2352753</cx:pt>
          <cx:pt idx="4119">2351544</cx:pt>
          <cx:pt idx="4120">2351153</cx:pt>
          <cx:pt idx="4121">2350326</cx:pt>
          <cx:pt idx="4122">2349949</cx:pt>
          <cx:pt idx="4123">2349330</cx:pt>
          <cx:pt idx="4124">2349080</cx:pt>
          <cx:pt idx="4125">2348782</cx:pt>
          <cx:pt idx="4126">2348594</cx:pt>
          <cx:pt idx="4127">2347801</cx:pt>
          <cx:pt idx="4128">2347770</cx:pt>
          <cx:pt idx="4129">2347708</cx:pt>
          <cx:pt idx="4130">2347372</cx:pt>
          <cx:pt idx="4131">2347274</cx:pt>
          <cx:pt idx="4132">2347065</cx:pt>
          <cx:pt idx="4133">2346537</cx:pt>
          <cx:pt idx="4134">2346125</cx:pt>
          <cx:pt idx="4135">2344775</cx:pt>
          <cx:pt idx="4136">2344521</cx:pt>
          <cx:pt idx="4137">2343734</cx:pt>
          <cx:pt idx="4138">2343368</cx:pt>
          <cx:pt idx="4139">2341772</cx:pt>
          <cx:pt idx="4140">2341349</cx:pt>
          <cx:pt idx="4141">2341198</cx:pt>
          <cx:pt idx="4142">2341063</cx:pt>
          <cx:pt idx="4143">2340941</cx:pt>
          <cx:pt idx="4144">2340496</cx:pt>
          <cx:pt idx="4145">2339993</cx:pt>
          <cx:pt idx="4146">2338402</cx:pt>
          <cx:pt idx="4147">2338264</cx:pt>
          <cx:pt idx="4148">2337779</cx:pt>
          <cx:pt idx="4149">2337600</cx:pt>
          <cx:pt idx="4150">2337558</cx:pt>
          <cx:pt idx="4151">2337320</cx:pt>
          <cx:pt idx="4152">2336544</cx:pt>
          <cx:pt idx="4153">2336528</cx:pt>
          <cx:pt idx="4154">2335964</cx:pt>
          <cx:pt idx="4155">2335680</cx:pt>
          <cx:pt idx="4156">2335267</cx:pt>
          <cx:pt idx="4157">2334015</cx:pt>
          <cx:pt idx="4158">2333434</cx:pt>
          <cx:pt idx="4159">2333278</cx:pt>
          <cx:pt idx="4160">2333109</cx:pt>
          <cx:pt idx="4161">2331335</cx:pt>
          <cx:pt idx="4162">2331121</cx:pt>
          <cx:pt idx="4163">2331112</cx:pt>
          <cx:pt idx="4164">2330698</cx:pt>
          <cx:pt idx="4165">2330446</cx:pt>
          <cx:pt idx="4166">2330403</cx:pt>
          <cx:pt idx="4167">2329911</cx:pt>
          <cx:pt idx="4168">2328947</cx:pt>
          <cx:pt idx="4169">2328327</cx:pt>
          <cx:pt idx="4170">2327771</cx:pt>
          <cx:pt idx="4171">2327219</cx:pt>
          <cx:pt idx="4172">2327128</cx:pt>
          <cx:pt idx="4173">2326996</cx:pt>
          <cx:pt idx="4174">2326810</cx:pt>
          <cx:pt idx="4175">2326516</cx:pt>
          <cx:pt idx="4176">2326439</cx:pt>
          <cx:pt idx="4177">2326063</cx:pt>
          <cx:pt idx="4178">2325378</cx:pt>
          <cx:pt idx="4179">2325233</cx:pt>
          <cx:pt idx="4180">2324929</cx:pt>
          <cx:pt idx="4181">2323494</cx:pt>
          <cx:pt idx="4182">2322793</cx:pt>
          <cx:pt idx="4183">2322359</cx:pt>
          <cx:pt idx="4184">2322152</cx:pt>
          <cx:pt idx="4185">2321232</cx:pt>
          <cx:pt idx="4186">2320810</cx:pt>
          <cx:pt idx="4187">2320713</cx:pt>
          <cx:pt idx="4188">2318515</cx:pt>
          <cx:pt idx="4189">2318176</cx:pt>
          <cx:pt idx="4190">2318060</cx:pt>
          <cx:pt idx="4191">2316468</cx:pt>
          <cx:pt idx="4192">2316134</cx:pt>
          <cx:pt idx="4193">2314738</cx:pt>
          <cx:pt idx="4194">2314066</cx:pt>
          <cx:pt idx="4195">2313884</cx:pt>
          <cx:pt idx="4196">2313458</cx:pt>
          <cx:pt idx="4197">2313345</cx:pt>
          <cx:pt idx="4198">2312320</cx:pt>
          <cx:pt idx="4199">2312260</cx:pt>
          <cx:pt idx="4200">2311711</cx:pt>
          <cx:pt idx="4201">2311512</cx:pt>
          <cx:pt idx="4202">2311292</cx:pt>
          <cx:pt idx="4203">2310865</cx:pt>
          <cx:pt idx="4204">2310814</cx:pt>
          <cx:pt idx="4205">2310168</cx:pt>
          <cx:pt idx="4206">2309842</cx:pt>
          <cx:pt idx="4207">2309817</cx:pt>
          <cx:pt idx="4208">2307726</cx:pt>
          <cx:pt idx="4209">2307346</cx:pt>
          <cx:pt idx="4210">2307298</cx:pt>
          <cx:pt idx="4211">2306720</cx:pt>
          <cx:pt idx="4212">2306579</cx:pt>
          <cx:pt idx="4213">2306555</cx:pt>
          <cx:pt idx="4214">2306525</cx:pt>
          <cx:pt idx="4215">2306250</cx:pt>
          <cx:pt idx="4216">2305773</cx:pt>
          <cx:pt idx="4217">2305503</cx:pt>
          <cx:pt idx="4218">2304546</cx:pt>
          <cx:pt idx="4219">2304099</cx:pt>
          <cx:pt idx="4220">2303735</cx:pt>
          <cx:pt idx="4221">2303616</cx:pt>
          <cx:pt idx="4222">2303426</cx:pt>
          <cx:pt idx="4223">2303421</cx:pt>
          <cx:pt idx="4224">2301289</cx:pt>
          <cx:pt idx="4225">2300457</cx:pt>
          <cx:pt idx="4226">2300347</cx:pt>
          <cx:pt idx="4227">2300330</cx:pt>
          <cx:pt idx="4228">2299882</cx:pt>
          <cx:pt idx="4229">2298646</cx:pt>
          <cx:pt idx="4230">2298499</cx:pt>
          <cx:pt idx="4231">2298162</cx:pt>
          <cx:pt idx="4232">2297749</cx:pt>
          <cx:pt idx="4233">2297532</cx:pt>
          <cx:pt idx="4234">2297342</cx:pt>
          <cx:pt idx="4235">2296667</cx:pt>
          <cx:pt idx="4236">2296418</cx:pt>
          <cx:pt idx="4237">2295804</cx:pt>
          <cx:pt idx="4238">2294858</cx:pt>
          <cx:pt idx="4239">2294720</cx:pt>
          <cx:pt idx="4240">2294097</cx:pt>
          <cx:pt idx="4241">2293929</cx:pt>
          <cx:pt idx="4242">2293916</cx:pt>
          <cx:pt idx="4243">2293127</cx:pt>
          <cx:pt idx="4244">2292534</cx:pt>
          <cx:pt idx="4245">2292393</cx:pt>
          <cx:pt idx="4246">2292152</cx:pt>
          <cx:pt idx="4247">2291019</cx:pt>
          <cx:pt idx="4248">2290843</cx:pt>
          <cx:pt idx="4249">2290757</cx:pt>
          <cx:pt idx="4250">2290525</cx:pt>
          <cx:pt idx="4251">2289723</cx:pt>
          <cx:pt idx="4252">2289298</cx:pt>
          <cx:pt idx="4253">2289129</cx:pt>
          <cx:pt idx="4254">2289027</cx:pt>
          <cx:pt idx="4255">2288833</cx:pt>
          <cx:pt idx="4256">2288613</cx:pt>
          <cx:pt idx="4257">2288385</cx:pt>
          <cx:pt idx="4258">2286953</cx:pt>
          <cx:pt idx="4259">2286528</cx:pt>
          <cx:pt idx="4260">2285991</cx:pt>
          <cx:pt idx="4261">2285434</cx:pt>
          <cx:pt idx="4262">2285083</cx:pt>
          <cx:pt idx="4263">2284311</cx:pt>
          <cx:pt idx="4264">2284085</cx:pt>
          <cx:pt idx="4265">2283533</cx:pt>
          <cx:pt idx="4266">2283526</cx:pt>
          <cx:pt idx="4267">2283291</cx:pt>
          <cx:pt idx="4268">2283224</cx:pt>
          <cx:pt idx="4269">2282759</cx:pt>
          <cx:pt idx="4270">2281675</cx:pt>
          <cx:pt idx="4271">2281209</cx:pt>
          <cx:pt idx="4272">2280314</cx:pt>
          <cx:pt idx="4273">2280153</cx:pt>
          <cx:pt idx="4274">2279059</cx:pt>
          <cx:pt idx="4275">2278914</cx:pt>
          <cx:pt idx="4276">2278667</cx:pt>
          <cx:pt idx="4277">2278512</cx:pt>
          <cx:pt idx="4278">2277678</cx:pt>
          <cx:pt idx="4279">2277099</cx:pt>
          <cx:pt idx="4280">2276437</cx:pt>
          <cx:pt idx="4281">2276349</cx:pt>
          <cx:pt idx="4282">2275809</cx:pt>
          <cx:pt idx="4283">2275633</cx:pt>
          <cx:pt idx="4284">2275510</cx:pt>
          <cx:pt idx="4285">2275485</cx:pt>
          <cx:pt idx="4286">2275449</cx:pt>
          <cx:pt idx="4287">2274252</cx:pt>
          <cx:pt idx="4288">2274157</cx:pt>
          <cx:pt idx="4289">2273832</cx:pt>
          <cx:pt idx="4290">2273723</cx:pt>
          <cx:pt idx="4291">2272944</cx:pt>
          <cx:pt idx="4292">2272019</cx:pt>
          <cx:pt idx="4293">2271430</cx:pt>
          <cx:pt idx="4294">2269757</cx:pt>
          <cx:pt idx="4295">2269711</cx:pt>
          <cx:pt idx="4296">2269529</cx:pt>
          <cx:pt idx="4297">2269443</cx:pt>
          <cx:pt idx="4298">2269432</cx:pt>
          <cx:pt idx="4299">2269059</cx:pt>
          <cx:pt idx="4300">2268624</cx:pt>
          <cx:pt idx="4301">2268102</cx:pt>
          <cx:pt idx="4302">2267344</cx:pt>
          <cx:pt idx="4303">2266785</cx:pt>
          <cx:pt idx="4304">2266583</cx:pt>
          <cx:pt idx="4305">2266349</cx:pt>
          <cx:pt idx="4306">2264498</cx:pt>
          <cx:pt idx="4307">2263853</cx:pt>
          <cx:pt idx="4308">2262843</cx:pt>
          <cx:pt idx="4309">2260976</cx:pt>
          <cx:pt idx="4310">2260491</cx:pt>
          <cx:pt idx="4311">2260075</cx:pt>
          <cx:pt idx="4312">2259727</cx:pt>
          <cx:pt idx="4313">2259723</cx:pt>
          <cx:pt idx="4314">2259310</cx:pt>
          <cx:pt idx="4315">2258382</cx:pt>
          <cx:pt idx="4316">2257994</cx:pt>
          <cx:pt idx="4317">2257751</cx:pt>
          <cx:pt idx="4318">2257122</cx:pt>
          <cx:pt idx="4319">2256712</cx:pt>
          <cx:pt idx="4320">2256063</cx:pt>
          <cx:pt idx="4321">2256007</cx:pt>
          <cx:pt idx="4322">2255705</cx:pt>
          <cx:pt idx="4323">2255201</cx:pt>
          <cx:pt idx="4324">2255191</cx:pt>
          <cx:pt idx="4325">2254977</cx:pt>
          <cx:pt idx="4326">2254404</cx:pt>
          <cx:pt idx="4327">2253298</cx:pt>
          <cx:pt idx="4328">2253063</cx:pt>
          <cx:pt idx="4329">2251682</cx:pt>
          <cx:pt idx="4330">2251582</cx:pt>
          <cx:pt idx="4331">2251398</cx:pt>
          <cx:pt idx="4332">2250464</cx:pt>
          <cx:pt idx="4333">2249738</cx:pt>
          <cx:pt idx="4334">2249204</cx:pt>
          <cx:pt idx="4335">2248003</cx:pt>
          <cx:pt idx="4336">2247877</cx:pt>
          <cx:pt idx="4337">2247502</cx:pt>
          <cx:pt idx="4338">2246582</cx:pt>
          <cx:pt idx="4339">2246370</cx:pt>
          <cx:pt idx="4340">2244679</cx:pt>
          <cx:pt idx="4341">2244549</cx:pt>
          <cx:pt idx="4342">2244346</cx:pt>
          <cx:pt idx="4343">2243567</cx:pt>
          <cx:pt idx="4344">2243552</cx:pt>
          <cx:pt idx="4345">2242244</cx:pt>
          <cx:pt idx="4346">2242229</cx:pt>
          <cx:pt idx="4347">2241583</cx:pt>
          <cx:pt idx="4348">2241475</cx:pt>
          <cx:pt idx="4349">2240970</cx:pt>
          <cx:pt idx="4350">2240926</cx:pt>
          <cx:pt idx="4351">2240292</cx:pt>
          <cx:pt idx="4352">2239459</cx:pt>
          <cx:pt idx="4353">2238332</cx:pt>
          <cx:pt idx="4354">2237519</cx:pt>
          <cx:pt idx="4355">2236297</cx:pt>
          <cx:pt idx="4356">2235760</cx:pt>
          <cx:pt idx="4357">2235295</cx:pt>
          <cx:pt idx="4358">2234635</cx:pt>
          <cx:pt idx="4359">2233632</cx:pt>
          <cx:pt idx="4360">2233469</cx:pt>
          <cx:pt idx="4361">2233382</cx:pt>
          <cx:pt idx="4362">2233231</cx:pt>
          <cx:pt idx="4363">2232415</cx:pt>
          <cx:pt idx="4364">2231257</cx:pt>
          <cx:pt idx="4365">2230552</cx:pt>
          <cx:pt idx="4366">2230067</cx:pt>
          <cx:pt idx="4367">2229770</cx:pt>
          <cx:pt idx="4368">2229408</cx:pt>
          <cx:pt idx="4369">2229357</cx:pt>
          <cx:pt idx="4370">2229003</cx:pt>
          <cx:pt idx="4371">2228688</cx:pt>
          <cx:pt idx="4372">2228485</cx:pt>
          <cx:pt idx="4373">2227658</cx:pt>
          <cx:pt idx="4374">2227388</cx:pt>
          <cx:pt idx="4375">2226879</cx:pt>
          <cx:pt idx="4376">2226875</cx:pt>
          <cx:pt idx="4377">2226278</cx:pt>
          <cx:pt idx="4378">2226213</cx:pt>
          <cx:pt idx="4379">2225855</cx:pt>
          <cx:pt idx="4380">2225838</cx:pt>
          <cx:pt idx="4381">2225369</cx:pt>
          <cx:pt idx="4382">2224406</cx:pt>
          <cx:pt idx="4383">2224282</cx:pt>
          <cx:pt idx="4384">2224156</cx:pt>
          <cx:pt idx="4385">2223950</cx:pt>
          <cx:pt idx="4386">2223948</cx:pt>
          <cx:pt idx="4387">2223464</cx:pt>
          <cx:pt idx="4388">2222937</cx:pt>
          <cx:pt idx="4389">2220909</cx:pt>
          <cx:pt idx="4390">2220421</cx:pt>
          <cx:pt idx="4391">2219450</cx:pt>
          <cx:pt idx="4392">2219304</cx:pt>
          <cx:pt idx="4393">2219221</cx:pt>
          <cx:pt idx="4394">2217819</cx:pt>
          <cx:pt idx="4395">2217287</cx:pt>
          <cx:pt idx="4396">2217073</cx:pt>
          <cx:pt idx="4397">2216855</cx:pt>
          <cx:pt idx="4398">2216186</cx:pt>
          <cx:pt idx="4399">2215998</cx:pt>
          <cx:pt idx="4400">2215553</cx:pt>
          <cx:pt idx="4401">2214835</cx:pt>
          <cx:pt idx="4402">2214645</cx:pt>
          <cx:pt idx="4403">2213440</cx:pt>
          <cx:pt idx="4404">2213369</cx:pt>
          <cx:pt idx="4405">2212610</cx:pt>
          <cx:pt idx="4406">2212559</cx:pt>
          <cx:pt idx="4407">2212500</cx:pt>
          <cx:pt idx="4408">2211726</cx:pt>
          <cx:pt idx="4409">2211668</cx:pt>
          <cx:pt idx="4410">2211470</cx:pt>
          <cx:pt idx="4411">2210918</cx:pt>
          <cx:pt idx="4412">2210800</cx:pt>
          <cx:pt idx="4413">2210771</cx:pt>
          <cx:pt idx="4414">2210759</cx:pt>
          <cx:pt idx="4415">2210506</cx:pt>
          <cx:pt idx="4416">2210421</cx:pt>
          <cx:pt idx="4417">2209894</cx:pt>
          <cx:pt idx="4418">2209454</cx:pt>
          <cx:pt idx="4419">2209187</cx:pt>
          <cx:pt idx="4420">2208587</cx:pt>
          <cx:pt idx="4421">2208461</cx:pt>
          <cx:pt idx="4422">2208312</cx:pt>
          <cx:pt idx="4423">2207287</cx:pt>
          <cx:pt idx="4424">2207015</cx:pt>
          <cx:pt idx="4425">2206812</cx:pt>
          <cx:pt idx="4426">2206768</cx:pt>
          <cx:pt idx="4427">2206482</cx:pt>
          <cx:pt idx="4428">2206213</cx:pt>
          <cx:pt idx="4429">2205661</cx:pt>
          <cx:pt idx="4430">2205412</cx:pt>
          <cx:pt idx="4431">2204942</cx:pt>
          <cx:pt idx="4432">2204016</cx:pt>
          <cx:pt idx="4433">2203207</cx:pt>
          <cx:pt idx="4434">2202524</cx:pt>
          <cx:pt idx="4435">2202412</cx:pt>
          <cx:pt idx="4436">2202397</cx:pt>
          <cx:pt idx="4437">2201357</cx:pt>
          <cx:pt idx="4438">2201047</cx:pt>
          <cx:pt idx="4439">2199475</cx:pt>
          <cx:pt idx="4440">2199466</cx:pt>
          <cx:pt idx="4441">2199442</cx:pt>
          <cx:pt idx="4442">2199430</cx:pt>
          <cx:pt idx="4443">2198969</cx:pt>
          <cx:pt idx="4444">2198480</cx:pt>
          <cx:pt idx="4445">2198337</cx:pt>
          <cx:pt idx="4446">2198021</cx:pt>
          <cx:pt idx="4447">2197850</cx:pt>
          <cx:pt idx="4448">2197397</cx:pt>
          <cx:pt idx="4449">2197295</cx:pt>
          <cx:pt idx="4450">2197151</cx:pt>
          <cx:pt idx="4451">2197143</cx:pt>
          <cx:pt idx="4452">2196193</cx:pt>
          <cx:pt idx="4453">2195411</cx:pt>
          <cx:pt idx="4454">2195114</cx:pt>
          <cx:pt idx="4455">2195035</cx:pt>
          <cx:pt idx="4456">2195008</cx:pt>
          <cx:pt idx="4457">2194305</cx:pt>
          <cx:pt idx="4458">2193778</cx:pt>
          <cx:pt idx="4459">2193300</cx:pt>
          <cx:pt idx="4460">2193221</cx:pt>
          <cx:pt idx="4461">2193030</cx:pt>
          <cx:pt idx="4462">2192934</cx:pt>
          <cx:pt idx="4463">2192403</cx:pt>
          <cx:pt idx="4464">2191499</cx:pt>
          <cx:pt idx="4465">2190835</cx:pt>
          <cx:pt idx="4466">2190365</cx:pt>
          <cx:pt idx="4467">2190075</cx:pt>
          <cx:pt idx="4468">2189623</cx:pt>
          <cx:pt idx="4469">2188675</cx:pt>
          <cx:pt idx="4470">2188644</cx:pt>
          <cx:pt idx="4471">2187429</cx:pt>
          <cx:pt idx="4472">2187262</cx:pt>
          <cx:pt idx="4473">2186990</cx:pt>
          <cx:pt idx="4474">2186968</cx:pt>
          <cx:pt idx="4475">2186786</cx:pt>
          <cx:pt idx="4476">2185110</cx:pt>
          <cx:pt idx="4477">2184433</cx:pt>
          <cx:pt idx="4478">2183664</cx:pt>
          <cx:pt idx="4479">2183649</cx:pt>
          <cx:pt idx="4480">2183113</cx:pt>
          <cx:pt idx="4481">2181994</cx:pt>
          <cx:pt idx="4482">2181657</cx:pt>
          <cx:pt idx="4483">2181606</cx:pt>
          <cx:pt idx="4484">2181562</cx:pt>
          <cx:pt idx="4485">2181505</cx:pt>
          <cx:pt idx="4486">2181405</cx:pt>
          <cx:pt idx="4487">2180290</cx:pt>
          <cx:pt idx="4488">2179638</cx:pt>
          <cx:pt idx="4489">2178896</cx:pt>
          <cx:pt idx="4490">2177275</cx:pt>
          <cx:pt idx="4491">2177241</cx:pt>
          <cx:pt idx="4492">2176746</cx:pt>
          <cx:pt idx="4493">2176732</cx:pt>
          <cx:pt idx="4494">2176483</cx:pt>
          <cx:pt idx="4495">2176202</cx:pt>
          <cx:pt idx="4496">2175382</cx:pt>
          <cx:pt idx="4497">2174315</cx:pt>
          <cx:pt idx="4498">2174156</cx:pt>
          <cx:pt idx="4499">2174054</cx:pt>
          <cx:pt idx="4500">2173621</cx:pt>
          <cx:pt idx="4501">2172958</cx:pt>
          <cx:pt idx="4502">2172956</cx:pt>
          <cx:pt idx="4503">2172081</cx:pt>
          <cx:pt idx="4504">2171844</cx:pt>
          <cx:pt idx="4505">2171491</cx:pt>
          <cx:pt idx="4506">2171350</cx:pt>
          <cx:pt idx="4507">2171303</cx:pt>
          <cx:pt idx="4508">2171269</cx:pt>
          <cx:pt idx="4509">2170775</cx:pt>
          <cx:pt idx="4510">2170502</cx:pt>
          <cx:pt idx="4511">2170231</cx:pt>
          <cx:pt idx="4512">2169974</cx:pt>
          <cx:pt idx="4513">2169761</cx:pt>
          <cx:pt idx="4514">2168740</cx:pt>
          <cx:pt idx="4515">2168636</cx:pt>
          <cx:pt idx="4516">2168315</cx:pt>
          <cx:pt idx="4517">2168179</cx:pt>
          <cx:pt idx="4518">2167883</cx:pt>
          <cx:pt idx="4519">2167853</cx:pt>
          <cx:pt idx="4520">2167114</cx:pt>
          <cx:pt idx="4521">2167072</cx:pt>
          <cx:pt idx="4522">2166682</cx:pt>
          <cx:pt idx="4523">2166500</cx:pt>
          <cx:pt idx="4524">2165799</cx:pt>
          <cx:pt idx="4525">2165680</cx:pt>
          <cx:pt idx="4526">2165224</cx:pt>
          <cx:pt idx="4527">2164758</cx:pt>
          <cx:pt idx="4528">2164508</cx:pt>
          <cx:pt idx="4529">2164275</cx:pt>
          <cx:pt idx="4530">2163824</cx:pt>
          <cx:pt idx="4531">2163626</cx:pt>
          <cx:pt idx="4532">2163321</cx:pt>
          <cx:pt idx="4533">2161461</cx:pt>
          <cx:pt idx="4534">2160833</cx:pt>
          <cx:pt idx="4535">2160216</cx:pt>
          <cx:pt idx="4536">2158723</cx:pt>
          <cx:pt idx="4537">2158219</cx:pt>
          <cx:pt idx="4538">2157948</cx:pt>
          <cx:pt idx="4539">2157891</cx:pt>
          <cx:pt idx="4540">2157750</cx:pt>
          <cx:pt idx="4541">2157281</cx:pt>
          <cx:pt idx="4542">2156386</cx:pt>
          <cx:pt idx="4543">2156134</cx:pt>
          <cx:pt idx="4544">2155637</cx:pt>
          <cx:pt idx="4545">2154309</cx:pt>
          <cx:pt idx="4546">2154295</cx:pt>
          <cx:pt idx="4547">2154017</cx:pt>
          <cx:pt idx="4548">2152634</cx:pt>
          <cx:pt idx="4549">2151470</cx:pt>
          <cx:pt idx="4550">2151151</cx:pt>
          <cx:pt idx="4551">2151105</cx:pt>
          <cx:pt idx="4552">2150692</cx:pt>
          <cx:pt idx="4553">2150401</cx:pt>
          <cx:pt idx="4554">2149879</cx:pt>
          <cx:pt idx="4555">2149866</cx:pt>
          <cx:pt idx="4556">2149001</cx:pt>
          <cx:pt idx="4557">2148675</cx:pt>
          <cx:pt idx="4558">2148571</cx:pt>
          <cx:pt idx="4559">2148047</cx:pt>
          <cx:pt idx="4560">2146544</cx:pt>
          <cx:pt idx="4561">2144697</cx:pt>
          <cx:pt idx="4562">2144580</cx:pt>
          <cx:pt idx="4563">2144473</cx:pt>
          <cx:pt idx="4564">2143972</cx:pt>
          <cx:pt idx="4565">2143700</cx:pt>
          <cx:pt idx="4566">2143358</cx:pt>
          <cx:pt idx="4567">2142958</cx:pt>
          <cx:pt idx="4568">2142891</cx:pt>
          <cx:pt idx="4569">2142872</cx:pt>
          <cx:pt idx="4570">2142103</cx:pt>
          <cx:pt idx="4571">2142037</cx:pt>
          <cx:pt idx="4572">2141386</cx:pt>
          <cx:pt idx="4573">2141381</cx:pt>
          <cx:pt idx="4574">2141376</cx:pt>
          <cx:pt idx="4575">2140806</cx:pt>
          <cx:pt idx="4576">2140685</cx:pt>
          <cx:pt idx="4577">2139880</cx:pt>
          <cx:pt idx="4578">2139504</cx:pt>
          <cx:pt idx="4579">2137879</cx:pt>
          <cx:pt idx="4580">2137830</cx:pt>
          <cx:pt idx="4581">2137826</cx:pt>
          <cx:pt idx="4582">2136460</cx:pt>
          <cx:pt idx="4583">2136238</cx:pt>
          <cx:pt idx="4584">2134925</cx:pt>
          <cx:pt idx="4585">2134298</cx:pt>
          <cx:pt idx="4586">2134011</cx:pt>
          <cx:pt idx="4587">2133596</cx:pt>
          <cx:pt idx="4588">2133440</cx:pt>
          <cx:pt idx="4589">2133002</cx:pt>
          <cx:pt idx="4590">2132981</cx:pt>
          <cx:pt idx="4591">2132748</cx:pt>
          <cx:pt idx="4592">2132697</cx:pt>
          <cx:pt idx="4593">2132690</cx:pt>
          <cx:pt idx="4594">2132668</cx:pt>
          <cx:pt idx="4595">2132569</cx:pt>
          <cx:pt idx="4596">2132261</cx:pt>
          <cx:pt idx="4597">2131820</cx:pt>
          <cx:pt idx="4598">2131761</cx:pt>
          <cx:pt idx="4599">2131702</cx:pt>
          <cx:pt idx="4600">2131162</cx:pt>
          <cx:pt idx="4601">2130659</cx:pt>
          <cx:pt idx="4602">2130508</cx:pt>
          <cx:pt idx="4603">2130488</cx:pt>
          <cx:pt idx="4604">2130396</cx:pt>
          <cx:pt idx="4605">2129795</cx:pt>
          <cx:pt idx="4606">2129711</cx:pt>
          <cx:pt idx="4607">2129558</cx:pt>
          <cx:pt idx="4608">2129020</cx:pt>
          <cx:pt idx="4609">2128788</cx:pt>
          <cx:pt idx="4610">2127419</cx:pt>
          <cx:pt idx="4611">2127187</cx:pt>
          <cx:pt idx="4612">2126764</cx:pt>
          <cx:pt idx="4613">2126562</cx:pt>
          <cx:pt idx="4614">2126263</cx:pt>
          <cx:pt idx="4615">2126260</cx:pt>
          <cx:pt idx="4616">2125929</cx:pt>
          <cx:pt idx="4617">2125916</cx:pt>
          <cx:pt idx="4618">2125633</cx:pt>
          <cx:pt idx="4619">2125613</cx:pt>
          <cx:pt idx="4620">2125530</cx:pt>
          <cx:pt idx="4621">2125277</cx:pt>
          <cx:pt idx="4622">2125207</cx:pt>
          <cx:pt idx="4623">2125153</cx:pt>
          <cx:pt idx="4624">2124598</cx:pt>
          <cx:pt idx="4625">2123840</cx:pt>
          <cx:pt idx="4626">2123088</cx:pt>
          <cx:pt idx="4627">2121818</cx:pt>
          <cx:pt idx="4628">2121775</cx:pt>
          <cx:pt idx="4629">2121522</cx:pt>
          <cx:pt idx="4630">2121502</cx:pt>
          <cx:pt idx="4631">2121025</cx:pt>
          <cx:pt idx="4632">2120912</cx:pt>
          <cx:pt idx="4633">2120837</cx:pt>
          <cx:pt idx="4634">2120670</cx:pt>
          <cx:pt idx="4635">2119355</cx:pt>
          <cx:pt idx="4636">2119311</cx:pt>
          <cx:pt idx="4637">2119089</cx:pt>
          <cx:pt idx="4638">2118659</cx:pt>
          <cx:pt idx="4639">2118573</cx:pt>
          <cx:pt idx="4640">2118363</cx:pt>
          <cx:pt idx="4641">2118265</cx:pt>
          <cx:pt idx="4642">2116849</cx:pt>
          <cx:pt idx="4643">2116315</cx:pt>
          <cx:pt idx="4644">2116137</cx:pt>
          <cx:pt idx="4645">2115619</cx:pt>
          <cx:pt idx="4646">2115548</cx:pt>
          <cx:pt idx="4647">2114991</cx:pt>
          <cx:pt idx="4648">2114724</cx:pt>
          <cx:pt idx="4649">2114493</cx:pt>
          <cx:pt idx="4650">2114368</cx:pt>
          <cx:pt idx="4651">2114116</cx:pt>
          <cx:pt idx="4652">2113880</cx:pt>
          <cx:pt idx="4653">2113854</cx:pt>
          <cx:pt idx="4654">2113121</cx:pt>
          <cx:pt idx="4655">2112785</cx:pt>
          <cx:pt idx="4656">2112730</cx:pt>
          <cx:pt idx="4657">2112381</cx:pt>
          <cx:pt idx="4658">2110582</cx:pt>
          <cx:pt idx="4659">2109847</cx:pt>
          <cx:pt idx="4660">2109193</cx:pt>
          <cx:pt idx="4661">2108246</cx:pt>
          <cx:pt idx="4662">2108243</cx:pt>
          <cx:pt idx="4663">2108182</cx:pt>
          <cx:pt idx="4664">2107126</cx:pt>
          <cx:pt idx="4665">2106996</cx:pt>
          <cx:pt idx="4666">2106704</cx:pt>
          <cx:pt idx="4667">2106611</cx:pt>
          <cx:pt idx="4668">2106273</cx:pt>
          <cx:pt idx="4669">2106162</cx:pt>
          <cx:pt idx="4670">2106111</cx:pt>
          <cx:pt idx="4671">2103720</cx:pt>
          <cx:pt idx="4672">2102303</cx:pt>
          <cx:pt idx="4673">2102276</cx:pt>
          <cx:pt idx="4674">2100564</cx:pt>
          <cx:pt idx="4675">2100341</cx:pt>
          <cx:pt idx="4676">2100285</cx:pt>
          <cx:pt idx="4677">2100199</cx:pt>
          <cx:pt idx="4678">2100138</cx:pt>
          <cx:pt idx="4679">2099662</cx:pt>
          <cx:pt idx="4680">2098434</cx:pt>
          <cx:pt idx="4681">2098410</cx:pt>
          <cx:pt idx="4682">2096711</cx:pt>
          <cx:pt idx="4683">2096421</cx:pt>
          <cx:pt idx="4684">2096266</cx:pt>
          <cx:pt idx="4685">2095828</cx:pt>
          <cx:pt idx="4686">2095564</cx:pt>
          <cx:pt idx="4687">2095394</cx:pt>
          <cx:pt idx="4688">2094948</cx:pt>
          <cx:pt idx="4689">2093716</cx:pt>
          <cx:pt idx="4690">2093287</cx:pt>
          <cx:pt idx="4691">2093187</cx:pt>
          <cx:pt idx="4692">2092837</cx:pt>
          <cx:pt idx="4693">2092723</cx:pt>
          <cx:pt idx="4694">2092717</cx:pt>
          <cx:pt idx="4695">2092285</cx:pt>
          <cx:pt idx="4696">2092066</cx:pt>
          <cx:pt idx="4697">2091951</cx:pt>
          <cx:pt idx="4698">2091696</cx:pt>
          <cx:pt idx="4699">2091513</cx:pt>
          <cx:pt idx="4700">2091484</cx:pt>
          <cx:pt idx="4701">2091264</cx:pt>
          <cx:pt idx="4702">2091214</cx:pt>
          <cx:pt idx="4703">2090558</cx:pt>
          <cx:pt idx="4704">2090215</cx:pt>
          <cx:pt idx="4705">2090150</cx:pt>
          <cx:pt idx="4706">2089986</cx:pt>
          <cx:pt idx="4707">2089972</cx:pt>
          <cx:pt idx="4708">2089939</cx:pt>
          <cx:pt idx="4709">2089776</cx:pt>
          <cx:pt idx="4710">2088745</cx:pt>
          <cx:pt idx="4711">2088611</cx:pt>
          <cx:pt idx="4712">2088474</cx:pt>
          <cx:pt idx="4713">2088408</cx:pt>
          <cx:pt idx="4714">2088123</cx:pt>
          <cx:pt idx="4715">2088060</cx:pt>
          <cx:pt idx="4716">2087987</cx:pt>
          <cx:pt idx="4717">2087148</cx:pt>
          <cx:pt idx="4718">2087032</cx:pt>
          <cx:pt idx="4719">2086966</cx:pt>
          <cx:pt idx="4720">2085215</cx:pt>
          <cx:pt idx="4721">2084873</cx:pt>
          <cx:pt idx="4722">2084601</cx:pt>
          <cx:pt idx="4723">2083841</cx:pt>
          <cx:pt idx="4724">2083713</cx:pt>
          <cx:pt idx="4725">2083556</cx:pt>
          <cx:pt idx="4726">2083366</cx:pt>
          <cx:pt idx="4727">2081705</cx:pt>
          <cx:pt idx="4728">2081015</cx:pt>
          <cx:pt idx="4729">2080888</cx:pt>
          <cx:pt idx="4730">2080138</cx:pt>
          <cx:pt idx="4731">2079824</cx:pt>
          <cx:pt idx="4732">2079777</cx:pt>
          <cx:pt idx="4733">2079137</cx:pt>
          <cx:pt idx="4734">2079102</cx:pt>
          <cx:pt idx="4735">2079061</cx:pt>
          <cx:pt idx="4736">2078917</cx:pt>
          <cx:pt idx="4737">2078841</cx:pt>
          <cx:pt idx="4738">2077838</cx:pt>
          <cx:pt idx="4739">2076506</cx:pt>
          <cx:pt idx="4740">2076435</cx:pt>
          <cx:pt idx="4741">2075113</cx:pt>
          <cx:pt idx="4742">2074499</cx:pt>
          <cx:pt idx="4743">2074253</cx:pt>
          <cx:pt idx="4744">2073717</cx:pt>
          <cx:pt idx="4745">2073715</cx:pt>
          <cx:pt idx="4746">2073405</cx:pt>
          <cx:pt idx="4747">2073239</cx:pt>
          <cx:pt idx="4748">2072924</cx:pt>
          <cx:pt idx="4749">2072638</cx:pt>
          <cx:pt idx="4750">2072162</cx:pt>
          <cx:pt idx="4751">2072061</cx:pt>
          <cx:pt idx="4752">2071373</cx:pt>
          <cx:pt idx="4753">2071266</cx:pt>
          <cx:pt idx="4754">2070910</cx:pt>
          <cx:pt idx="4755">2070511</cx:pt>
          <cx:pt idx="4756">2070061</cx:pt>
          <cx:pt idx="4757">2069416</cx:pt>
          <cx:pt idx="4758">2068116</cx:pt>
          <cx:pt idx="4759">2067478</cx:pt>
          <cx:pt idx="4760">2067253</cx:pt>
          <cx:pt idx="4761">2067085</cx:pt>
          <cx:pt idx="4762">2066840</cx:pt>
          <cx:pt idx="4763">2065201</cx:pt>
          <cx:pt idx="4764">2064702</cx:pt>
          <cx:pt idx="4765">2064111</cx:pt>
          <cx:pt idx="4766">2063854</cx:pt>
          <cx:pt idx="4767">2063827</cx:pt>
          <cx:pt idx="4768">2063305</cx:pt>
          <cx:pt idx="4769">2063140</cx:pt>
          <cx:pt idx="4770">2062884</cx:pt>
          <cx:pt idx="4771">2062679</cx:pt>
          <cx:pt idx="4772">2062630</cx:pt>
          <cx:pt idx="4773">2062552</cx:pt>
          <cx:pt idx="4774">2062332</cx:pt>
          <cx:pt idx="4775">2062143</cx:pt>
          <cx:pt idx="4776">2061395</cx:pt>
          <cx:pt idx="4777">2060963</cx:pt>
          <cx:pt idx="4778">2060541</cx:pt>
          <cx:pt idx="4779">2060108</cx:pt>
          <cx:pt idx="4780">2059993</cx:pt>
          <cx:pt idx="4781">2059581</cx:pt>
          <cx:pt idx="4782">2059558</cx:pt>
          <cx:pt idx="4783">2058932</cx:pt>
          <cx:pt idx="4784">2058768</cx:pt>
          <cx:pt idx="4785">2058710</cx:pt>
          <cx:pt idx="4786">2058702</cx:pt>
          <cx:pt idx="4787">2058696</cx:pt>
          <cx:pt idx="4788">2058569</cx:pt>
          <cx:pt idx="4789">2058428</cx:pt>
          <cx:pt idx="4790">2058320</cx:pt>
          <cx:pt idx="4791">2058185</cx:pt>
          <cx:pt idx="4792">2058060</cx:pt>
          <cx:pt idx="4793">2057980</cx:pt>
          <cx:pt idx="4794">2057033</cx:pt>
          <cx:pt idx="4795">2056151</cx:pt>
          <cx:pt idx="4796">2056010</cx:pt>
          <cx:pt idx="4797">2055743</cx:pt>
          <cx:pt idx="4798">2055638</cx:pt>
          <cx:pt idx="4799">2054642</cx:pt>
          <cx:pt idx="4800">2054436</cx:pt>
          <cx:pt idx="4801">2054204</cx:pt>
          <cx:pt idx="4802">2054196</cx:pt>
          <cx:pt idx="4803">2053689</cx:pt>
          <cx:pt idx="4804">2053553</cx:pt>
          <cx:pt idx="4805">2053175</cx:pt>
          <cx:pt idx="4806">2052325</cx:pt>
          <cx:pt idx="4807">2051979</cx:pt>
          <cx:pt idx="4808">2050509</cx:pt>
          <cx:pt idx="4809">2049596</cx:pt>
          <cx:pt idx="4810">2048788</cx:pt>
          <cx:pt idx="4811">2048141</cx:pt>
          <cx:pt idx="4812">2047466</cx:pt>
          <cx:pt idx="4813">2046887</cx:pt>
          <cx:pt idx="4814">2046335</cx:pt>
          <cx:pt idx="4815">2046208</cx:pt>
          <cx:pt idx="4816">2044950</cx:pt>
          <cx:pt idx="4817">2044692</cx:pt>
          <cx:pt idx="4818">2044173</cx:pt>
          <cx:pt idx="4819">2044062</cx:pt>
          <cx:pt idx="4820">2043994</cx:pt>
          <cx:pt idx="4821">2043840</cx:pt>
          <cx:pt idx="4822">2043146</cx:pt>
          <cx:pt idx="4823">2043101</cx:pt>
          <cx:pt idx="4824">2042814</cx:pt>
          <cx:pt idx="4825">2041414</cx:pt>
          <cx:pt idx="4826">2041051</cx:pt>
          <cx:pt idx="4827">2041015</cx:pt>
          <cx:pt idx="4828">2040608</cx:pt>
          <cx:pt idx="4829">2039369</cx:pt>
          <cx:pt idx="4830">2038143</cx:pt>
          <cx:pt idx="4831">2037493</cx:pt>
          <cx:pt idx="4832">2036940</cx:pt>
          <cx:pt idx="4833">2036792</cx:pt>
          <cx:pt idx="4834">2036668</cx:pt>
          <cx:pt idx="4835">2036607</cx:pt>
          <cx:pt idx="4836">2036603</cx:pt>
          <cx:pt idx="4837">2036546</cx:pt>
          <cx:pt idx="4838">2035996</cx:pt>
          <cx:pt idx="4839">2035994</cx:pt>
          <cx:pt idx="4840">2035480</cx:pt>
          <cx:pt idx="4841">2035459</cx:pt>
          <cx:pt idx="4842">2035120</cx:pt>
          <cx:pt idx="4843">2035079</cx:pt>
          <cx:pt idx="4844">2035027</cx:pt>
          <cx:pt idx="4845">2034518</cx:pt>
          <cx:pt idx="4846">2034090</cx:pt>
          <cx:pt idx="4847">2033836</cx:pt>
          <cx:pt idx="4848">2033575</cx:pt>
          <cx:pt idx="4849">2032868</cx:pt>
          <cx:pt idx="4850">2032801</cx:pt>
          <cx:pt idx="4851">2032550</cx:pt>
          <cx:pt idx="4852">2032206</cx:pt>
          <cx:pt idx="4853">2031981</cx:pt>
          <cx:pt idx="4854">2031524</cx:pt>
          <cx:pt idx="4855">2030970</cx:pt>
          <cx:pt idx="4856">2030154</cx:pt>
          <cx:pt idx="4857">2030100</cx:pt>
          <cx:pt idx="4858">2029866</cx:pt>
          <cx:pt idx="4859">2029829</cx:pt>
          <cx:pt idx="4860">2029088</cx:pt>
          <cx:pt idx="4861">2028730</cx:pt>
          <cx:pt idx="4862">2028625</cx:pt>
          <cx:pt idx="4863">2028368</cx:pt>
          <cx:pt idx="4864">2027681</cx:pt>
          <cx:pt idx="4865">2027569</cx:pt>
          <cx:pt idx="4866">2027554</cx:pt>
          <cx:pt idx="4867">2026240</cx:pt>
          <cx:pt idx="4868">2026011</cx:pt>
          <cx:pt idx="4869">2025937</cx:pt>
          <cx:pt idx="4870">2025406</cx:pt>
          <cx:pt idx="4871">2024610</cx:pt>
          <cx:pt idx="4872">2023330</cx:pt>
          <cx:pt idx="4873">2023140</cx:pt>
          <cx:pt idx="4874">2022344</cx:pt>
          <cx:pt idx="4875">2021992</cx:pt>
          <cx:pt idx="4876">2021288</cx:pt>
          <cx:pt idx="4877">2021267</cx:pt>
          <cx:pt idx="4878">2021002</cx:pt>
          <cx:pt idx="4879">2020618</cx:pt>
          <cx:pt idx="4880">2020420</cx:pt>
          <cx:pt idx="4881">2020052</cx:pt>
          <cx:pt idx="4882">2019475</cx:pt>
          <cx:pt idx="4883">2019052</cx:pt>
          <cx:pt idx="4884">2017771</cx:pt>
          <cx:pt idx="4885">2017691</cx:pt>
          <cx:pt idx="4886">2017658</cx:pt>
          <cx:pt idx="4887">2016682</cx:pt>
          <cx:pt idx="4888">2016649</cx:pt>
          <cx:pt idx="4889">2016633</cx:pt>
          <cx:pt idx="4890">2015841</cx:pt>
          <cx:pt idx="4891">2015458</cx:pt>
          <cx:pt idx="4892">2015271</cx:pt>
          <cx:pt idx="4893">2015114</cx:pt>
          <cx:pt idx="4894">2014792</cx:pt>
          <cx:pt idx="4895">2013953</cx:pt>
          <cx:pt idx="4896">2013904</cx:pt>
          <cx:pt idx="4897">2013496</cx:pt>
          <cx:pt idx="4898">2013252</cx:pt>
          <cx:pt idx="4899">2012410</cx:pt>
          <cx:pt idx="4900">2011949</cx:pt>
          <cx:pt idx="4901">2011719</cx:pt>
          <cx:pt idx="4902">2011486</cx:pt>
          <cx:pt idx="4903">2011450</cx:pt>
          <cx:pt idx="4904">2011072</cx:pt>
          <cx:pt idx="4905">2010564</cx:pt>
          <cx:pt idx="4906">2010343</cx:pt>
          <cx:pt idx="4907">2010012</cx:pt>
          <cx:pt idx="4908">2008546</cx:pt>
          <cx:pt idx="4909">2008141</cx:pt>
          <cx:pt idx="4910">2008095</cx:pt>
          <cx:pt idx="4911">2007404</cx:pt>
          <cx:pt idx="4912">2007069</cx:pt>
          <cx:pt idx="4913">2006685</cx:pt>
          <cx:pt idx="4914">2006518</cx:pt>
          <cx:pt idx="4915">2005965</cx:pt>
          <cx:pt idx="4916">2005689</cx:pt>
          <cx:pt idx="4917">2005577</cx:pt>
          <cx:pt idx="4918">2005172</cx:pt>
          <cx:pt idx="4919">2005138</cx:pt>
          <cx:pt idx="4920">2004409</cx:pt>
          <cx:pt idx="4921">2004238</cx:pt>
          <cx:pt idx="4922">2003617</cx:pt>
          <cx:pt idx="4923">2002645</cx:pt>
          <cx:pt idx="4924">2002531</cx:pt>
          <cx:pt idx="4925">2002368</cx:pt>
          <cx:pt idx="4926">2002355</cx:pt>
          <cx:pt idx="4927">2002223</cx:pt>
          <cx:pt idx="4928">2001992</cx:pt>
          <cx:pt idx="4929">2001534</cx:pt>
          <cx:pt idx="4930">2001492</cx:pt>
          <cx:pt idx="4931">2001159</cx:pt>
          <cx:pt idx="4932">2000550</cx:pt>
          <cx:pt idx="4933">2000332</cx:pt>
          <cx:pt idx="4934">2000203</cx:pt>
          <cx:pt idx="4935">2000193</cx:pt>
          <cx:pt idx="4936">1999828</cx:pt>
          <cx:pt idx="4937">1999827</cx:pt>
          <cx:pt idx="4938">1999326</cx:pt>
          <cx:pt idx="4939">1997709</cx:pt>
          <cx:pt idx="4940">1997089</cx:pt>
          <cx:pt idx="4941">1996556</cx:pt>
          <cx:pt idx="4942">1996549</cx:pt>
          <cx:pt idx="4943">1996240</cx:pt>
          <cx:pt idx="4944">1995964</cx:pt>
          <cx:pt idx="4945">1995829</cx:pt>
          <cx:pt idx="4946">1995712</cx:pt>
          <cx:pt idx="4947">1995648</cx:pt>
          <cx:pt idx="4948">1995546</cx:pt>
          <cx:pt idx="4949">1994159</cx:pt>
          <cx:pt idx="4950">1993989</cx:pt>
          <cx:pt idx="4951">1993340</cx:pt>
          <cx:pt idx="4952">1992980</cx:pt>
          <cx:pt idx="4953">1992687</cx:pt>
          <cx:pt idx="4954">1992490</cx:pt>
          <cx:pt idx="4955">1992386</cx:pt>
          <cx:pt idx="4956">1992282</cx:pt>
          <cx:pt idx="4957">1992108</cx:pt>
          <cx:pt idx="4958">1992003</cx:pt>
          <cx:pt idx="4959">1991963</cx:pt>
          <cx:pt idx="4960">1991881</cx:pt>
          <cx:pt idx="4961">1991744</cx:pt>
          <cx:pt idx="4962">1991585</cx:pt>
          <cx:pt idx="4963">1991215</cx:pt>
          <cx:pt idx="4964">1990171</cx:pt>
          <cx:pt idx="4965">1988758</cx:pt>
          <cx:pt idx="4966">1988632</cx:pt>
          <cx:pt idx="4967">1988542</cx:pt>
          <cx:pt idx="4968">1988400</cx:pt>
          <cx:pt idx="4969">1988375</cx:pt>
          <cx:pt idx="4970">1987642</cx:pt>
          <cx:pt idx="4971">1987575</cx:pt>
          <cx:pt idx="4972">1987215</cx:pt>
          <cx:pt idx="4973">1987018</cx:pt>
          <cx:pt idx="4974">1986896</cx:pt>
          <cx:pt idx="4975">1986594</cx:pt>
          <cx:pt idx="4976">1986419</cx:pt>
          <cx:pt idx="4977">1985886</cx:pt>
          <cx:pt idx="4978">1984825</cx:pt>
          <cx:pt idx="4979">1984712</cx:pt>
          <cx:pt idx="4980">1983903</cx:pt>
          <cx:pt idx="4981">1983714</cx:pt>
          <cx:pt idx="4982">1983477</cx:pt>
          <cx:pt idx="4983">1982884</cx:pt>
          <cx:pt idx="4984">1982075</cx:pt>
          <cx:pt idx="4985">1981659</cx:pt>
          <cx:pt idx="4986">1981596</cx:pt>
          <cx:pt idx="4987">1980545</cx:pt>
          <cx:pt idx="4988">1980168</cx:pt>
          <cx:pt idx="4989">1980157</cx:pt>
          <cx:pt idx="4990">1979897</cx:pt>
          <cx:pt idx="4991">1979892</cx:pt>
          <cx:pt idx="4992">1979840</cx:pt>
          <cx:pt idx="4993">1979663</cx:pt>
          <cx:pt idx="4994">1979645</cx:pt>
          <cx:pt idx="4995">1979097</cx:pt>
          <cx:pt idx="4996">1979040</cx:pt>
          <cx:pt idx="4997">1978115</cx:pt>
          <cx:pt idx="4998">1977122</cx:pt>
          <cx:pt idx="4999">1976572</cx:pt>
          <cx:pt idx="5000">1976221</cx:pt>
          <cx:pt idx="5001">1976155</cx:pt>
          <cx:pt idx="5002">1974666</cx:pt>
          <cx:pt idx="5003">1974635</cx:pt>
          <cx:pt idx="5004">1974540</cx:pt>
          <cx:pt idx="5005">1973915</cx:pt>
          <cx:pt idx="5006">1973353</cx:pt>
          <cx:pt idx="5007">1973176</cx:pt>
          <cx:pt idx="5008">1972855</cx:pt>
          <cx:pt idx="5009">1971747</cx:pt>
          <cx:pt idx="5010">1971168</cx:pt>
          <cx:pt idx="5011">1971047</cx:pt>
          <cx:pt idx="5012">1970231</cx:pt>
          <cx:pt idx="5013">1969753</cx:pt>
          <cx:pt idx="5014">1969566</cx:pt>
          <cx:pt idx="5015">1969561</cx:pt>
          <cx:pt idx="5016">1969090</cx:pt>
          <cx:pt idx="5017">1969012</cx:pt>
          <cx:pt idx="5018">1968634</cx:pt>
          <cx:pt idx="5019">1968594</cx:pt>
          <cx:pt idx="5020">1968528</cx:pt>
          <cx:pt idx="5021">1968329</cx:pt>
          <cx:pt idx="5022">1967661</cx:pt>
          <cx:pt idx="5023">1967160</cx:pt>
          <cx:pt idx="5024">1966680</cx:pt>
          <cx:pt idx="5025">1966578</cx:pt>
          <cx:pt idx="5026">1966072</cx:pt>
          <cx:pt idx="5027">1965770</cx:pt>
          <cx:pt idx="5028">1965219</cx:pt>
          <cx:pt idx="5029">1965017</cx:pt>
          <cx:pt idx="5030">1964034</cx:pt>
          <cx:pt idx="5031">1963377</cx:pt>
          <cx:pt idx="5032">1962563</cx:pt>
          <cx:pt idx="5033">1962534</cx:pt>
          <cx:pt idx="5034">1961066</cx:pt>
          <cx:pt idx="5035">1961004</cx:pt>
          <cx:pt idx="5036">1960849</cx:pt>
          <cx:pt idx="5037">1960257</cx:pt>
          <cx:pt idx="5038">1959696</cx:pt>
          <cx:pt idx="5039">1959466</cx:pt>
          <cx:pt idx="5040">1959305</cx:pt>
          <cx:pt idx="5041">1959177</cx:pt>
          <cx:pt idx="5042">1958901</cx:pt>
          <cx:pt idx="5043">1958213</cx:pt>
          <cx:pt idx="5044">1958143</cx:pt>
          <cx:pt idx="5045">1957997</cx:pt>
          <cx:pt idx="5046">1957964</cx:pt>
          <cx:pt idx="5047">1957622</cx:pt>
          <cx:pt idx="5048">1956814</cx:pt>
          <cx:pt idx="5049">1956771</cx:pt>
          <cx:pt idx="5050">1956306</cx:pt>
          <cx:pt idx="5051">1956042</cx:pt>
          <cx:pt idx="5052">1953328</cx:pt>
          <cx:pt idx="5053">1951981</cx:pt>
          <cx:pt idx="5054">1951976</cx:pt>
          <cx:pt idx="5055">1951951</cx:pt>
          <cx:pt idx="5056">1951811</cx:pt>
          <cx:pt idx="5057">1950885</cx:pt>
          <cx:pt idx="5058">1950782</cx:pt>
          <cx:pt idx="5059">1950255</cx:pt>
          <cx:pt idx="5060">1949619</cx:pt>
          <cx:pt idx="5061">1949574</cx:pt>
          <cx:pt idx="5062">1949212</cx:pt>
          <cx:pt idx="5063">1948959</cx:pt>
          <cx:pt idx="5064">1948919</cx:pt>
          <cx:pt idx="5065">1948452</cx:pt>
          <cx:pt idx="5066">1948296</cx:pt>
          <cx:pt idx="5067">1947953</cx:pt>
          <cx:pt idx="5068">1947890</cx:pt>
          <cx:pt idx="5069">1947221</cx:pt>
          <cx:pt idx="5070">1947094</cx:pt>
          <cx:pt idx="5071">1946817</cx:pt>
          <cx:pt idx="5072">1946746</cx:pt>
          <cx:pt idx="5073">1946703</cx:pt>
          <cx:pt idx="5074">1946674</cx:pt>
          <cx:pt idx="5075">1946403</cx:pt>
          <cx:pt idx="5076">1946367</cx:pt>
          <cx:pt idx="5077">1946302</cx:pt>
          <cx:pt idx="5078">1945720</cx:pt>
          <cx:pt idx="5079">1945607</cx:pt>
          <cx:pt idx="5080">1945444</cx:pt>
          <cx:pt idx="5081">1945382</cx:pt>
          <cx:pt idx="5082">1945031</cx:pt>
          <cx:pt idx="5083">1944284</cx:pt>
          <cx:pt idx="5084">1944064</cx:pt>
          <cx:pt idx="5085">1943908</cx:pt>
          <cx:pt idx="5086">1943811</cx:pt>
          <cx:pt idx="5087">1943231</cx:pt>
          <cx:pt idx="5088">1943162</cx:pt>
          <cx:pt idx="5089">1942892</cx:pt>
          <cx:pt idx="5090">1942418</cx:pt>
          <cx:pt idx="5091">1942315</cx:pt>
          <cx:pt idx="5092">1941757</cx:pt>
          <cx:pt idx="5093">1941674</cx:pt>
          <cx:pt idx="5094">1941244</cx:pt>
          <cx:pt idx="5095">1940386</cx:pt>
          <cx:pt idx="5096">1939398</cx:pt>
          <cx:pt idx="5097">1938983</cx:pt>
          <cx:pt idx="5098">1938651</cx:pt>
          <cx:pt idx="5099">1938370</cx:pt>
          <cx:pt idx="5100">1938369</cx:pt>
          <cx:pt idx="5101">1938197</cx:pt>
          <cx:pt idx="5102">1937898</cx:pt>
          <cx:pt idx="5103">1937780</cx:pt>
          <cx:pt idx="5104">1937651</cx:pt>
          <cx:pt idx="5105">1936667</cx:pt>
          <cx:pt idx="5106">1936401</cx:pt>
          <cx:pt idx="5107">1936242</cx:pt>
          <cx:pt idx="5108">1935896</cx:pt>
          <cx:pt idx="5109">1935445</cx:pt>
          <cx:pt idx="5110">1935411</cx:pt>
          <cx:pt idx="5111">1935381</cx:pt>
          <cx:pt idx="5112">1934996</cx:pt>
          <cx:pt idx="5113">1934734</cx:pt>
          <cx:pt idx="5114">1934666</cx:pt>
          <cx:pt idx="5115">1934184</cx:pt>
          <cx:pt idx="5116">1933869</cx:pt>
          <cx:pt idx="5117">1933627</cx:pt>
          <cx:pt idx="5118">1933603</cx:pt>
          <cx:pt idx="5119">1933601</cx:pt>
          <cx:pt idx="5120">1933484</cx:pt>
          <cx:pt idx="5121">1933284</cx:pt>
          <cx:pt idx="5122">1932333</cx:pt>
          <cx:pt idx="5123">1932237</cx:pt>
          <cx:pt idx="5124">1931985</cx:pt>
          <cx:pt idx="5125">1931433</cx:pt>
          <cx:pt idx="5126">1930982</cx:pt>
          <cx:pt idx="5127">1930621</cx:pt>
          <cx:pt idx="5128">1930181</cx:pt>
          <cx:pt idx="5129">1929736</cx:pt>
          <cx:pt idx="5130">1929313</cx:pt>
          <cx:pt idx="5131">1928670</cx:pt>
          <cx:pt idx="5132">1928593</cx:pt>
          <cx:pt idx="5133">1928346</cx:pt>
          <cx:pt idx="5134">1928265</cx:pt>
          <cx:pt idx="5135">1928200</cx:pt>
          <cx:pt idx="5136">1928003</cx:pt>
          <cx:pt idx="5137">1927655</cx:pt>
          <cx:pt idx="5138">1927437</cx:pt>
          <cx:pt idx="5139">1927042</cx:pt>
          <cx:pt idx="5140">1927024</cx:pt>
          <cx:pt idx="5141">1926982</cx:pt>
          <cx:pt idx="5142">1926808</cx:pt>
          <cx:pt idx="5143">1926682</cx:pt>
          <cx:pt idx="5144">1926125</cx:pt>
          <cx:pt idx="5145">1926113</cx:pt>
          <cx:pt idx="5146">1925868</cx:pt>
          <cx:pt idx="5147">1924828</cx:pt>
          <cx:pt idx="5148">1924727</cx:pt>
          <cx:pt idx="5149">1924017</cx:pt>
          <cx:pt idx="5150">1923973</cx:pt>
          <cx:pt idx="5151">1923885</cx:pt>
          <cx:pt idx="5152">1923878</cx:pt>
          <cx:pt idx="5153">1923738</cx:pt>
          <cx:pt idx="5154">1923631</cx:pt>
          <cx:pt idx="5155">1923392</cx:pt>
          <cx:pt idx="5156">1923322</cx:pt>
          <cx:pt idx="5157">1922862</cx:pt>
          <cx:pt idx="5158">1921959</cx:pt>
          <cx:pt idx="5159">1921650</cx:pt>
          <cx:pt idx="5160">1921438</cx:pt>
          <cx:pt idx="5161">1921390</cx:pt>
          <cx:pt idx="5162">1921080</cx:pt>
          <cx:pt idx="5163">1921050</cx:pt>
          <cx:pt idx="5164">1920873</cx:pt>
          <cx:pt idx="5165">1920771</cx:pt>
          <cx:pt idx="5166">1920643</cx:pt>
          <cx:pt idx="5167">1920635</cx:pt>
          <cx:pt idx="5168">1920497</cx:pt>
          <cx:pt idx="5169">1920399</cx:pt>
          <cx:pt idx="5170">1920130</cx:pt>
          <cx:pt idx="5171">1918191</cx:pt>
          <cx:pt idx="5172">1917606</cx:pt>
          <cx:pt idx="5173">1916874</cx:pt>
          <cx:pt idx="5174">1916579</cx:pt>
          <cx:pt idx="5175">1916165</cx:pt>
          <cx:pt idx="5176">1916118</cx:pt>
          <cx:pt idx="5177">1915246</cx:pt>
          <cx:pt idx="5178">1915013</cx:pt>
          <cx:pt idx="5179">1914875</cx:pt>
          <cx:pt idx="5180">1914800</cx:pt>
          <cx:pt idx="5181">1914518</cx:pt>
          <cx:pt idx="5182">1914116</cx:pt>
          <cx:pt idx="5183">1913833</cx:pt>
          <cx:pt idx="5184">1913509</cx:pt>
          <cx:pt idx="5185">1912933</cx:pt>
          <cx:pt idx="5186">1912414</cx:pt>
          <cx:pt idx="5187">1912390</cx:pt>
          <cx:pt idx="5188">1912238</cx:pt>
          <cx:pt idx="5189">1911596</cx:pt>
          <cx:pt idx="5190">1910775</cx:pt>
          <cx:pt idx="5191">1909734</cx:pt>
          <cx:pt idx="5192">1909711</cx:pt>
          <cx:pt idx="5193">1909709</cx:pt>
          <cx:pt idx="5194">1909215</cx:pt>
          <cx:pt idx="5195">1908303</cx:pt>
          <cx:pt idx="5196">1907287</cx:pt>
          <cx:pt idx="5197">1906863</cx:pt>
          <cx:pt idx="5198">1906476</cx:pt>
          <cx:pt idx="5199">1906401</cx:pt>
          <cx:pt idx="5200">1906215</cx:pt>
          <cx:pt idx="5201">1905799</cx:pt>
          <cx:pt idx="5202">1905322</cx:pt>
          <cx:pt idx="5203">1904809</cx:pt>
          <cx:pt idx="5204">1904783</cx:pt>
          <cx:pt idx="5205">1904644</cx:pt>
          <cx:pt idx="5206">1904013</cx:pt>
          <cx:pt idx="5207">1903983</cx:pt>
          <cx:pt idx="5208">1902537</cx:pt>
          <cx:pt idx="5209">1902516</cx:pt>
          <cx:pt idx="5210">1902061</cx:pt>
          <cx:pt idx="5211">1901638</cx:pt>
          <cx:pt idx="5212">1901318</cx:pt>
          <cx:pt idx="5213">1901198</cx:pt>
          <cx:pt idx="5214">1901110</cx:pt>
          <cx:pt idx="5215">1900715</cx:pt>
          <cx:pt idx="5216">1900515</cx:pt>
          <cx:pt idx="5217">1899803</cx:pt>
          <cx:pt idx="5218">1899526</cx:pt>
          <cx:pt idx="5219">1899190</cx:pt>
          <cx:pt idx="5220">1899013</cx:pt>
          <cx:pt idx="5221">1898762</cx:pt>
          <cx:pt idx="5222">1896728</cx:pt>
          <cx:pt idx="5223">1896573</cx:pt>
          <cx:pt idx="5224">1896495</cx:pt>
          <cx:pt idx="5225">1896041</cx:pt>
          <cx:pt idx="5226">1895372</cx:pt>
          <cx:pt idx="5227">1895337</cx:pt>
          <cx:pt idx="5228">1895102</cx:pt>
          <cx:pt idx="5229">1894905</cx:pt>
          <cx:pt idx="5230">1894772</cx:pt>
          <cx:pt idx="5231">1894753</cx:pt>
          <cx:pt idx="5232">1894717</cx:pt>
          <cx:pt idx="5233">1894563</cx:pt>
          <cx:pt idx="5234">1894315</cx:pt>
          <cx:pt idx="5235">1894023</cx:pt>
          <cx:pt idx="5236">1893816</cx:pt>
          <cx:pt idx="5237">1893717</cx:pt>
          <cx:pt idx="5238">1893241</cx:pt>
          <cx:pt idx="5239">1892868</cx:pt>
          <cx:pt idx="5240">1892371</cx:pt>
          <cx:pt idx="5241">1892139</cx:pt>
          <cx:pt idx="5242">1892075</cx:pt>
          <cx:pt idx="5243">1891954</cx:pt>
          <cx:pt idx="5244">1891158</cx:pt>
          <cx:pt idx="5245">1890693</cx:pt>
          <cx:pt idx="5246">1890475</cx:pt>
          <cx:pt idx="5247">1890186</cx:pt>
          <cx:pt idx="5248">1890103</cx:pt>
          <cx:pt idx="5249">1890073</cx:pt>
          <cx:pt idx="5250">1889950</cx:pt>
          <cx:pt idx="5251">1889200</cx:pt>
          <cx:pt idx="5252">1889030</cx:pt>
          <cx:pt idx="5253">1889005</cx:pt>
          <cx:pt idx="5254">1888674</cx:pt>
          <cx:pt idx="5255">1888603</cx:pt>
          <cx:pt idx="5256">1887486</cx:pt>
          <cx:pt idx="5257">1887284</cx:pt>
          <cx:pt idx="5258">1886337</cx:pt>
          <cx:pt idx="5259">1885579</cx:pt>
          <cx:pt idx="5260">1885436</cx:pt>
          <cx:pt idx="5261">1885421</cx:pt>
          <cx:pt idx="5262">1885149</cx:pt>
          <cx:pt idx="5263">1884879</cx:pt>
          <cx:pt idx="5264">1884763</cx:pt>
          <cx:pt idx="5265">1884643</cx:pt>
          <cx:pt idx="5266">1884235</cx:pt>
          <cx:pt idx="5267">1884144</cx:pt>
          <cx:pt idx="5268">1883936</cx:pt>
          <cx:pt idx="5269">1883643</cx:pt>
          <cx:pt idx="5270">1882951</cx:pt>
          <cx:pt idx="5271">1882810</cx:pt>
          <cx:pt idx="5272">1882430</cx:pt>
          <cx:pt idx="5273">1882352</cx:pt>
          <cx:pt idx="5274">1882204</cx:pt>
          <cx:pt idx="5275">1881700</cx:pt>
          <cx:pt idx="5276">1881659</cx:pt>
          <cx:pt idx="5277">1881015</cx:pt>
          <cx:pt idx="5278">1880647</cx:pt>
          <cx:pt idx="5279">1878816</cx:pt>
          <cx:pt idx="5280">1878581</cx:pt>
          <cx:pt idx="5281">1878540</cx:pt>
          <cx:pt idx="5282">1878069</cx:pt>
          <cx:pt idx="5283">1878015</cx:pt>
          <cx:pt idx="5284">1877457</cx:pt>
          <cx:pt idx="5285">1877245</cx:pt>
          <cx:pt idx="5286">1876028</cx:pt>
          <cx:pt idx="5287">1875686</cx:pt>
          <cx:pt idx="5288">1875654</cx:pt>
          <cx:pt idx="5289">1875548</cx:pt>
          <cx:pt idx="5290">1875461</cx:pt>
          <cx:pt idx="5291">1875142</cx:pt>
          <cx:pt idx="5292">1875029</cx:pt>
          <cx:pt idx="5293">1874998</cx:pt>
          <cx:pt idx="5294">1873990</cx:pt>
          <cx:pt idx="5295">1873980</cx:pt>
          <cx:pt idx="5296">1873655</cx:pt>
          <cx:pt idx="5297">1872860</cx:pt>
          <cx:pt idx="5298">1872571</cx:pt>
          <cx:pt idx="5299">1872467</cx:pt>
          <cx:pt idx="5300">1872412</cx:pt>
          <cx:pt idx="5301">1871577</cx:pt>
          <cx:pt idx="5302">1870800</cx:pt>
          <cx:pt idx="5303">1870245</cx:pt>
          <cx:pt idx="5304">1869612</cx:pt>
          <cx:pt idx="5305">1869425</cx:pt>
          <cx:pt idx="5306">1869114</cx:pt>
          <cx:pt idx="5307">1868920</cx:pt>
          <cx:pt idx="5308">1868890</cx:pt>
          <cx:pt idx="5309">1868552</cx:pt>
          <cx:pt idx="5310">1868531</cx:pt>
          <cx:pt idx="5311">1868134</cx:pt>
          <cx:pt idx="5312">1867718</cx:pt>
          <cx:pt idx="5313">1867553</cx:pt>
          <cx:pt idx="5314">1867308</cx:pt>
          <cx:pt idx="5315">1867072</cx:pt>
          <cx:pt idx="5316">1865679</cx:pt>
          <cx:pt idx="5317">1865674</cx:pt>
          <cx:pt idx="5318">1865566</cx:pt>
          <cx:pt idx="5319">1865492</cx:pt>
          <cx:pt idx="5320">1865148</cx:pt>
          <cx:pt idx="5321">1865071</cx:pt>
          <cx:pt idx="5322">1864802</cx:pt>
          <cx:pt idx="5323">1864713</cx:pt>
          <cx:pt idx="5324">1864531</cx:pt>
          <cx:pt idx="5325">1864342</cx:pt>
          <cx:pt idx="5326">1863957</cx:pt>
          <cx:pt idx="5327">1863491</cx:pt>
          <cx:pt idx="5328">1863090</cx:pt>
          <cx:pt idx="5329">1862879</cx:pt>
          <cx:pt idx="5330">1862809</cx:pt>
          <cx:pt idx="5331">1862625</cx:pt>
          <cx:pt idx="5332">1862465</cx:pt>
          <cx:pt idx="5333">1862357</cx:pt>
          <cx:pt idx="5334">1862319</cx:pt>
          <cx:pt idx="5335">1862300</cx:pt>
          <cx:pt idx="5336">1862249</cx:pt>
          <cx:pt idx="5337">1861866</cx:pt>
          <cx:pt idx="5338">1861777</cx:pt>
          <cx:pt idx="5339">1861361</cx:pt>
          <cx:pt idx="5340">1861283</cx:pt>
          <cx:pt idx="5341">1860827</cx:pt>
          <cx:pt idx="5342">1860458</cx:pt>
          <cx:pt idx="5343">1860256</cx:pt>
          <cx:pt idx="5344">1859970</cx:pt>
          <cx:pt idx="5345">1859909</cx:pt>
          <cx:pt idx="5346">1859307</cx:pt>
          <cx:pt idx="5347">1859021</cx:pt>
          <cx:pt idx="5348">1858896</cx:pt>
          <cx:pt idx="5349">1858402</cx:pt>
          <cx:pt idx="5350">1858115</cx:pt>
          <cx:pt idx="5351">1857844</cx:pt>
          <cx:pt idx="5352">1857727</cx:pt>
          <cx:pt idx="5353">1857126</cx:pt>
          <cx:pt idx="5354">1856453</cx:pt>
          <cx:pt idx="5355">1856287</cx:pt>
          <cx:pt idx="5356">1856101</cx:pt>
          <cx:pt idx="5357">1856100</cx:pt>
          <cx:pt idx="5358">1855536</cx:pt>
          <cx:pt idx="5359">1855269</cx:pt>
          <cx:pt idx="5360">1855095</cx:pt>
          <cx:pt idx="5361">1854852</cx:pt>
          <cx:pt idx="5362">1854588</cx:pt>
          <cx:pt idx="5363">1854106</cx:pt>
          <cx:pt idx="5364">1852675</cx:pt>
          <cx:pt idx="5365">1852312</cx:pt>
          <cx:pt idx="5366">1852177</cx:pt>
          <cx:pt idx="5367">1852073</cx:pt>
          <cx:pt idx="5368">1851728</cx:pt>
          <cx:pt idx="5369">1851126</cx:pt>
          <cx:pt idx="5370">1851062</cx:pt>
          <cx:pt idx="5371">1850888</cx:pt>
          <cx:pt idx="5372">1850655</cx:pt>
          <cx:pt idx="5373">1850483</cx:pt>
          <cx:pt idx="5374">1850471</cx:pt>
          <cx:pt idx="5375">1850242</cx:pt>
          <cx:pt idx="5376">1849764</cx:pt>
          <cx:pt idx="5377">1848830</cx:pt>
          <cx:pt idx="5378">1848665</cx:pt>
          <cx:pt idx="5379">1847439</cx:pt>
          <cx:pt idx="5380">1846718</cx:pt>
          <cx:pt idx="5381">1846715</cx:pt>
          <cx:pt idx="5382">1846670</cx:pt>
          <cx:pt idx="5383">1846341</cx:pt>
          <cx:pt idx="5384">1845344</cx:pt>
          <cx:pt idx="5385">1845025</cx:pt>
          <cx:pt idx="5386">1844814</cx:pt>
          <cx:pt idx="5387">1844287</cx:pt>
          <cx:pt idx="5388">1844067</cx:pt>
          <cx:pt idx="5389">1844039</cx:pt>
          <cx:pt idx="5390">1844012</cx:pt>
          <cx:pt idx="5391">1843479</cx:pt>
          <cx:pt idx="5392">1843112</cx:pt>
          <cx:pt idx="5393">1843087</cx:pt>
          <cx:pt idx="5394">1842809</cx:pt>
          <cx:pt idx="5395">1842410</cx:pt>
          <cx:pt idx="5396">1842393</cx:pt>
          <cx:pt idx="5397">1842283</cx:pt>
          <cx:pt idx="5398">1841835</cx:pt>
          <cx:pt idx="5399">1841470</cx:pt>
          <cx:pt idx="5400">1841122</cx:pt>
          <cx:pt idx="5401">1840162</cx:pt>
          <cx:pt idx="5402">1839966</cx:pt>
          <cx:pt idx="5403">1839194</cx:pt>
          <cx:pt idx="5404">1839116</cx:pt>
          <cx:pt idx="5405">1838876</cx:pt>
          <cx:pt idx="5406">1838570</cx:pt>
          <cx:pt idx="5407">1838504</cx:pt>
          <cx:pt idx="5408">1838477</cx:pt>
          <cx:pt idx="5409">1837805</cx:pt>
          <cx:pt idx="5410">1837686</cx:pt>
          <cx:pt idx="5411">1837557</cx:pt>
          <cx:pt idx="5412">1837270</cx:pt>
          <cx:pt idx="5413">1837034</cx:pt>
          <cx:pt idx="5414">1836462</cx:pt>
          <cx:pt idx="5415">1836419</cx:pt>
          <cx:pt idx="5416">1836341</cx:pt>
          <cx:pt idx="5417">1836129</cx:pt>
          <cx:pt idx="5418">1835818</cx:pt>
          <cx:pt idx="5419">1835157</cx:pt>
          <cx:pt idx="5420">1834412</cx:pt>
          <cx:pt idx="5421">1834104</cx:pt>
          <cx:pt idx="5422">1833539</cx:pt>
          <cx:pt idx="5423">1833407</cx:pt>
          <cx:pt idx="5424">1833393</cx:pt>
          <cx:pt idx="5425">1833253</cx:pt>
          <cx:pt idx="5426">1832911</cx:pt>
          <cx:pt idx="5427">1832829</cx:pt>
          <cx:pt idx="5428">1832555</cx:pt>
          <cx:pt idx="5429">1832369</cx:pt>
          <cx:pt idx="5430">1832360</cx:pt>
          <cx:pt idx="5431">1832142</cx:pt>
          <cx:pt idx="5432">1831808</cx:pt>
          <cx:pt idx="5433">1831784</cx:pt>
          <cx:pt idx="5434">1831761</cx:pt>
          <cx:pt idx="5435">1831555</cx:pt>
          <cx:pt idx="5436">1831293</cx:pt>
          <cx:pt idx="5437">1831216</cx:pt>
          <cx:pt idx="5438">1831022</cx:pt>
          <cx:pt idx="5439">1830911</cx:pt>
          <cx:pt idx="5440">1830427</cx:pt>
          <cx:pt idx="5441">1830169</cx:pt>
          <cx:pt idx="5442">1829943</cx:pt>
          <cx:pt idx="5443">1829800</cx:pt>
          <cx:pt idx="5444">1829630</cx:pt>
          <cx:pt idx="5445">1828475</cx:pt>
          <cx:pt idx="5446">1828431</cx:pt>
          <cx:pt idx="5447">1828364</cx:pt>
          <cx:pt idx="5448">1828173</cx:pt>
          <cx:pt idx="5449">1827786</cx:pt>
          <cx:pt idx="5450">1827692</cx:pt>
          <cx:pt idx="5451">1827582</cx:pt>
          <cx:pt idx="5452">1827276</cx:pt>
          <cx:pt idx="5453">1827260</cx:pt>
          <cx:pt idx="5454">1826915</cx:pt>
          <cx:pt idx="5455">1826874</cx:pt>
          <cx:pt idx="5456">1826719</cx:pt>
          <cx:pt idx="5457">1826476</cx:pt>
          <cx:pt idx="5458">1826237</cx:pt>
          <cx:pt idx="5459">1825705</cx:pt>
          <cx:pt idx="5460">1825051</cx:pt>
          <cx:pt idx="5461">1825021</cx:pt>
          <cx:pt idx="5462">1824892</cx:pt>
          <cx:pt idx="5463">1824822</cx:pt>
          <cx:pt idx="5464">1824489</cx:pt>
          <cx:pt idx="5465">1823522</cx:pt>
          <cx:pt idx="5466">1823146</cx:pt>
          <cx:pt idx="5467">1822519</cx:pt>
          <cx:pt idx="5468">1822507</cx:pt>
          <cx:pt idx="5469">1822397</cx:pt>
          <cx:pt idx="5470">1820947</cx:pt>
          <cx:pt idx="5471">1820339</cx:pt>
          <cx:pt idx="5472">1820160</cx:pt>
          <cx:pt idx="5473">1820027</cx:pt>
          <cx:pt idx="5474">1820014</cx:pt>
          <cx:pt idx="5475">1819783</cx:pt>
          <cx:pt idx="5476">1819351</cx:pt>
          <cx:pt idx="5477">1819170</cx:pt>
          <cx:pt idx="5478">1818967</cx:pt>
          <cx:pt idx="5479">1818825</cx:pt>
          <cx:pt idx="5480">1817834</cx:pt>
          <cx:pt idx="5481">1817577</cx:pt>
          <cx:pt idx="5482">1817290</cx:pt>
          <cx:pt idx="5483">1817221</cx:pt>
          <cx:pt idx="5484">1817068</cx:pt>
          <cx:pt idx="5485">1816989</cx:pt>
          <cx:pt idx="5486">1816834</cx:pt>
          <cx:pt idx="5487">1816439</cx:pt>
          <cx:pt idx="5488">1816388</cx:pt>
          <cx:pt idx="5489">1816312</cx:pt>
          <cx:pt idx="5490">1816101</cx:pt>
          <cx:pt idx="5491">1815624</cx:pt>
          <cx:pt idx="5492">1815030</cx:pt>
          <cx:pt idx="5493">1813947</cx:pt>
          <cx:pt idx="5494">1813932</cx:pt>
          <cx:pt idx="5495">1813229</cx:pt>
          <cx:pt idx="5496">1813225</cx:pt>
          <cx:pt idx="5497">1812687</cx:pt>
          <cx:pt idx="5498">1812275</cx:pt>
          <cx:pt idx="5499">1811885</cx:pt>
          <cx:pt idx="5500">1811534</cx:pt>
          <cx:pt idx="5501">1811383</cx:pt>
          <cx:pt idx="5502">1810185</cx:pt>
          <cx:pt idx="5503">1810163</cx:pt>
          <cx:pt idx="5504">1809869</cx:pt>
          <cx:pt idx="5505">1809772</cx:pt>
          <cx:pt idx="5506">1809498</cx:pt>
          <cx:pt idx="5507">1809489</cx:pt>
          <cx:pt idx="5508">1809206</cx:pt>
          <cx:pt idx="5509">1808546</cx:pt>
          <cx:pt idx="5510">1808432</cx:pt>
          <cx:pt idx="5511">1807655</cx:pt>
          <cx:pt idx="5512">1807600</cx:pt>
          <cx:pt idx="5513">1807129</cx:pt>
          <cx:pt idx="5514">1807110</cx:pt>
          <cx:pt idx="5515">1806169</cx:pt>
          <cx:pt idx="5516">1806007</cx:pt>
          <cx:pt idx="5517">1805611</cx:pt>
          <cx:pt idx="5518">1804337</cx:pt>
          <cx:pt idx="5519">1803724</cx:pt>
          <cx:pt idx="5520">1803557</cx:pt>
          <cx:pt idx="5521">1803225</cx:pt>
          <cx:pt idx="5522">1802737</cx:pt>
          <cx:pt idx="5523">1802470</cx:pt>
          <cx:pt idx="5524">1802124</cx:pt>
          <cx:pt idx="5525">1801885</cx:pt>
          <cx:pt idx="5526">1801535</cx:pt>
          <cx:pt idx="5527">1801390</cx:pt>
          <cx:pt idx="5528">1801207</cx:pt>
          <cx:pt idx="5529">1800833</cx:pt>
          <cx:pt idx="5530">1800469</cx:pt>
          <cx:pt idx="5531">1800385</cx:pt>
          <cx:pt idx="5532">1800365</cx:pt>
          <cx:pt idx="5533">1800293</cx:pt>
          <cx:pt idx="5534">1800253</cx:pt>
          <cx:pt idx="5535">1799997</cx:pt>
          <cx:pt idx="5536">1798834</cx:pt>
          <cx:pt idx="5537">1798330</cx:pt>
          <cx:pt idx="5538">1798075</cx:pt>
          <cx:pt idx="5539">1797902</cx:pt>
          <cx:pt idx="5540">1797696</cx:pt>
          <cx:pt idx="5541">1797096</cx:pt>
          <cx:pt idx="5542">1796997</cx:pt>
          <cx:pt idx="5543">1796416</cx:pt>
          <cx:pt idx="5544">1796354</cx:pt>
          <cx:pt idx="5545">1796164</cx:pt>
          <cx:pt idx="5546">1795369</cx:pt>
          <cx:pt idx="5547">1795145</cx:pt>
          <cx:pt idx="5548">1794615</cx:pt>
          <cx:pt idx="5549">1794534</cx:pt>
          <cx:pt idx="5550">1794501</cx:pt>
          <cx:pt idx="5551">1793818</cx:pt>
          <cx:pt idx="5552">1793800</cx:pt>
          <cx:pt idx="5553">1793505</cx:pt>
          <cx:pt idx="5554">1793476</cx:pt>
          <cx:pt idx="5555">1793013</cx:pt>
          <cx:pt idx="5556">1792690</cx:pt>
          <cx:pt idx="5557">1792675</cx:pt>
          <cx:pt idx="5558">1792542</cx:pt>
          <cx:pt idx="5559">1792495</cx:pt>
          <cx:pt idx="5560">1791815</cx:pt>
          <cx:pt idx="5561">1791666</cx:pt>
          <cx:pt idx="5562">1791550</cx:pt>
          <cx:pt idx="5563">1790238</cx:pt>
          <cx:pt idx="5564">1790057</cx:pt>
          <cx:pt idx="5565">1789797</cx:pt>
          <cx:pt idx="5566">1789646</cx:pt>
          <cx:pt idx="5567">1789595</cx:pt>
          <cx:pt idx="5568">1788791</cx:pt>
          <cx:pt idx="5569">1788764</cx:pt>
          <cx:pt idx="5570">1788176</cx:pt>
          <cx:pt idx="5571">1786736</cx:pt>
          <cx:pt idx="5572">1786519</cx:pt>
          <cx:pt idx="5573">1786512</cx:pt>
          <cx:pt idx="5574">1785926</cx:pt>
          <cx:pt idx="5575">1785835</cx:pt>
          <cx:pt idx="5576">1785785</cx:pt>
          <cx:pt idx="5577">1785488</cx:pt>
          <cx:pt idx="5578">1785156</cx:pt>
          <cx:pt idx="5579">1784752</cx:pt>
          <cx:pt idx="5580">1784585</cx:pt>
          <cx:pt idx="5581">1784261</cx:pt>
          <cx:pt idx="5582">1783357</cx:pt>
          <cx:pt idx="5583">1783347</cx:pt>
          <cx:pt idx="5584">1783215</cx:pt>
          <cx:pt idx="5585">1783159</cx:pt>
          <cx:pt idx="5586">1783053</cx:pt>
          <cx:pt idx="5587">1782907</cx:pt>
          <cx:pt idx="5588">1782107</cx:pt>
          <cx:pt idx="5589">1781966</cx:pt>
          <cx:pt idx="5590">1781703</cx:pt>
          <cx:pt idx="5591">1780679</cx:pt>
          <cx:pt idx="5592">1780097</cx:pt>
          <cx:pt idx="5593">1779960</cx:pt>
          <cx:pt idx="5594">1779855</cx:pt>
          <cx:pt idx="5595">1779521</cx:pt>
          <cx:pt idx="5596">1778883</cx:pt>
          <cx:pt idx="5597">1778645</cx:pt>
          <cx:pt idx="5598">1778496</cx:pt>
          <cx:pt idx="5599">1778328</cx:pt>
          <cx:pt idx="5600">1777995</cx:pt>
          <cx:pt idx="5601">1777889</cx:pt>
          <cx:pt idx="5602">1777844</cx:pt>
          <cx:pt idx="5603">1777819</cx:pt>
          <cx:pt idx="5604">1777672</cx:pt>
          <cx:pt idx="5605">1777380</cx:pt>
          <cx:pt idx="5606">1777325</cx:pt>
          <cx:pt idx="5607">1777036</cx:pt>
          <cx:pt idx="5608">1776931</cx:pt>
          <cx:pt idx="5609">1776298</cx:pt>
          <cx:pt idx="5610">1776191</cx:pt>
          <cx:pt idx="5611">1775039</cx:pt>
          <cx:pt idx="5612">1774982</cx:pt>
          <cx:pt idx="5613">1774746</cx:pt>
          <cx:pt idx="5614">1774711</cx:pt>
          <cx:pt idx="5615">1774481</cx:pt>
          <cx:pt idx="5616">1774424</cx:pt>
          <cx:pt idx="5617">1774232</cx:pt>
          <cx:pt idx="5618">1773539</cx:pt>
          <cx:pt idx="5619">1773466</cx:pt>
          <cx:pt idx="5620">1773145</cx:pt>
          <cx:pt idx="5621">1773004</cx:pt>
          <cx:pt idx="5622">1772609</cx:pt>
          <cx:pt idx="5623">1772367</cx:pt>
          <cx:pt idx="5624">1771445</cx:pt>
          <cx:pt idx="5625">1771121</cx:pt>
          <cx:pt idx="5626">1770997</cx:pt>
          <cx:pt idx="5627">1770621</cx:pt>
          <cx:pt idx="5628">1770432</cx:pt>
          <cx:pt idx="5629">1770318</cx:pt>
          <cx:pt idx="5630">1769525</cx:pt>
          <cx:pt idx="5631">1769228</cx:pt>
          <cx:pt idx="5632">1769200</cx:pt>
          <cx:pt idx="5633">1768986</cx:pt>
          <cx:pt idx="5634">1768780</cx:pt>
          <cx:pt idx="5635">1768016</cx:pt>
          <cx:pt idx="5636">1767997</cx:pt>
          <cx:pt idx="5637">1767973</cx:pt>
          <cx:pt idx="5638">1767772</cx:pt>
          <cx:pt idx="5639">1767675</cx:pt>
          <cx:pt idx="5640">1767675</cx:pt>
          <cx:pt idx="5641">1766532</cx:pt>
          <cx:pt idx="5642">1766456</cx:pt>
          <cx:pt idx="5643">1766240</cx:pt>
          <cx:pt idx="5644">1765903</cx:pt>
          <cx:pt idx="5645">1765874</cx:pt>
          <cx:pt idx="5646">1765866</cx:pt>
          <cx:pt idx="5647">1765716</cx:pt>
          <cx:pt idx="5648">1764675</cx:pt>
          <cx:pt idx="5649">1764604</cx:pt>
          <cx:pt idx="5650">1764525</cx:pt>
          <cx:pt idx="5651">1763038</cx:pt>
          <cx:pt idx="5652">1763006</cx:pt>
          <cx:pt idx="5653">1762822</cx:pt>
          <cx:pt idx="5654">1762620</cx:pt>
          <cx:pt idx="5655">1762606</cx:pt>
          <cx:pt idx="5656">1762418</cx:pt>
          <cx:pt idx="5657">1762397</cx:pt>
          <cx:pt idx="5658">1761883</cx:pt>
          <cx:pt idx="5659">1761805</cx:pt>
          <cx:pt idx="5660">1761794</cx:pt>
          <cx:pt idx="5661">1761725</cx:pt>
          <cx:pt idx="5662">1761658</cx:pt>
          <cx:pt idx="5663">1761509</cx:pt>
          <cx:pt idx="5664">1761478</cx:pt>
          <cx:pt idx="5665">1761376</cx:pt>
          <cx:pt idx="5666">1761041</cx:pt>
          <cx:pt idx="5667">1761039</cx:pt>
          <cx:pt idx="5668">1760603</cx:pt>
          <cx:pt idx="5669">1760461</cx:pt>
          <cx:pt idx="5670">1760304</cx:pt>
          <cx:pt idx="5671">1760011</cx:pt>
          <cx:pt idx="5672">1759743</cx:pt>
          <cx:pt idx="5673">1759333</cx:pt>
          <cx:pt idx="5674">1759267</cx:pt>
          <cx:pt idx="5675">1759014</cx:pt>
          <cx:pt idx="5676">1758994</cx:pt>
          <cx:pt idx="5677">1758962</cx:pt>
          <cx:pt idx="5678">1758388</cx:pt>
          <cx:pt idx="5679">1758327</cx:pt>
          <cx:pt idx="5680">1757891</cx:pt>
          <cx:pt idx="5681">1757843</cx:pt>
          <cx:pt idx="5682">1757833</cx:pt>
          <cx:pt idx="5683">1757756</cx:pt>
          <cx:pt idx="5684">1756608</cx:pt>
          <cx:pt idx="5685">1756384</cx:pt>
          <cx:pt idx="5686">1756027</cx:pt>
          <cx:pt idx="5687">1755320</cx:pt>
          <cx:pt idx="5688">1755179</cx:pt>
          <cx:pt idx="5689">1755116</cx:pt>
          <cx:pt idx="5690">1754969</cx:pt>
          <cx:pt idx="5691">1754744</cx:pt>
          <cx:pt idx="5692">1754643</cx:pt>
          <cx:pt idx="5693">1754618</cx:pt>
          <cx:pt idx="5694">1754340</cx:pt>
          <cx:pt idx="5695">1754303</cx:pt>
          <cx:pt idx="5696">1754096</cx:pt>
          <cx:pt idx="5697">1753956</cx:pt>
          <cx:pt idx="5698">1753942</cx:pt>
          <cx:pt idx="5699">1753172</cx:pt>
          <cx:pt idx="5700">1752831</cx:pt>
          <cx:pt idx="5701">1752796</cx:pt>
          <cx:pt idx="5702">1752375</cx:pt>
          <cx:pt idx="5703">1752336</cx:pt>
          <cx:pt idx="5704">1752229</cx:pt>
          <cx:pt idx="5705">1751244</cx:pt>
          <cx:pt idx="5706">1750688</cx:pt>
          <cx:pt idx="5707">1750448</cx:pt>
          <cx:pt idx="5708">1750286</cx:pt>
          <cx:pt idx="5709">1748932</cx:pt>
          <cx:pt idx="5710">1748254</cx:pt>
          <cx:pt idx="5711">1748168</cx:pt>
          <cx:pt idx="5712">1748133</cx:pt>
          <cx:pt idx="5713">1748112</cx:pt>
          <cx:pt idx="5714">1748071</cx:pt>
          <cx:pt idx="5715">1748001</cx:pt>
          <cx:pt idx="5716">1747997</cx:pt>
          <cx:pt idx="5717">1747075</cx:pt>
          <cx:pt idx="5718">1747028</cx:pt>
          <cx:pt idx="5719">1746958</cx:pt>
          <cx:pt idx="5720">1746914</cx:pt>
          <cx:pt idx="5721">1746896</cx:pt>
          <cx:pt idx="5722">1746880</cx:pt>
          <cx:pt idx="5723">1746823</cx:pt>
          <cx:pt idx="5724">1746439</cx:pt>
          <cx:pt idx="5725">1746352</cx:pt>
          <cx:pt idx="5726">1745946</cx:pt>
          <cx:pt idx="5727">1745885</cx:pt>
          <cx:pt idx="5728">1745338</cx:pt>
          <cx:pt idx="5729">1745244</cx:pt>
          <cx:pt idx="5730">1744852</cx:pt>
          <cx:pt idx="5731">1744405</cx:pt>
          <cx:pt idx="5732">1743662</cx:pt>
          <cx:pt idx="5733">1743432</cx:pt>
          <cx:pt idx="5734">1743283</cx:pt>
          <cx:pt idx="5735">1742827</cx:pt>
          <cx:pt idx="5736">1742807</cx:pt>
          <cx:pt idx="5737">1742744</cx:pt>
          <cx:pt idx="5738">1742416</cx:pt>
          <cx:pt idx="5739">1742415</cx:pt>
          <cx:pt idx="5740">1742324</cx:pt>
          <cx:pt idx="5741">1742279</cx:pt>
          <cx:pt idx="5742">1742272</cx:pt>
          <cx:pt idx="5743">1742194</cx:pt>
          <cx:pt idx="5744">1741871</cx:pt>
          <cx:pt idx="5745">1741775</cx:pt>
          <cx:pt idx="5746">1741648</cx:pt>
          <cx:pt idx="5747">1741585</cx:pt>
          <cx:pt idx="5748">1741312</cx:pt>
          <cx:pt idx="5749">1741236</cx:pt>
          <cx:pt idx="5750">1740940</cx:pt>
          <cx:pt idx="5751">1740760</cx:pt>
          <cx:pt idx="5752">1740331</cx:pt>
          <cx:pt idx="5753">1740172</cx:pt>
          <cx:pt idx="5754">1739935</cx:pt>
          <cx:pt idx="5755">1739472</cx:pt>
          <cx:pt idx="5756">1739292</cx:pt>
          <cx:pt idx="5757">1739185</cx:pt>
          <cx:pt idx="5758">1739101</cx:pt>
          <cx:pt idx="5759">1739044</cx:pt>
          <cx:pt idx="5760">1738961</cx:pt>
          <cx:pt idx="5761">1738821</cx:pt>
          <cx:pt idx="5762">1738094</cx:pt>
          <cx:pt idx="5763">1738008</cx:pt>
          <cx:pt idx="5764">1737821</cx:pt>
          <cx:pt idx="5765">1737408</cx:pt>
          <cx:pt idx="5766">1737254</cx:pt>
          <cx:pt idx="5767">1737174</cx:pt>
          <cx:pt idx="5768">1737133</cx:pt>
          <cx:pt idx="5769">1736967</cx:pt>
          <cx:pt idx="5770">1736860</cx:pt>
          <cx:pt idx="5771">1736494</cx:pt>
          <cx:pt idx="5772">1735553</cx:pt>
          <cx:pt idx="5773">1735152</cx:pt>
          <cx:pt idx="5774">1735041</cx:pt>
          <cx:pt idx="5775">1734907</cx:pt>
          <cx:pt idx="5776">1734630</cx:pt>
          <cx:pt idx="5777">1734614</cx:pt>
          <cx:pt idx="5778">1734472</cx:pt>
          <cx:pt idx="5779">1734090</cx:pt>
          <cx:pt idx="5780">1733974</cx:pt>
          <cx:pt idx="5781">1733771</cx:pt>
          <cx:pt idx="5782">1733643</cx:pt>
          <cx:pt idx="5783">1733567</cx:pt>
          <cx:pt idx="5784">1733528</cx:pt>
          <cx:pt idx="5785">1733476</cx:pt>
          <cx:pt idx="5786">1733349</cx:pt>
          <cx:pt idx="5787">1733060</cx:pt>
          <cx:pt idx="5788">1733056</cx:pt>
          <cx:pt idx="5789">1732483</cx:pt>
          <cx:pt idx="5790">1732101</cx:pt>
          <cx:pt idx="5791">1731315</cx:pt>
          <cx:pt idx="5792">1731217</cx:pt>
          <cx:pt idx="5793">1731034</cx:pt>
          <cx:pt idx="5794">1730981</cx:pt>
          <cx:pt idx="5795">1730714</cx:pt>
          <cx:pt idx="5796">1730548</cx:pt>
          <cx:pt idx="5797">1730368</cx:pt>
          <cx:pt idx="5798">1729622</cx:pt>
          <cx:pt idx="5799">1729469</cx:pt>
          <cx:pt idx="5800">1729056</cx:pt>
          <cx:pt idx="5801">1728864</cx:pt>
          <cx:pt idx="5802">1728653</cx:pt>
          <cx:pt idx="5803">1728365</cx:pt>
          <cx:pt idx="5804">1727830</cx:pt>
          <cx:pt idx="5805">1727662</cx:pt>
          <cx:pt idx="5806">1727500</cx:pt>
          <cx:pt idx="5807">1727428</cx:pt>
          <cx:pt idx="5808">1727422</cx:pt>
          <cx:pt idx="5809">1727305</cx:pt>
          <cx:pt idx="5810">1727208</cx:pt>
          <cx:pt idx="5811">1726939</cx:pt>
          <cx:pt idx="5812">1726456</cx:pt>
          <cx:pt idx="5813">1726382</cx:pt>
          <cx:pt idx="5814">1726301</cx:pt>
          <cx:pt idx="5815">1726146</cx:pt>
          <cx:pt idx="5816">1726008</cx:pt>
          <cx:pt idx="5817">1725812</cx:pt>
          <cx:pt idx="5818">1725564</cx:pt>
          <cx:pt idx="5819">1725426</cx:pt>
          <cx:pt idx="5820">1725057</cx:pt>
          <cx:pt idx="5821">1724626</cx:pt>
          <cx:pt idx="5822">1724589</cx:pt>
          <cx:pt idx="5823">1724134</cx:pt>
          <cx:pt idx="5824">1723902</cx:pt>
          <cx:pt idx="5825">1723834</cx:pt>
          <cx:pt idx="5826">1723442</cx:pt>
          <cx:pt idx="5827">1723344</cx:pt>
          <cx:pt idx="5828">1723106</cx:pt>
          <cx:pt idx="5829">1723061</cx:pt>
          <cx:pt idx="5830">1722568</cx:pt>
          <cx:pt idx="5831">1722301</cx:pt>
          <cx:pt idx="5832">1722102</cx:pt>
          <cx:pt idx="5833">1722018</cx:pt>
          <cx:pt idx="5834">1722017</cx:pt>
          <cx:pt idx="5835">1721527</cx:pt>
          <cx:pt idx="5836">1721172</cx:pt>
          <cx:pt idx="5837">1721153</cx:pt>
          <cx:pt idx="5838">1720230</cx:pt>
          <cx:pt idx="5839">1719391</cx:pt>
          <cx:pt idx="5840">1719191</cx:pt>
          <cx:pt idx="5841">1718847</cx:pt>
          <cx:pt idx="5842">1718705</cx:pt>
          <cx:pt idx="5843">1718638</cx:pt>
          <cx:pt idx="5844">1718444</cx:pt>
          <cx:pt idx="5845">1717885</cx:pt>
          <cx:pt idx="5846">1717458</cx:pt>
          <cx:pt idx="5847">1717305</cx:pt>
          <cx:pt idx="5848">1717225</cx:pt>
          <cx:pt idx="5849">1717111</cx:pt>
          <cx:pt idx="5850">1716909</cx:pt>
          <cx:pt idx="5851">1716722</cx:pt>
          <cx:pt idx="5852">1716488</cx:pt>
          <cx:pt idx="5853">1716425</cx:pt>
          <cx:pt idx="5854">1716171</cx:pt>
          <cx:pt idx="5855">1715877</cx:pt>
          <cx:pt idx="5856">1715589</cx:pt>
          <cx:pt idx="5857">1715177</cx:pt>
          <cx:pt idx="5858">1714204</cx:pt>
          <cx:pt idx="5859">1712804</cx:pt>
          <cx:pt idx="5860">1712687</cx:pt>
          <cx:pt idx="5861">1712256</cx:pt>
          <cx:pt idx="5862">1712118</cx:pt>
          <cx:pt idx="5863">1711525</cx:pt>
          <cx:pt idx="5864">1711522</cx:pt>
          <cx:pt idx="5865">1711518</cx:pt>
          <cx:pt idx="5866">1711301</cx:pt>
          <cx:pt idx="5867">1711088</cx:pt>
          <cx:pt idx="5868">1711063</cx:pt>
          <cx:pt idx="5869">1710905</cx:pt>
          <cx:pt idx="5870">1710666</cx:pt>
          <cx:pt idx="5871">1710332</cx:pt>
          <cx:pt idx="5872">1709859</cx:pt>
          <cx:pt idx="5873">1709342</cx:pt>
          <cx:pt idx="5874">1709292</cx:pt>
          <cx:pt idx="5875">1709088</cx:pt>
          <cx:pt idx="5876">1709054</cx:pt>
          <cx:pt idx="5877">1708521</cx:pt>
          <cx:pt idx="5878">1708255</cx:pt>
          <cx:pt idx="5879">1708038</cx:pt>
          <cx:pt idx="5880">1707934</cx:pt>
          <cx:pt idx="5881">1707924</cx:pt>
          <cx:pt idx="5882">1707785</cx:pt>
          <cx:pt idx="5883">1707769</cx:pt>
          <cx:pt idx="5884">1707746</cx:pt>
          <cx:pt idx="5885">1707516</cx:pt>
          <cx:pt idx="5886">1706816</cx:pt>
          <cx:pt idx="5887">1706665</cx:pt>
          <cx:pt idx="5888">1706102</cx:pt>
          <cx:pt idx="5889">1704772</cx:pt>
          <cx:pt idx="5890">1704628</cx:pt>
          <cx:pt idx="5891">1704544</cx:pt>
          <cx:pt idx="5892">1704485</cx:pt>
          <cx:pt idx="5893">1704418</cx:pt>
          <cx:pt idx="5894">1704137</cx:pt>
          <cx:pt idx="5895">1703593</cx:pt>
          <cx:pt idx="5896">1703187</cx:pt>
          <cx:pt idx="5897">1702277</cx:pt>
          <cx:pt idx="5898">1701612</cx:pt>
          <cx:pt idx="5899">1701487</cx:pt>
          <cx:pt idx="5900">1701193</cx:pt>
          <cx:pt idx="5901">1700973</cx:pt>
          <cx:pt idx="5902">1700526</cx:pt>
          <cx:pt idx="5903">1700321</cx:pt>
          <cx:pt idx="5904">1700053</cx:pt>
          <cx:pt idx="5905">1699574</cx:pt>
          <cx:pt idx="5906">1699436</cx:pt>
          <cx:pt idx="5907">1698886</cx:pt>
          <cx:pt idx="5908">1698838</cx:pt>
          <cx:pt idx="5909">1698536</cx:pt>
          <cx:pt idx="5910">1698230</cx:pt>
          <cx:pt idx="5911">1697698</cx:pt>
          <cx:pt idx="5912">1697268</cx:pt>
          <cx:pt idx="5913">1697140</cx:pt>
          <cx:pt idx="5914">1697125</cx:pt>
          <cx:pt idx="5915">1697106</cx:pt>
          <cx:pt idx="5916">1697019</cx:pt>
          <cx:pt idx="5917">1696948</cx:pt>
          <cx:pt idx="5918">1696921</cx:pt>
          <cx:pt idx="5919">1696874</cx:pt>
          <cx:pt idx="5920">1696792</cx:pt>
          <cx:pt idx="5921">1696331</cx:pt>
          <cx:pt idx="5922">1696299</cx:pt>
          <cx:pt idx="5923">1695899</cx:pt>
          <cx:pt idx="5924">1695409</cx:pt>
          <cx:pt idx="5925">1694922</cx:pt>
          <cx:pt idx="5926">1694741</cx:pt>
          <cx:pt idx="5927">1694506</cx:pt>
          <cx:pt idx="5928">1694162</cx:pt>
          <cx:pt idx="5929">1693989</cx:pt>
          <cx:pt idx="5930">1693791</cx:pt>
          <cx:pt idx="5931">1693753</cx:pt>
          <cx:pt idx="5932">1693269</cx:pt>
          <cx:pt idx="5933">1693185</cx:pt>
          <cx:pt idx="5934">1693089</cx:pt>
          <cx:pt idx="5935">1693011</cx:pt>
          <cx:pt idx="5936">1692774</cx:pt>
          <cx:pt idx="5937">1692404</cx:pt>
          <cx:pt idx="5938">1691721</cx:pt>
          <cx:pt idx="5939">1691139</cx:pt>
          <cx:pt idx="5940">1691135</cx:pt>
          <cx:pt idx="5941">1690964</cx:pt>
          <cx:pt idx="5942">1690498</cx:pt>
          <cx:pt idx="5943">1690173</cx:pt>
          <cx:pt idx="5944">1690118</cx:pt>
          <cx:pt idx="5945">1689482</cx:pt>
          <cx:pt idx="5946">1689342</cx:pt>
          <cx:pt idx="5947">1688949</cx:pt>
          <cx:pt idx="5948">1688791</cx:pt>
          <cx:pt idx="5949">1688603</cx:pt>
          <cx:pt idx="5950">1687959</cx:pt>
          <cx:pt idx="5951">1687353</cx:pt>
          <cx:pt idx="5952">1686725</cx:pt>
          <cx:pt idx="5953">1686197</cx:pt>
          <cx:pt idx="5954">1685955</cx:pt>
          <cx:pt idx="5955">1685561</cx:pt>
          <cx:pt idx="5956">1685468</cx:pt>
          <cx:pt idx="5957">1685423</cx:pt>
          <cx:pt idx="5958">1685404</cx:pt>
          <cx:pt idx="5959">1685189</cx:pt>
          <cx:pt idx="5960">1685073</cx:pt>
          <cx:pt idx="5961">1684633</cx:pt>
          <cx:pt idx="5962">1684447</cx:pt>
          <cx:pt idx="5963">1684275</cx:pt>
          <cx:pt idx="5964">1684247</cx:pt>
          <cx:pt idx="5965">1683925</cx:pt>
          <cx:pt idx="5966">1683922</cx:pt>
          <cx:pt idx="5967">1683483</cx:pt>
          <cx:pt idx="5968">1683438</cx:pt>
          <cx:pt idx="5969">1683294</cx:pt>
          <cx:pt idx="5970">1683147</cx:pt>
          <cx:pt idx="5971">1682551</cx:pt>
          <cx:pt idx="5972">1682356</cx:pt>
          <cx:pt idx="5973">1681825</cx:pt>
          <cx:pt idx="5974">1681212</cx:pt>
          <cx:pt idx="5975">1681158</cx:pt>
          <cx:pt idx="5976">1680998</cx:pt>
          <cx:pt idx="5977">1680809</cx:pt>
          <cx:pt idx="5978">1680547</cx:pt>
          <cx:pt idx="5979">1680522</cx:pt>
          <cx:pt idx="5980">1680480</cx:pt>
          <cx:pt idx="5981">1680195</cx:pt>
          <cx:pt idx="5982">1680172</cx:pt>
          <cx:pt idx="5983">1679778</cx:pt>
          <cx:pt idx="5984">1679443</cx:pt>
          <cx:pt idx="5985">1679005</cx:pt>
          <cx:pt idx="5986">1678333</cx:pt>
          <cx:pt idx="5987">1678285</cx:pt>
          <cx:pt idx="5988">1677539</cx:pt>
          <cx:pt idx="5989">1677455</cx:pt>
          <cx:pt idx="5990">1677149</cx:pt>
          <cx:pt idx="5991">1676976</cx:pt>
          <cx:pt idx="5992">1676657</cx:pt>
          <cx:pt idx="5993">1676218</cx:pt>
          <cx:pt idx="5994">1676192</cx:pt>
          <cx:pt idx="5995">1676106</cx:pt>
          <cx:pt idx="5996">1675866</cx:pt>
          <cx:pt idx="5997">1675450</cx:pt>
          <cx:pt idx="5998">1675220</cx:pt>
          <cx:pt idx="5999">1674924</cx:pt>
          <cx:pt idx="6000">1674868</cx:pt>
          <cx:pt idx="6001">1674749</cx:pt>
          <cx:pt idx="6002">1674637</cx:pt>
          <cx:pt idx="6003">1673927</cx:pt>
          <cx:pt idx="6004">1673212</cx:pt>
          <cx:pt idx="6005">1672564</cx:pt>
          <cx:pt idx="6006">1672290</cx:pt>
          <cx:pt idx="6007">1671864</cx:pt>
          <cx:pt idx="6008">1671755</cx:pt>
          <cx:pt idx="6009">1671635</cx:pt>
          <cx:pt idx="6010">1671521</cx:pt>
          <cx:pt idx="6011">1671478</cx:pt>
          <cx:pt idx="6012">1671461</cx:pt>
          <cx:pt idx="6013">1671411</cx:pt>
          <cx:pt idx="6014">1671163</cx:pt>
          <cx:pt idx="6015">1670899</cx:pt>
          <cx:pt idx="6016">1670840</cx:pt>
          <cx:pt idx="6017">1670638</cx:pt>
          <cx:pt idx="6018">1670329</cx:pt>
          <cx:pt idx="6019">1670286</cx:pt>
          <cx:pt idx="6020">1670008</cx:pt>
          <cx:pt idx="6021">1669887</cx:pt>
          <cx:pt idx="6022">1668966</cx:pt>
          <cx:pt idx="6023">1668576</cx:pt>
          <cx:pt idx="6024">1668538</cx:pt>
          <cx:pt idx="6025">1668355</cx:pt>
          <cx:pt idx="6026">1667730</cx:pt>
          <cx:pt idx="6027">1667470</cx:pt>
          <cx:pt idx="6028">1667466</cx:pt>
          <cx:pt idx="6029">1667083</cx:pt>
          <cx:pt idx="6030">1667057</cx:pt>
          <cx:pt idx="6031">1666941</cx:pt>
          <cx:pt idx="6032">1666914</cx:pt>
          <cx:pt idx="6033">1666889</cx:pt>
          <cx:pt idx="6034">1666812</cx:pt>
          <cx:pt idx="6035">1666788</cx:pt>
          <cx:pt idx="6036">1666714</cx:pt>
          <cx:pt idx="6037">1666681</cx:pt>
          <cx:pt idx="6038">1666247</cx:pt>
          <cx:pt idx="6039">1666100</cx:pt>
          <cx:pt idx="6040">1666070</cx:pt>
          <cx:pt idx="6041">1665947</cx:pt>
          <cx:pt idx="6042">1665678</cx:pt>
          <cx:pt idx="6043">1665556</cx:pt>
          <cx:pt idx="6044">1665459</cx:pt>
          <cx:pt idx="6045">1665245</cx:pt>
          <cx:pt idx="6046">1664684</cx:pt>
          <cx:pt idx="6047">1664296</cx:pt>
          <cx:pt idx="6048">1663930</cx:pt>
          <cx:pt idx="6049">1663852</cx:pt>
          <cx:pt idx="6050">1663814</cx:pt>
          <cx:pt idx="6051">1663414</cx:pt>
          <cx:pt idx="6052">1663313</cx:pt>
          <cx:pt idx="6053">1663206</cx:pt>
          <cx:pt idx="6054">1662533</cx:pt>
          <cx:pt idx="6055">1662312</cx:pt>
          <cx:pt idx="6056">1662159</cx:pt>
          <cx:pt idx="6057">1662032</cx:pt>
          <cx:pt idx="6058">1661396</cx:pt>
          <cx:pt idx="6059">1660802</cx:pt>
          <cx:pt idx="6060">1660394</cx:pt>
          <cx:pt idx="6061">1659961</cx:pt>
          <cx:pt idx="6062">1659538</cx:pt>
          <cx:pt idx="6063">1658852</cx:pt>
          <cx:pt idx="6064">1658045</cx:pt>
          <cx:pt idx="6065">1657823</cx:pt>
          <cx:pt idx="6066">1657434</cx:pt>
          <cx:pt idx="6067">1657044</cx:pt>
          <cx:pt idx="6068">1657028</cx:pt>
          <cx:pt idx="6069">1656922</cx:pt>
          <cx:pt idx="6070">1656878</cx:pt>
          <cx:pt idx="6071">1656617</cx:pt>
          <cx:pt idx="6072">1656386</cx:pt>
          <cx:pt idx="6073">1656374</cx:pt>
          <cx:pt idx="6074">1656134</cx:pt>
          <cx:pt idx="6075">1655956</cx:pt>
          <cx:pt idx="6076">1655936</cx:pt>
          <cx:pt idx="6077">1655552</cx:pt>
          <cx:pt idx="6078">1655544</cx:pt>
          <cx:pt idx="6079">1655340</cx:pt>
          <cx:pt idx="6080">1655155</cx:pt>
          <cx:pt idx="6081">1654919</cx:pt>
          <cx:pt idx="6082">1654828</cx:pt>
          <cx:pt idx="6083">1654556</cx:pt>
          <cx:pt idx="6084">1654555</cx:pt>
          <cx:pt idx="6085">1654526</cx:pt>
          <cx:pt idx="6086">1654455</cx:pt>
          <cx:pt idx="6087">1654382</cx:pt>
          <cx:pt idx="6088">1653861</cx:pt>
          <cx:pt idx="6089">1653666</cx:pt>
          <cx:pt idx="6090">1653442</cx:pt>
          <cx:pt idx="6091">1653422</cx:pt>
          <cx:pt idx="6092">1653147</cx:pt>
          <cx:pt idx="6093">1653091</cx:pt>
          <cx:pt idx="6094">1652767</cx:pt>
          <cx:pt idx="6095">1652743</cx:pt>
          <cx:pt idx="6096">1652691</cx:pt>
          <cx:pt idx="6097">1652105</cx:pt>
          <cx:pt idx="6098">1651724</cx:pt>
          <cx:pt idx="6099">1651358</cx:pt>
          <cx:pt idx="6100">1651153</cx:pt>
          <cx:pt idx="6101">1650988</cx:pt>
          <cx:pt idx="6102">1650881</cx:pt>
          <cx:pt idx="6103">1650686</cx:pt>
          <cx:pt idx="6104">1650461</cx:pt>
          <cx:pt idx="6105">1649762</cx:pt>
          <cx:pt idx="6106">1649362</cx:pt>
          <cx:pt idx="6107">1648982</cx:pt>
          <cx:pt idx="6108">1648893</cx:pt>
          <cx:pt idx="6109">1648886</cx:pt>
          <cx:pt idx="6110">1648407</cx:pt>
          <cx:pt idx="6111">1648215</cx:pt>
          <cx:pt idx="6112">1647994</cx:pt>
          <cx:pt idx="6113">1647635</cx:pt>
          <cx:pt idx="6114">1647607</cx:pt>
          <cx:pt idx="6115">1647311</cx:pt>
          <cx:pt idx="6116">1647057</cx:pt>
          <cx:pt idx="6117">1646967</cx:pt>
          <cx:pt idx="6118">1646541</cx:pt>
          <cx:pt idx="6119">1646472</cx:pt>
          <cx:pt idx="6120">1646317</cx:pt>
          <cx:pt idx="6121">1646148</cx:pt>
          <cx:pt idx="6122">1645836</cx:pt>
          <cx:pt idx="6123">1645731</cx:pt>
          <cx:pt idx="6124">1645590</cx:pt>
          <cx:pt idx="6125">1645571</cx:pt>
          <cx:pt idx="6126">1645296</cx:pt>
          <cx:pt idx="6127">1645288</cx:pt>
          <cx:pt idx="6128">1645095</cx:pt>
          <cx:pt idx="6129">1644984</cx:pt>
          <cx:pt idx="6130">1644899</cx:pt>
          <cx:pt idx="6131">1644841</cx:pt>
          <cx:pt idx="6132">1644752</cx:pt>
          <cx:pt idx="6133">1644718</cx:pt>
          <cx:pt idx="6134">1644649</cx:pt>
          <cx:pt idx="6135">1644535</cx:pt>
          <cx:pt idx="6136">1644260</cx:pt>
          <cx:pt idx="6137">1644216</cx:pt>
          <cx:pt idx="6138">1644174</cx:pt>
          <cx:pt idx="6139">1644037</cx:pt>
          <cx:pt idx="6140">1644006</cx:pt>
          <cx:pt idx="6141">1643957</cx:pt>
          <cx:pt idx="6142">1643535</cx:pt>
          <cx:pt idx="6143">1643356</cx:pt>
          <cx:pt idx="6144">1643312</cx:pt>
          <cx:pt idx="6145">1643022</cx:pt>
          <cx:pt idx="6146">1642290</cx:pt>
          <cx:pt idx="6147">1641973</cx:pt>
          <cx:pt idx="6148">1641529</cx:pt>
          <cx:pt idx="6149">1641496</cx:pt>
          <cx:pt idx="6150">1641274</cx:pt>
          <cx:pt idx="6151">1641015</cx:pt>
          <cx:pt idx="6152">1640957</cx:pt>
          <cx:pt idx="6153">1640847</cx:pt>
          <cx:pt idx="6154">1640362</cx:pt>
          <cx:pt idx="6155">1640333</cx:pt>
          <cx:pt idx="6156">1640256</cx:pt>
          <cx:pt idx="6157">1639893</cx:pt>
          <cx:pt idx="6158">1639634</cx:pt>
          <cx:pt idx="6159">1639227</cx:pt>
          <cx:pt idx="6160">1638840</cx:pt>
          <cx:pt idx="6161">1638560</cx:pt>
          <cx:pt idx="6162">1638522</cx:pt>
          <cx:pt idx="6163">1638491</cx:pt>
          <cx:pt idx="6164">1638226</cx:pt>
          <cx:pt idx="6165">1638037</cx:pt>
          <cx:pt idx="6166">1638023</cx:pt>
          <cx:pt idx="6167">1637213</cx:pt>
          <cx:pt idx="6168">1637172</cx:pt>
          <cx:pt idx="6169">1636531</cx:pt>
          <cx:pt idx="6170">1636299</cx:pt>
          <cx:pt idx="6171">1636180</cx:pt>
          <cx:pt idx="6172">1636148</cx:pt>
          <cx:pt idx="6173">1635960</cx:pt>
          <cx:pt idx="6174">1635166</cx:pt>
          <cx:pt idx="6175">1634990</cx:pt>
          <cx:pt idx="6176">1634672</cx:pt>
          <cx:pt idx="6177">1634519</cx:pt>
          <cx:pt idx="6178">1634399</cx:pt>
          <cx:pt idx="6179">1634226</cx:pt>
          <cx:pt idx="6180">1633974</cx:pt>
          <cx:pt idx="6181">1633811</cx:pt>
          <cx:pt idx="6182">1633753</cx:pt>
          <cx:pt idx="6183">1633513</cx:pt>
          <cx:pt idx="6184">1633011</cx:pt>
          <cx:pt idx="6185">1632256</cx:pt>
          <cx:pt idx="6186">1631710</cx:pt>
          <cx:pt idx="6187">1630627</cx:pt>
          <cx:pt idx="6188">1630534</cx:pt>
          <cx:pt idx="6189">1630340</cx:pt>
          <cx:pt idx="6190">1630322</cx:pt>
          <cx:pt idx="6191">1630311</cx:pt>
          <cx:pt idx="6192">1629871</cx:pt>
          <cx:pt idx="6193">1629409</cx:pt>
          <cx:pt idx="6194">1629369</cx:pt>
          <cx:pt idx="6195">1629318</cx:pt>
          <cx:pt idx="6196">1629316</cx:pt>
          <cx:pt idx="6197">1629136</cx:pt>
          <cx:pt idx="6198">1628997</cx:pt>
          <cx:pt idx="6199">1628893</cx:pt>
          <cx:pt idx="6200">1628684</cx:pt>
          <cx:pt idx="6201">1628399</cx:pt>
          <cx:pt idx="6202">1628106</cx:pt>
          <cx:pt idx="6203">1628016</cx:pt>
          <cx:pt idx="6204">1627930</cx:pt>
          <cx:pt idx="6205">1627849</cx:pt>
          <cx:pt idx="6206">1626228</cx:pt>
          <cx:pt idx="6207">1626093</cx:pt>
          <cx:pt idx="6208">1625876</cx:pt>
          <cx:pt idx="6209">1625631</cx:pt>
          <cx:pt idx="6210">1625310</cx:pt>
          <cx:pt idx="6211">1625109</cx:pt>
          <cx:pt idx="6212">1624753</cx:pt>
          <cx:pt idx="6213">1624126</cx:pt>
          <cx:pt idx="6214">1623907</cx:pt>
          <cx:pt idx="6215">1623483</cx:pt>
          <cx:pt idx="6216">1623441</cx:pt>
          <cx:pt idx="6217">1623141</cx:pt>
          <cx:pt idx="6218">1623081</cx:pt>
          <cx:pt idx="6219">1623066</cx:pt>
          <cx:pt idx="6220">1622598</cx:pt>
          <cx:pt idx="6221">1622456</cx:pt>
          <cx:pt idx="6222">1622049</cx:pt>
          <cx:pt idx="6223">1621216</cx:pt>
          <cx:pt idx="6224">1621168</cx:pt>
          <cx:pt idx="6225">1621002</cx:pt>
          <cx:pt idx="6226">1620974</cx:pt>
          <cx:pt idx="6227">1620846</cx:pt>
          <cx:pt idx="6228">1620838</cx:pt>
          <cx:pt idx="6229">1620649</cx:pt>
          <cx:pt idx="6230">1620596</cx:pt>
          <cx:pt idx="6231">1620564</cx:pt>
          <cx:pt idx="6232">1620153</cx:pt>
          <cx:pt idx="6233">1619662</cx:pt>
          <cx:pt idx="6234">1618550</cx:pt>
          <cx:pt idx="6235">1618363</cx:pt>
          <cx:pt idx="6236">1617361</cx:pt>
          <cx:pt idx="6237">1617280</cx:pt>
          <cx:pt idx="6238">1616586</cx:pt>
          <cx:pt idx="6239">1616102</cx:pt>
          <cx:pt idx="6240">1615923</cx:pt>
          <cx:pt idx="6241">1615659</cx:pt>
          <cx:pt idx="6242">1615627</cx:pt>
          <cx:pt idx="6243">1615473</cx:pt>
          <cx:pt idx="6244">1615343</cx:pt>
          <cx:pt idx="6245">1615246</cx:pt>
          <cx:pt idx="6246">1615231</cx:pt>
          <cx:pt idx="6247">1615185</cx:pt>
          <cx:pt idx="6248">1615135</cx:pt>
          <cx:pt idx="6249">1615062</cx:pt>
          <cx:pt idx="6250">1614756</cx:pt>
          <cx:pt idx="6251">1614607</cx:pt>
          <cx:pt idx="6252">1614447</cx:pt>
          <cx:pt idx="6253">1614392</cx:pt>
          <cx:pt idx="6254">1613860</cx:pt>
          <cx:pt idx="6255">1613742</cx:pt>
          <cx:pt idx="6256">1613322</cx:pt>
          <cx:pt idx="6257">1613321</cx:pt>
          <cx:pt idx="6258">1613284</cx:pt>
          <cx:pt idx="6259">1613123</cx:pt>
          <cx:pt idx="6260">1612696</cx:pt>
          <cx:pt idx="6261">1612682</cx:pt>
          <cx:pt idx="6262">1612355</cx:pt>
          <cx:pt idx="6263">1612267</cx:pt>
          <cx:pt idx="6264">1611984</cx:pt>
          <cx:pt idx="6265">1611877</cx:pt>
          <cx:pt idx="6266">1611481</cx:pt>
          <cx:pt idx="6267">1611316</cx:pt>
          <cx:pt idx="6268">1611093</cx:pt>
          <cx:pt idx="6269">1610954</cx:pt>
          <cx:pt idx="6270">1610930</cx:pt>
          <cx:pt idx="6271">1610875</cx:pt>
          <cx:pt idx="6272">1610811</cx:pt>
          <cx:pt idx="6273">1610690</cx:pt>
          <cx:pt idx="6274">1610665</cx:pt>
          <cx:pt idx="6275">1610220</cx:pt>
          <cx:pt idx="6276">1610076</cx:pt>
          <cx:pt idx="6277">1609627</cx:pt>
          <cx:pt idx="6278">1609388</cx:pt>
          <cx:pt idx="6279">1609327</cx:pt>
          <cx:pt idx="6280">1609203</cx:pt>
          <cx:pt idx="6281">1608849</cx:pt>
          <cx:pt idx="6282">1608681</cx:pt>
          <cx:pt idx="6283">1608504</cx:pt>
          <cx:pt idx="6284">1608108</cx:pt>
          <cx:pt idx="6285">1607907</cx:pt>
          <cx:pt idx="6286">1607747</cx:pt>
          <cx:pt idx="6287">1606780</cx:pt>
          <cx:pt idx="6288">1606722</cx:pt>
          <cx:pt idx="6289">1606635</cx:pt>
          <cx:pt idx="6290">1606486</cx:pt>
          <cx:pt idx="6291">1606331</cx:pt>
          <cx:pt idx="6292">1606165</cx:pt>
          <cx:pt idx="6293">1606151</cx:pt>
          <cx:pt idx="6294">1606130</cx:pt>
          <cx:pt idx="6295">1605386</cx:pt>
          <cx:pt idx="6296">1605141</cx:pt>
          <cx:pt idx="6297">1605040</cx:pt>
          <cx:pt idx="6298">1604987</cx:pt>
          <cx:pt idx="6299">1604469</cx:pt>
          <cx:pt idx="6300">1603959</cx:pt>
          <cx:pt idx="6301">1603701</cx:pt>
          <cx:pt idx="6302">1603438</cx:pt>
          <cx:pt idx="6303">1603415</cx:pt>
          <cx:pt idx="6304">1603177</cx:pt>
          <cx:pt idx="6305">1603127</cx:pt>
          <cx:pt idx="6306">1602851</cx:pt>
          <cx:pt idx="6307">1602410</cx:pt>
          <cx:pt idx="6308">1602244</cx:pt>
          <cx:pt idx="6309">1602228</cx:pt>
          <cx:pt idx="6310">1601302</cx:pt>
          <cx:pt idx="6311">1600287</cx:pt>
          <cx:pt idx="6312">1600054</cx:pt>
          <cx:pt idx="6313">1599722</cx:pt>
          <cx:pt idx="6314">1599684</cx:pt>
          <cx:pt idx="6315">1599198</cx:pt>
          <cx:pt idx="6316">1598739</cx:pt>
          <cx:pt idx="6317">1598653</cx:pt>
          <cx:pt idx="6318">1598475</cx:pt>
          <cx:pt idx="6319">1598133</cx:pt>
          <cx:pt idx="6320">1597958</cx:pt>
          <cx:pt idx="6321">1597356</cx:pt>
          <cx:pt idx="6322">1596882</cx:pt>
          <cx:pt idx="6323">1596428</cx:pt>
          <cx:pt idx="6324">1596261</cx:pt>
          <cx:pt idx="6325">1596153</cx:pt>
          <cx:pt idx="6326">1596081</cx:pt>
          <cx:pt idx="6327">1595902</cx:pt>
          <cx:pt idx="6328">1595875</cx:pt>
          <cx:pt idx="6329">1595860</cx:pt>
          <cx:pt idx="6330">1595411</cx:pt>
          <cx:pt idx="6331">1595201</cx:pt>
          <cx:pt idx="6332">1594968</cx:pt>
          <cx:pt idx="6333">1594589</cx:pt>
          <cx:pt idx="6334">1594572</cx:pt>
          <cx:pt idx="6335">1593852</cx:pt>
          <cx:pt idx="6336">1593715</cx:pt>
          <cx:pt idx="6337">1593697</cx:pt>
          <cx:pt idx="6338">1593564</cx:pt>
          <cx:pt idx="6339">1593275</cx:pt>
          <cx:pt idx="6340">1592973</cx:pt>
          <cx:pt idx="6341">1592969</cx:pt>
          <cx:pt idx="6342">1592866</cx:pt>
          <cx:pt idx="6343">1592701</cx:pt>
          <cx:pt idx="6344">1592667</cx:pt>
          <cx:pt idx="6345">1592055</cx:pt>
          <cx:pt idx="6346">1591989</cx:pt>
          <cx:pt idx="6347">1591804</cx:pt>
          <cx:pt idx="6348">1591803</cx:pt>
          <cx:pt idx="6349">1591766</cx:pt>
          <cx:pt idx="6350">1591632</cx:pt>
          <cx:pt idx="6351">1590567</cx:pt>
          <cx:pt idx="6352">1590326</cx:pt>
          <cx:pt idx="6353">1590018</cx:pt>
          <cx:pt idx="6354">1589924</cx:pt>
          <cx:pt idx="6355">1589565</cx:pt>
          <cx:pt idx="6356">1589405</cx:pt>
          <cx:pt idx="6357">1589342</cx:pt>
          <cx:pt idx="6358">1589297</cx:pt>
          <cx:pt idx="6359">1589286</cx:pt>
          <cx:pt idx="6360">1589260</cx:pt>
          <cx:pt idx="6361">1588652</cx:pt>
          <cx:pt idx="6362">1587888</cx:pt>
          <cx:pt idx="6363">1587706</cx:pt>
          <cx:pt idx="6364">1587530</cx:pt>
          <cx:pt idx="6365">1586915</cx:pt>
          <cx:pt idx="6366">1586733</cx:pt>
          <cx:pt idx="6367">1586719</cx:pt>
          <cx:pt idx="6368">1586427</cx:pt>
          <cx:pt idx="6369">1586406</cx:pt>
          <cx:pt idx="6370">1586169</cx:pt>
          <cx:pt idx="6371">1586153</cx:pt>
          <cx:pt idx="6372">1585857</cx:pt>
          <cx:pt idx="6373">1585216</cx:pt>
          <cx:pt idx="6374">1585037</cx:pt>
          <cx:pt idx="6375">1584765</cx:pt>
          <cx:pt idx="6376">1584559</cx:pt>
          <cx:pt idx="6377">1584556</cx:pt>
          <cx:pt idx="6378">1583840</cx:pt>
          <cx:pt idx="6379">1583611</cx:pt>
          <cx:pt idx="6380">1583327</cx:pt>
          <cx:pt idx="6381">1582738</cx:pt>
          <cx:pt idx="6382">1582168</cx:pt>
          <cx:pt idx="6383">1582083</cx:pt>
          <cx:pt idx="6384">1582046</cx:pt>
          <cx:pt idx="6385">1581988</cx:pt>
          <cx:pt idx="6386">1581664</cx:pt>
          <cx:pt idx="6387">1581664</cx:pt>
          <cx:pt idx="6388">1581039</cx:pt>
          <cx:pt idx="6389">1580518</cx:pt>
          <cx:pt idx="6390">1580310</cx:pt>
          <cx:pt idx="6391">1580265</cx:pt>
          <cx:pt idx="6392">1580189</cx:pt>
          <cx:pt idx="6393">1579834</cx:pt>
          <cx:pt idx="6394">1579491</cx:pt>
          <cx:pt idx="6395">1579460</cx:pt>
          <cx:pt idx="6396">1578462</cx:pt>
          <cx:pt idx="6397">1578308</cx:pt>
          <cx:pt idx="6398">1578282</cx:pt>
          <cx:pt idx="6399">1578192</cx:pt>
          <cx:pt idx="6400">1577537</cx:pt>
          <cx:pt idx="6401">1577533</cx:pt>
          <cx:pt idx="6402">1577527</cx:pt>
          <cx:pt idx="6403">1577521</cx:pt>
          <cx:pt idx="6404">1577255</cx:pt>
          <cx:pt idx="6405">1577081</cx:pt>
          <cx:pt idx="6406">1576814</cx:pt>
          <cx:pt idx="6407">1576391</cx:pt>
          <cx:pt idx="6408">1576237</cx:pt>
          <cx:pt idx="6409">1576101</cx:pt>
          <cx:pt idx="6410">1576014</cx:pt>
          <cx:pt idx="6411">1575947</cx:pt>
          <cx:pt idx="6412">1575909</cx:pt>
          <cx:pt idx="6413">1575770</cx:pt>
          <cx:pt idx="6414">1575680</cx:pt>
          <cx:pt idx="6415">1575608</cx:pt>
          <cx:pt idx="6416">1575421</cx:pt>
          <cx:pt idx="6417">1575067</cx:pt>
          <cx:pt idx="6418">1575011</cx:pt>
          <cx:pt idx="6419">1574914</cx:pt>
          <cx:pt idx="6420">1574834</cx:pt>
          <cx:pt idx="6421">1574625</cx:pt>
          <cx:pt idx="6422">1574416</cx:pt>
          <cx:pt idx="6423">1574248</cx:pt>
          <cx:pt idx="6424">1573462</cx:pt>
          <cx:pt idx="6425">1573422</cx:pt>
          <cx:pt idx="6426">1573369</cx:pt>
          <cx:pt idx="6427">1572813</cx:pt>
          <cx:pt idx="6428">1572645</cx:pt>
          <cx:pt idx="6429">1572537</cx:pt>
          <cx:pt idx="6430">1572331</cx:pt>
          <cx:pt idx="6431">1572327</cx:pt>
          <cx:pt idx="6432">1572321</cx:pt>
          <cx:pt idx="6433">1572251</cx:pt>
          <cx:pt idx="6434">1571873</cx:pt>
          <cx:pt idx="6435">1571825</cx:pt>
          <cx:pt idx="6436">1571737</cx:pt>
          <cx:pt idx="6437">1571653</cx:pt>
          <cx:pt idx="6438">1571456</cx:pt>
          <cx:pt idx="6439">1571275</cx:pt>
          <cx:pt idx="6440">1571239</cx:pt>
          <cx:pt idx="6441">1570967</cx:pt>
          <cx:pt idx="6442">1570667</cx:pt>
          <cx:pt idx="6443">1570363</cx:pt>
          <cx:pt idx="6444">1569675</cx:pt>
          <cx:pt idx="6445">1568526</cx:pt>
          <cx:pt idx="6446">1568444</cx:pt>
          <cx:pt idx="6447">1568291</cx:pt>
          <cx:pt idx="6448">1568030</cx:pt>
          <cx:pt idx="6449">1567969</cx:pt>
          <cx:pt idx="6450">1567933</cx:pt>
          <cx:pt idx="6451">1567714</cx:pt>
          <cx:pt idx="6452">1567713</cx:pt>
          <cx:pt idx="6453">1567563</cx:pt>
          <cx:pt idx="6454">1567539</cx:pt>
          <cx:pt idx="6455">1567399</cx:pt>
          <cx:pt idx="6456">1567250</cx:pt>
          <cx:pt idx="6457">1566953</cx:pt>
          <cx:pt idx="6458">1566866</cx:pt>
          <cx:pt idx="6459">1566539</cx:pt>
          <cx:pt idx="6460">1566193</cx:pt>
          <cx:pt idx="6461">1566067</cx:pt>
          <cx:pt idx="6462">1565942</cx:pt>
          <cx:pt idx="6463">1565914</cx:pt>
          <cx:pt idx="6464">1565904</cx:pt>
          <cx:pt idx="6465">1565455</cx:pt>
          <cx:pt idx="6466">1564546</cx:pt>
          <cx:pt idx="6467">1564191</cx:pt>
          <cx:pt idx="6468">1563849</cx:pt>
          <cx:pt idx="6469">1563655</cx:pt>
          <cx:pt idx="6470">1563428</cx:pt>
          <cx:pt idx="6471">1563099</cx:pt>
          <cx:pt idx="6472">1563060</cx:pt>
          <cx:pt idx="6473">1562989</cx:pt>
          <cx:pt idx="6474">1562972</cx:pt>
          <cx:pt idx="6475">1562593</cx:pt>
          <cx:pt idx="6476">1562510</cx:pt>
          <cx:pt idx="6477">1562333</cx:pt>
          <cx:pt idx="6478">1561764</cx:pt>
          <cx:pt idx="6479">1560651</cx:pt>
          <cx:pt idx="6480">1560512</cx:pt>
          <cx:pt idx="6481">1560395</cx:pt>
          <cx:pt idx="6482">1560338</cx:pt>
          <cx:pt idx="6483">1560199</cx:pt>
          <cx:pt idx="6484">1560188</cx:pt>
          <cx:pt idx="6485">1560172</cx:pt>
          <cx:pt idx="6486">1560097</cx:pt>
          <cx:pt idx="6487">1559927</cx:pt>
          <cx:pt idx="6488">1559801</cx:pt>
          <cx:pt idx="6489">1559630</cx:pt>
          <cx:pt idx="6490">1559483</cx:pt>
          <cx:pt idx="6491">1559428</cx:pt>
          <cx:pt idx="6492">1559290</cx:pt>
          <cx:pt idx="6493">1559254</cx:pt>
          <cx:pt idx="6494">1559003</cx:pt>
          <cx:pt idx="6495">1558856</cx:pt>
          <cx:pt idx="6496">1558082</cx:pt>
          <cx:pt idx="6497">1558058</cx:pt>
          <cx:pt idx="6498">1557902</cx:pt>
          <cx:pt idx="6499">1557828</cx:pt>
          <cx:pt idx="6500">1557418</cx:pt>
          <cx:pt idx="6501">1557305</cx:pt>
          <cx:pt idx="6502">1556693</cx:pt>
          <cx:pt idx="6503">1556517</cx:pt>
          <cx:pt idx="6504">1556203</cx:pt>
          <cx:pt idx="6505">1556182</cx:pt>
          <cx:pt idx="6506">1556105</cx:pt>
          <cx:pt idx="6507">1556038</cx:pt>
          <cx:pt idx="6508">1556005</cx:pt>
          <cx:pt idx="6509">1555682</cx:pt>
          <cx:pt idx="6510">1555246</cx:pt>
          <cx:pt idx="6511">1554943</cx:pt>
          <cx:pt idx="6512">1554500</cx:pt>
          <cx:pt idx="6513">1554420</cx:pt>
          <cx:pt idx="6514">1554273</cx:pt>
          <cx:pt idx="6515">1553996</cx:pt>
          <cx:pt idx="6516">1553964</cx:pt>
          <cx:pt idx="6517">1553946</cx:pt>
          <cx:pt idx="6518">1553585</cx:pt>
          <cx:pt idx="6519">1553522</cx:pt>
          <cx:pt idx="6520">1553323</cx:pt>
          <cx:pt idx="6521">1550845</cx:pt>
          <cx:pt idx="6522">1550827</cx:pt>
          <cx:pt idx="6523">1550613</cx:pt>
          <cx:pt idx="6524">1550608</cx:pt>
          <cx:pt idx="6525">1550527</cx:pt>
          <cx:pt idx="6526">1550307</cx:pt>
          <cx:pt idx="6527">1550231</cx:pt>
          <cx:pt idx="6528">1549302</cx:pt>
          <cx:pt idx="6529">1549141</cx:pt>
          <cx:pt idx="6530">1548962</cx:pt>
          <cx:pt idx="6531">1548781</cx:pt>
          <cx:pt idx="6532">1547590</cx:pt>
          <cx:pt idx="6533">1547309</cx:pt>
          <cx:pt idx="6534">1547142</cx:pt>
          <cx:pt idx="6535">1546774</cx:pt>
          <cx:pt idx="6536">1546464</cx:pt>
          <cx:pt idx="6537">1546364</cx:pt>
          <cx:pt idx="6538">1546076</cx:pt>
          <cx:pt idx="6539">1545912</cx:pt>
          <cx:pt idx="6540">1545884</cx:pt>
          <cx:pt idx="6541">1545650</cx:pt>
          <cx:pt idx="6542">1545509</cx:pt>
          <cx:pt idx="6543">1545290</cx:pt>
          <cx:pt idx="6544">1544820</cx:pt>
          <cx:pt idx="6545">1544710</cx:pt>
          <cx:pt idx="6546">1544522</cx:pt>
          <cx:pt idx="6547">1544363</cx:pt>
          <cx:pt idx="6548">1544296</cx:pt>
          <cx:pt idx="6549">1543273</cx:pt>
          <cx:pt idx="6550">1543145</cx:pt>
          <cx:pt idx="6551">1542951</cx:pt>
          <cx:pt idx="6552">1542768</cx:pt>
          <cx:pt idx="6553">1542489</cx:pt>
          <cx:pt idx="6554">1542333</cx:pt>
          <cx:pt idx="6555">1542228</cx:pt>
          <cx:pt idx="6556">1541913</cx:pt>
          <cx:pt idx="6557">1541807</cx:pt>
          <cx:pt idx="6558">1541632</cx:pt>
          <cx:pt idx="6559">1541564</cx:pt>
          <cx:pt idx="6560">1541536</cx:pt>
          <cx:pt idx="6561">1541452</cx:pt>
          <cx:pt idx="6562">1541250</cx:pt>
          <cx:pt idx="6563">1540520</cx:pt>
          <cx:pt idx="6564">1540436</cx:pt>
          <cx:pt idx="6565">1540399</cx:pt>
          <cx:pt idx="6566">1540305</cx:pt>
          <cx:pt idx="6567">1539970</cx:pt>
          <cx:pt idx="6568">1539877</cx:pt>
          <cx:pt idx="6569">1539802</cx:pt>
          <cx:pt idx="6570">1539634</cx:pt>
          <cx:pt idx="6571">1539248</cx:pt>
          <cx:pt idx="6572">1538576</cx:pt>
          <cx:pt idx="6573">1538339</cx:pt>
          <cx:pt idx="6574">1538297</cx:pt>
          <cx:pt idx="6575">1538198</cx:pt>
          <cx:pt idx="6576">1537469</cx:pt>
          <cx:pt idx="6577">1537465</cx:pt>
          <cx:pt idx="6578">1537460</cx:pt>
          <cx:pt idx="6579">1537175</cx:pt>
          <cx:pt idx="6580">1536899</cx:pt>
          <cx:pt idx="6581">1536700</cx:pt>
          <cx:pt idx="6582">1536349</cx:pt>
          <cx:pt idx="6583">1536230</cx:pt>
          <cx:pt idx="6584">1536175</cx:pt>
          <cx:pt idx="6585">1535738</cx:pt>
          <cx:pt idx="6586">1535601</cx:pt>
          <cx:pt idx="6587">1535497</cx:pt>
          <cx:pt idx="6588">1535475</cx:pt>
          <cx:pt idx="6589">1535400</cx:pt>
          <cx:pt idx="6590">1535199</cx:pt>
          <cx:pt idx="6591">1535167</cx:pt>
          <cx:pt idx="6592">1535127</cx:pt>
          <cx:pt idx="6593">1534863</cx:pt>
          <cx:pt idx="6594">1534856</cx:pt>
          <cx:pt idx="6595">1534814</cx:pt>
          <cx:pt idx="6596">1534746</cx:pt>
          <cx:pt idx="6597">1534553</cx:pt>
          <cx:pt idx="6598">1534473</cx:pt>
          <cx:pt idx="6599">1534351</cx:pt>
          <cx:pt idx="6600">1534061</cx:pt>
          <cx:pt idx="6601">1534043</cx:pt>
          <cx:pt idx="6602">1533966</cx:pt>
          <cx:pt idx="6603">1533833</cx:pt>
          <cx:pt idx="6604">1533800</cx:pt>
          <cx:pt idx="6605">1533692</cx:pt>
          <cx:pt idx="6606">1533673</cx:pt>
          <cx:pt idx="6607">1532913</cx:pt>
          <cx:pt idx="6608">1532904</cx:pt>
          <cx:pt idx="6609">1532390</cx:pt>
          <cx:pt idx="6610">1531870</cx:pt>
          <cx:pt idx="6611">1531826</cx:pt>
          <cx:pt idx="6612">1531420</cx:pt>
          <cx:pt idx="6613">1531218</cx:pt>
          <cx:pt idx="6614">1530881</cx:pt>
          <cx:pt idx="6615">1530840</cx:pt>
          <cx:pt idx="6616">1530796</cx:pt>
          <cx:pt idx="6617">1530560</cx:pt>
          <cx:pt idx="6618">1529976</cx:pt>
          <cx:pt idx="6619">1529827</cx:pt>
          <cx:pt idx="6620">1529809</cx:pt>
          <cx:pt idx="6621">1529801</cx:pt>
          <cx:pt idx="6622">1529652</cx:pt>
          <cx:pt idx="6623">1529488</cx:pt>
          <cx:pt idx="6624">1529446</cx:pt>
          <cx:pt idx="6625">1528939</cx:pt>
          <cx:pt idx="6626">1528744</cx:pt>
          <cx:pt idx="6627">1527159</cx:pt>
          <cx:pt idx="6628">1526664</cx:pt>
          <cx:pt idx="6629">1526495</cx:pt>
          <cx:pt idx="6630">1526031</cx:pt>
          <cx:pt idx="6631">1525990</cx:pt>
          <cx:pt idx="6632">1525951</cx:pt>
          <cx:pt idx="6633">1525769</cx:pt>
          <cx:pt idx="6634">1525550</cx:pt>
          <cx:pt idx="6635">1525396</cx:pt>
          <cx:pt idx="6636">1524989</cx:pt>
          <cx:pt idx="6637">1524976</cx:pt>
          <cx:pt idx="6638">1524932</cx:pt>
          <cx:pt idx="6639">1524665</cx:pt>
          <cx:pt idx="6640">1524426</cx:pt>
          <cx:pt idx="6641">1524420</cx:pt>
          <cx:pt idx="6642">1523890</cx:pt>
          <cx:pt idx="6643">1523828</cx:pt>
          <cx:pt idx="6644">1523059</cx:pt>
          <cx:pt idx="6645">1522825</cx:pt>
          <cx:pt idx="6646">1522683</cx:pt>
          <cx:pt idx="6647">1522384</cx:pt>
          <cx:pt idx="6648">1521613</cx:pt>
          <cx:pt idx="6649">1521555</cx:pt>
          <cx:pt idx="6650">1521451</cx:pt>
          <cx:pt idx="6651">1521425</cx:pt>
          <cx:pt idx="6652">1520757</cx:pt>
          <cx:pt idx="6653">1520746</cx:pt>
          <cx:pt idx="6654">1520473</cx:pt>
          <cx:pt idx="6655">1519869</cx:pt>
          <cx:pt idx="6656">1519705</cx:pt>
          <cx:pt idx="6657">1519261</cx:pt>
          <cx:pt idx="6658">1518569</cx:pt>
          <cx:pt idx="6659">1518287</cx:pt>
          <cx:pt idx="6660">1517800</cx:pt>
          <cx:pt idx="6661">1517241</cx:pt>
          <cx:pt idx="6662">1517027</cx:pt>
          <cx:pt idx="6663">1516745</cx:pt>
          <cx:pt idx="6664">1516644</cx:pt>
          <cx:pt idx="6665">1516044</cx:pt>
          <cx:pt idx="6666">1515895</cx:pt>
          <cx:pt idx="6667">1515339</cx:pt>
          <cx:pt idx="6668">1514979</cx:pt>
          <cx:pt idx="6669">1514848</cx:pt>
          <cx:pt idx="6670">1514843</cx:pt>
          <cx:pt idx="6671">1514696</cx:pt>
          <cx:pt idx="6672">1514201</cx:pt>
          <cx:pt idx="6673">1514175</cx:pt>
          <cx:pt idx="6674">1514005</cx:pt>
          <cx:pt idx="6675">1513927</cx:pt>
          <cx:pt idx="6676">1513869</cx:pt>
          <cx:pt idx="6677">1513799</cx:pt>
          <cx:pt idx="6678">1513681</cx:pt>
          <cx:pt idx="6679">1513658</cx:pt>
          <cx:pt idx="6680">1513232</cx:pt>
          <cx:pt idx="6681">1512204</cx:pt>
          <cx:pt idx="6682">1512196</cx:pt>
          <cx:pt idx="6683">1511919</cx:pt>
          <cx:pt idx="6684">1511303</cx:pt>
          <cx:pt idx="6685">1510990</cx:pt>
          <cx:pt idx="6686">1510586</cx:pt>
          <cx:pt idx="6687">1510545</cx:pt>
          <cx:pt idx="6688">1510518</cx:pt>
          <cx:pt idx="6689">1510385</cx:pt>
          <cx:pt idx="6690">1510223</cx:pt>
          <cx:pt idx="6691">1509757</cx:pt>
          <cx:pt idx="6692">1508862</cx:pt>
          <cx:pt idx="6693">1508523</cx:pt>
          <cx:pt idx="6694">1508280</cx:pt>
          <cx:pt idx="6695">1507769</cx:pt>
          <cx:pt idx="6696">1507767</cx:pt>
          <cx:pt idx="6697">1507494</cx:pt>
          <cx:pt idx="6698">1507444</cx:pt>
          <cx:pt idx="6699">1507296</cx:pt>
          <cx:pt idx="6700">1507190</cx:pt>
          <cx:pt idx="6701">1507034</cx:pt>
          <cx:pt idx="6702">1506596</cx:pt>
          <cx:pt idx="6703">1506456</cx:pt>
          <cx:pt idx="6704">1506414</cx:pt>
          <cx:pt idx="6705">1506286</cx:pt>
          <cx:pt idx="6706">1506138</cx:pt>
          <cx:pt idx="6707">1505774</cx:pt>
          <cx:pt idx="6708">1505665</cx:pt>
          <cx:pt idx="6709">1505143</cx:pt>
          <cx:pt idx="6710">1505000</cx:pt>
          <cx:pt idx="6711">1504950</cx:pt>
          <cx:pt idx="6712">1504750</cx:pt>
          <cx:pt idx="6713">1504671</cx:pt>
          <cx:pt idx="6714">1504564</cx:pt>
          <cx:pt idx="6715">1504180</cx:pt>
          <cx:pt idx="6716">1503865</cx:pt>
          <cx:pt idx="6717">1503654</cx:pt>
          <cx:pt idx="6718">1503610</cx:pt>
          <cx:pt idx="6719">1503131</cx:pt>
          <cx:pt idx="6720">1502956</cx:pt>
          <cx:pt idx="6721">1502902</cx:pt>
          <cx:pt idx="6722">1502717</cx:pt>
          <cx:pt idx="6723">1502095</cx:pt>
          <cx:pt idx="6724">1502047</cx:pt>
          <cx:pt idx="6725">1501860</cx:pt>
          <cx:pt idx="6726">1501587</cx:pt>
          <cx:pt idx="6727">1501227</cx:pt>
          <cx:pt idx="6728">1501187</cx:pt>
          <cx:pt idx="6729">1501111</cx:pt>
          <cx:pt idx="6730">1501023</cx:pt>
          <cx:pt idx="6731">1500855</cx:pt>
          <cx:pt idx="6732">1500396</cx:pt>
          <cx:pt idx="6733">1500108</cx:pt>
          <cx:pt idx="6734">1499868</cx:pt>
          <cx:pt idx="6735">1499760</cx:pt>
          <cx:pt idx="6736">1499741</cx:pt>
          <cx:pt idx="6737">1499721</cx:pt>
          <cx:pt idx="6738">1499675</cx:pt>
          <cx:pt idx="6739">1499298</cx:pt>
          <cx:pt idx="6740">1499173</cx:pt>
          <cx:pt idx="6741">1499055</cx:pt>
          <cx:pt idx="6742">1498364</cx:pt>
          <cx:pt idx="6743">1497991</cx:pt>
          <cx:pt idx="6744">1497824</cx:pt>
          <cx:pt idx="6745">1497749</cx:pt>
          <cx:pt idx="6746">1497616</cx:pt>
          <cx:pt idx="6747">1497477</cx:pt>
          <cx:pt idx="6748">1497154</cx:pt>
          <cx:pt idx="6749">1496990</cx:pt>
          <cx:pt idx="6750">1496759</cx:pt>
          <cx:pt idx="6751">1496707</cx:pt>
          <cx:pt idx="6752">1496512</cx:pt>
          <cx:pt idx="6753">1496471</cx:pt>
          <cx:pt idx="6754">1496225</cx:pt>
          <cx:pt idx="6755">1496031</cx:pt>
          <cx:pt idx="6756">1495947</cx:pt>
          <cx:pt idx="6757">1495938</cx:pt>
          <cx:pt idx="6758">1495833</cx:pt>
          <cx:pt idx="6759">1495660</cx:pt>
          <cx:pt idx="6760">1495447</cx:pt>
          <cx:pt idx="6761">1495082</cx:pt>
          <cx:pt idx="6762">1495008</cx:pt>
          <cx:pt idx="6763">1494995</cx:pt>
          <cx:pt idx="6764">1494972</cx:pt>
          <cx:pt idx="6765">1494486</cx:pt>
          <cx:pt idx="6766">1494462</cx:pt>
          <cx:pt idx="6767">1494393</cx:pt>
          <cx:pt idx="6768">1494366</cx:pt>
          <cx:pt idx="6769">1494215</cx:pt>
          <cx:pt idx="6770">1493845</cx:pt>
          <cx:pt idx="6771">1493725</cx:pt>
          <cx:pt idx="6772">1493531</cx:pt>
          <cx:pt idx="6773">1493524</cx:pt>
          <cx:pt idx="6774">1493357</cx:pt>
          <cx:pt idx="6775">1493123</cx:pt>
          <cx:pt idx="6776">1492987</cx:pt>
          <cx:pt idx="6777">1492862</cx:pt>
          <cx:pt idx="6778">1492821</cx:pt>
          <cx:pt idx="6779">1492808</cx:pt>
          <cx:pt idx="6780">1492781</cx:pt>
          <cx:pt idx="6781">1492318</cx:pt>
          <cx:pt idx="6782">1492202</cx:pt>
          <cx:pt idx="6783">1492190</cx:pt>
          <cx:pt idx="6784">1492049</cx:pt>
          <cx:pt idx="6785">1491799</cx:pt>
          <cx:pt idx="6786">1491617</cx:pt>
          <cx:pt idx="6787">1491616</cx:pt>
          <cx:pt idx="6788">1491571</cx:pt>
          <cx:pt idx="6789">1491281</cx:pt>
          <cx:pt idx="6790">1491029</cx:pt>
          <cx:pt idx="6791">1490941</cx:pt>
          <cx:pt idx="6792">1489424</cx:pt>
          <cx:pt idx="6793">1489178</cx:pt>
          <cx:pt idx="6794">1489064</cx:pt>
          <cx:pt idx="6795">1489010</cx:pt>
          <cx:pt idx="6796">1488784</cx:pt>
          <cx:pt idx="6797">1488711</cx:pt>
          <cx:pt idx="6798">1488650</cx:pt>
          <cx:pt idx="6799">1488590</cx:pt>
          <cx:pt idx="6800">1488538</cx:pt>
          <cx:pt idx="6801">1488402</cx:pt>
          <cx:pt idx="6802">1487848</cx:pt>
          <cx:pt idx="6803">1487803</cx:pt>
          <cx:pt idx="6804">1487593</cx:pt>
          <cx:pt idx="6805">1487176</cx:pt>
          <cx:pt idx="6806">1486981</cx:pt>
          <cx:pt idx="6807">1486890</cx:pt>
          <cx:pt idx="6808">1486817</cx:pt>
          <cx:pt idx="6809">1486773</cx:pt>
          <cx:pt idx="6810">1486736</cx:pt>
          <cx:pt idx="6811">1486505</cx:pt>
          <cx:pt idx="6812">1486252</cx:pt>
          <cx:pt idx="6813">1486007</cx:pt>
          <cx:pt idx="6814">1485898</cx:pt>
          <cx:pt idx="6815">1485609</cx:pt>
          <cx:pt idx="6816">1485406</cx:pt>
          <cx:pt idx="6817">1485150</cx:pt>
          <cx:pt idx="6818">1484980</cx:pt>
          <cx:pt idx="6819">1484930</cx:pt>
          <cx:pt idx="6820">1484786</cx:pt>
          <cx:pt idx="6821">1484619</cx:pt>
          <cx:pt idx="6822">1483985</cx:pt>
          <cx:pt idx="6823">1483374</cx:pt>
          <cx:pt idx="6824">1482774</cx:pt>
          <cx:pt idx="6825">1482719</cx:pt>
          <cx:pt idx="6826">1482705</cx:pt>
          <cx:pt idx="6827">1482214</cx:pt>
          <cx:pt idx="6828">1481790</cx:pt>
          <cx:pt idx="6829">1481728</cx:pt>
          <cx:pt idx="6830">1481705</cx:pt>
          <cx:pt idx="6831">1481257</cx:pt>
          <cx:pt idx="6832">1481114</cx:pt>
          <cx:pt idx="6833">1480961</cx:pt>
          <cx:pt idx="6834">1480917</cx:pt>
          <cx:pt idx="6835">1480884</cx:pt>
          <cx:pt idx="6836">1480882</cx:pt>
          <cx:pt idx="6837">1480212</cx:pt>
          <cx:pt idx="6838">1480204</cx:pt>
          <cx:pt idx="6839">1480154</cx:pt>
          <cx:pt idx="6840">1480096</cx:pt>
          <cx:pt idx="6841">1480064</cx:pt>
          <cx:pt idx="6842">1480009</cx:pt>
          <cx:pt idx="6843">1479936</cx:pt>
          <cx:pt idx="6844">1479818</cx:pt>
          <cx:pt idx="6845">1479645</cx:pt>
          <cx:pt idx="6846">1479454</cx:pt>
          <cx:pt idx="6847">1479344</cx:pt>
          <cx:pt idx="6848">1478772</cx:pt>
          <cx:pt idx="6849">1478509</cx:pt>
          <cx:pt idx="6850">1478438</cx:pt>
          <cx:pt idx="6851">1478337</cx:pt>
          <cx:pt idx="6852">1478266</cx:pt>
          <cx:pt idx="6853">1478197</cx:pt>
          <cx:pt idx="6854">1477868</cx:pt>
          <cx:pt idx="6855">1477680</cx:pt>
          <cx:pt idx="6856">1477376</cx:pt>
          <cx:pt idx="6857">1477199</cx:pt>
          <cx:pt idx="6858">1477099</cx:pt>
          <cx:pt idx="6859">1476610</cx:pt>
          <cx:pt idx="6860">1476311</cx:pt>
          <cx:pt idx="6861">1476167</cx:pt>
          <cx:pt idx="6862">1476148</cx:pt>
          <cx:pt idx="6863">1475995</cx:pt>
          <cx:pt idx="6864">1475929</cx:pt>
          <cx:pt idx="6865">1475784</cx:pt>
          <cx:pt idx="6866">1475727</cx:pt>
          <cx:pt idx="6867">1475655</cx:pt>
          <cx:pt idx="6868">1475090</cx:pt>
          <cx:pt idx="6869">1474175</cx:pt>
          <cx:pt idx="6870">1474007</cx:pt>
          <cx:pt idx="6871">1473613</cx:pt>
          <cx:pt idx="6872">1473589</cx:pt>
          <cx:pt idx="6873">1473432</cx:pt>
          <cx:pt idx="6874">1473385</cx:pt>
          <cx:pt idx="6875">1473350</cx:pt>
          <cx:pt idx="6876">1473278</cx:pt>
          <cx:pt idx="6877">1472982</cx:pt>
          <cx:pt idx="6878">1472636</cx:pt>
          <cx:pt idx="6879">1472554</cx:pt>
          <cx:pt idx="6880">1472251</cx:pt>
          <cx:pt idx="6881">1472180</cx:pt>
          <cx:pt idx="6882">1472075</cx:pt>
          <cx:pt idx="6883">1471975</cx:pt>
          <cx:pt idx="6884">1471882</cx:pt>
          <cx:pt idx="6885">1471443</cx:pt>
          <cx:pt idx="6886">1470929</cx:pt>
          <cx:pt idx="6887">1470733</cx:pt>
          <cx:pt idx="6888">1470663</cx:pt>
          <cx:pt idx="6889">1470628</cx:pt>
          <cx:pt idx="6890">1470325</cx:pt>
          <cx:pt idx="6891">1470298</cx:pt>
          <cx:pt idx="6892">1470129</cx:pt>
          <cx:pt idx="6893">1469789</cx:pt>
          <cx:pt idx="6894">1469667</cx:pt>
          <cx:pt idx="6895">1469528</cx:pt>
          <cx:pt idx="6896">1469262</cx:pt>
          <cx:pt idx="6897">1469234</cx:pt>
          <cx:pt idx="6898">1469068</cx:pt>
          <cx:pt idx="6899">1468309</cx:pt>
          <cx:pt idx="6900">1467834</cx:pt>
          <cx:pt idx="6901">1467507</cx:pt>
          <cx:pt idx="6902">1467488</cx:pt>
          <cx:pt idx="6903">1467254</cx:pt>
          <cx:pt idx="6904">1467037</cx:pt>
          <cx:pt idx="6905">1466908</cx:pt>
          <cx:pt idx="6906">1466625</cx:pt>
          <cx:pt idx="6907">1466271</cx:pt>
          <cx:pt idx="6908">1466109</cx:pt>
          <cx:pt idx="6909">1466076</cx:pt>
          <cx:pt idx="6910">1465806</cx:pt>
          <cx:pt idx="6911">1465521</cx:pt>
          <cx:pt idx="6912">1465312</cx:pt>
          <cx:pt idx="6913">1465057</cx:pt>
          <cx:pt idx="6914">1465006</cx:pt>
          <cx:pt idx="6915">1464914</cx:pt>
          <cx:pt idx="6916">1464745</cx:pt>
          <cx:pt idx="6917">1464490</cx:pt>
          <cx:pt idx="6918">1464448</cx:pt>
          <cx:pt idx="6919">1463923</cx:pt>
          <cx:pt idx="6920">1463800</cx:pt>
          <cx:pt idx="6921">1463748</cx:pt>
          <cx:pt idx="6922">1463275</cx:pt>
          <cx:pt idx="6923">1463118</cx:pt>
          <cx:pt idx="6924">1463091</cx:pt>
          <cx:pt idx="6925">1462827</cx:pt>
          <cx:pt idx="6926">1462747</cx:pt>
          <cx:pt idx="6927">1462572</cx:pt>
          <cx:pt idx="6928">1462289</cx:pt>
          <cx:pt idx="6929">1462241</cx:pt>
          <cx:pt idx="6930">1461942</cx:pt>
          <cx:pt idx="6931">1461658</cx:pt>
          <cx:pt idx="6932">1461356</cx:pt>
          <cx:pt idx="6933">1460755</cx:pt>
          <cx:pt idx="6934">1460595</cx:pt>
          <cx:pt idx="6935">1460280</cx:pt>
          <cx:pt idx="6936">1460250</cx:pt>
          <cx:pt idx="6937">1459336</cx:pt>
          <cx:pt idx="6938">1459248</cx:pt>
          <cx:pt idx="6939">1459157</cx:pt>
          <cx:pt idx="6940">1459129</cx:pt>
          <cx:pt idx="6941">1458961</cx:pt>
          <cx:pt idx="6942">1458913</cx:pt>
          <cx:pt idx="6943">1458368</cx:pt>
          <cx:pt idx="6944">1458340</cx:pt>
          <cx:pt idx="6945">1457904</cx:pt>
          <cx:pt idx="6946">1457433</cx:pt>
          <cx:pt idx="6947">1457429</cx:pt>
          <cx:pt idx="6948">1457379</cx:pt>
          <cx:pt idx="6949">1456821</cx:pt>
          <cx:pt idx="6950">1454777</cx:pt>
          <cx:pt idx="6951">1454579</cx:pt>
          <cx:pt idx="6952">1454501</cx:pt>
          <cx:pt idx="6953">1454348</cx:pt>
          <cx:pt idx="6954">1454233</cx:pt>
          <cx:pt idx="6955">1454218</cx:pt>
          <cx:pt idx="6956">1453931</cx:pt>
          <cx:pt idx="6957">1453801</cx:pt>
          <cx:pt idx="6958">1453779</cx:pt>
          <cx:pt idx="6959">1453676</cx:pt>
          <cx:pt idx="6960">1453153</cx:pt>
          <cx:pt idx="6961">1453008</cx:pt>
          <cx:pt idx="6962">1453003</cx:pt>
          <cx:pt idx="6963">1452821</cx:pt>
          <cx:pt idx="6964">1452518</cx:pt>
          <cx:pt idx="6965">1452383</cx:pt>
          <cx:pt idx="6966">1452265</cx:pt>
          <cx:pt idx="6967">1452228</cx:pt>
          <cx:pt idx="6968">1451881</cx:pt>
          <cx:pt idx="6969">1451866</cx:pt>
          <cx:pt idx="6970">1451671</cx:pt>
          <cx:pt idx="6971">1451309</cx:pt>
          <cx:pt idx="6972">1450807</cx:pt>
          <cx:pt idx="6973">1450215</cx:pt>
          <cx:pt idx="6974">1449904</cx:pt>
          <cx:pt idx="6975">1449593</cx:pt>
          <cx:pt idx="6976">1449214</cx:pt>
          <cx:pt idx="6977">1449190</cx:pt>
          <cx:pt idx="6978">1448839</cx:pt>
          <cx:pt idx="6979">1448777</cx:pt>
          <cx:pt idx="6980">1448770</cx:pt>
          <cx:pt idx="6981">1448694</cx:pt>
          <cx:pt idx="6982">1448352</cx:pt>
          <cx:pt idx="6983">1447864</cx:pt>
          <cx:pt idx="6984">1447636</cx:pt>
          <cx:pt idx="6985">1447525</cx:pt>
          <cx:pt idx="6986">1447307</cx:pt>
          <cx:pt idx="6987">1447284</cx:pt>
          <cx:pt idx="6988">1446867</cx:pt>
          <cx:pt idx="6989">1446819</cx:pt>
          <cx:pt idx="6990">1446673</cx:pt>
          <cx:pt idx="6991">1446631</cx:pt>
          <cx:pt idx="6992">1446591</cx:pt>
          <cx:pt idx="6993">1446458</cx:pt>
          <cx:pt idx="6994">1446091</cx:pt>
          <cx:pt idx="6995">1446058</cx:pt>
          <cx:pt idx="6996">1445801</cx:pt>
          <cx:pt idx="6997">1445731</cx:pt>
          <cx:pt idx="6998">1445037</cx:pt>
          <cx:pt idx="6999">1445006</cx:pt>
          <cx:pt idx="7000">1444988</cx:pt>
          <cx:pt idx="7001">1444874</cx:pt>
          <cx:pt idx="7002">1444852</cx:pt>
          <cx:pt idx="7003">1444840</cx:pt>
          <cx:pt idx="7004">1444683</cx:pt>
          <cx:pt idx="7005">1444597</cx:pt>
          <cx:pt idx="7006">1444577</cx:pt>
          <cx:pt idx="7007">1444183</cx:pt>
          <cx:pt idx="7008">1443752</cx:pt>
          <cx:pt idx="7009">1443592</cx:pt>
          <cx:pt idx="7010">1442732</cx:pt>
          <cx:pt idx="7011">1442170</cx:pt>
          <cx:pt idx="7012">1442156</cx:pt>
          <cx:pt idx="7013">1441878</cx:pt>
          <cx:pt idx="7014">1441481</cx:pt>
          <cx:pt idx="7015">1441173</cx:pt>
          <cx:pt idx="7016">1441125</cx:pt>
          <cx:pt idx="7017">1441032</cx:pt>
          <cx:pt idx="7018">1440908</cx:pt>
          <cx:pt idx="7019">1440824</cx:pt>
          <cx:pt idx="7020">1440763</cx:pt>
          <cx:pt idx="7021">1440582</cx:pt>
          <cx:pt idx="7022">1440582</cx:pt>
          <cx:pt idx="7023">1440514</cx:pt>
          <cx:pt idx="7024">1440496</cx:pt>
          <cx:pt idx="7025">1439913</cx:pt>
          <cx:pt idx="7026">1439885</cx:pt>
          <cx:pt idx="7027">1439575</cx:pt>
          <cx:pt idx="7028">1439047</cx:pt>
          <cx:pt idx="7029">1438970</cx:pt>
          <cx:pt idx="7030">1438957</cx:pt>
          <cx:pt idx="7031">1438740</cx:pt>
          <cx:pt idx="7032">1438356</cx:pt>
          <cx:pt idx="7033">1438069</cx:pt>
          <cx:pt idx="7034">1438054</cx:pt>
          <cx:pt idx="7035">1437953</cx:pt>
          <cx:pt idx="7036">1437840</cx:pt>
          <cx:pt idx="7037">1437711</cx:pt>
          <cx:pt idx="7038">1437639</cx:pt>
          <cx:pt idx="7039">1437340</cx:pt>
          <cx:pt idx="7040">1437273</cx:pt>
          <cx:pt idx="7041">1437244</cx:pt>
          <cx:pt idx="7042">1437148</cx:pt>
          <cx:pt idx="7043">1436881</cx:pt>
          <cx:pt idx="7044">1436775</cx:pt>
          <cx:pt idx="7045">1436649</cx:pt>
          <cx:pt idx="7046">1436406</cx:pt>
          <cx:pt idx="7047">1436058</cx:pt>
          <cx:pt idx="7048">1435993</cx:pt>
          <cx:pt idx="7049">1435684</cx:pt>
          <cx:pt idx="7050">1435384</cx:pt>
          <cx:pt idx="7051">1435263</cx:pt>
          <cx:pt idx="7052">1434790</cx:pt>
          <cx:pt idx="7053">1434702</cx:pt>
          <cx:pt idx="7054">1434487</cx:pt>
          <cx:pt idx="7055">1434037</cx:pt>
          <cx:pt idx="7056">1433938</cx:pt>
          <cx:pt idx="7057">1433932</cx:pt>
          <cx:pt idx="7058">1433883</cx:pt>
          <cx:pt idx="7059">1433763</cx:pt>
          <cx:pt idx="7060">1433689</cx:pt>
          <cx:pt idx="7061">1433572</cx:pt>
          <cx:pt idx="7062">1432742</cx:pt>
          <cx:pt idx="7063">1432637</cx:pt>
          <cx:pt idx="7064">1432565</cx:pt>
          <cx:pt idx="7065">1432551</cx:pt>
          <cx:pt idx="7066">1432429</cx:pt>
          <cx:pt idx="7067">1432357</cx:pt>
          <cx:pt idx="7068">1432295</cx:pt>
          <cx:pt idx="7069">1432222</cx:pt>
          <cx:pt idx="7070">1432158</cx:pt>
          <cx:pt idx="7071">1431930</cx:pt>
          <cx:pt idx="7072">1431295</cx:pt>
          <cx:pt idx="7073">1431267</cx:pt>
          <cx:pt idx="7074">1431223</cx:pt>
          <cx:pt idx="7075">1430921</cx:pt>
          <cx:pt idx="7076">1430654</cx:pt>
          <cx:pt idx="7077">1430407</cx:pt>
          <cx:pt idx="7078">1430037</cx:pt>
          <cx:pt idx="7079">1429783</cx:pt>
          <cx:pt idx="7080">1429739</cx:pt>
          <cx:pt idx="7081">1428808</cx:pt>
          <cx:pt idx="7082">1428218</cx:pt>
          <cx:pt idx="7083">1427777</cx:pt>
          <cx:pt idx="7084">1427647</cx:pt>
          <cx:pt idx="7085">1427491</cx:pt>
          <cx:pt idx="7086">1427412</cx:pt>
          <cx:pt idx="7087">1426681</cx:pt>
          <cx:pt idx="7088">1426450</cx:pt>
          <cx:pt idx="7089">1426193</cx:pt>
          <cx:pt idx="7090">1426192</cx:pt>
          <cx:pt idx="7091">1426035</cx:pt>
          <cx:pt idx="7092">1425273</cx:pt>
          <cx:pt idx="7093">1425138</cx:pt>
          <cx:pt idx="7094">1424960</cx:pt>
          <cx:pt idx="7095">1424865</cx:pt>
          <cx:pt idx="7096">1424838</cx:pt>
          <cx:pt idx="7097">1424753</cx:pt>
          <cx:pt idx="7098">1424537</cx:pt>
          <cx:pt idx="7099">1424446</cx:pt>
          <cx:pt idx="7100">1424406</cx:pt>
          <cx:pt idx="7101">1424196</cx:pt>
          <cx:pt idx="7102">1423971</cx:pt>
          <cx:pt idx="7103">1423945</cx:pt>
          <cx:pt idx="7104">1423679</cx:pt>
          <cx:pt idx="7105">1423657</cx:pt>
          <cx:pt idx="7106">1423429</cx:pt>
          <cx:pt idx="7107">1423357</cx:pt>
          <cx:pt idx="7108">1423158</cx:pt>
          <cx:pt idx="7109">1423146</cx:pt>
          <cx:pt idx="7110">1423005</cx:pt>
          <cx:pt idx="7111">1422491</cx:pt>
          <cx:pt idx="7112">1422397</cx:pt>
          <cx:pt idx="7113">1422265</cx:pt>
          <cx:pt idx="7114">1422146</cx:pt>
          <cx:pt idx="7115">1421711</cx:pt>
          <cx:pt idx="7116">1421594</cx:pt>
          <cx:pt idx="7117">1421502</cx:pt>
          <cx:pt idx="7118">1421466</cx:pt>
          <cx:pt idx="7119">1421376</cx:pt>
          <cx:pt idx="7120">1421259</cx:pt>
          <cx:pt idx="7121">1421015</cx:pt>
          <cx:pt idx="7122">1420770</cx:pt>
          <cx:pt idx="7123">1420018</cx:pt>
          <cx:pt idx="7124">1419726</cx:pt>
          <cx:pt idx="7125">1419673</cx:pt>
          <cx:pt idx="7126">1419370</cx:pt>
          <cx:pt idx="7127">1419189</cx:pt>
          <cx:pt idx="7128">1419056</cx:pt>
          <cx:pt idx="7129">1419037</cx:pt>
          <cx:pt idx="7130">1419031</cx:pt>
          <cx:pt idx="7131">1418661</cx:pt>
          <cx:pt idx="7132">1418608</cx:pt>
          <cx:pt idx="7133">1418342</cx:pt>
          <cx:pt idx="7134">1418316</cx:pt>
          <cx:pt idx="7135">1418005</cx:pt>
          <cx:pt idx="7136">1417921</cx:pt>
          <cx:pt idx="7137">1417648</cx:pt>
          <cx:pt idx="7138">1417055</cx:pt>
          <cx:pt idx="7139">1416732</cx:pt>
          <cx:pt idx="7140">1416637</cx:pt>
          <cx:pt idx="7141">1416537</cx:pt>
          <cx:pt idx="7142">1415931</cx:pt>
          <cx:pt idx="7143">1415554</cx:pt>
          <cx:pt idx="7144">1415142</cx:pt>
          <cx:pt idx="7145">1414923</cx:pt>
          <cx:pt idx="7146">1414810</cx:pt>
          <cx:pt idx="7147">1414806</cx:pt>
          <cx:pt idx="7148">1414665</cx:pt>
          <cx:pt idx="7149">1414634</cx:pt>
          <cx:pt idx="7150">1414582</cx:pt>
          <cx:pt idx="7151">1414015</cx:pt>
          <cx:pt idx="7152">1413979</cx:pt>
          <cx:pt idx="7153">1413937</cx:pt>
          <cx:pt idx="7154">1413873</cx:pt>
          <cx:pt idx="7155">1413830</cx:pt>
          <cx:pt idx="7156">1413458</cx:pt>
          <cx:pt idx="7157">1413344</cx:pt>
          <cx:pt idx="7158">1413242</cx:pt>
          <cx:pt idx="7159">1412847</cx:pt>
          <cx:pt idx="7160">1412362</cx:pt>
          <cx:pt idx="7161">1412201</cx:pt>
          <cx:pt idx="7162">1411334</cx:pt>
          <cx:pt idx="7163">1411029</cx:pt>
          <cx:pt idx="7164">1410845</cx:pt>
          <cx:pt idx="7165">1410774</cx:pt>
          <cx:pt idx="7166">1410392</cx:pt>
          <cx:pt idx="7167">1409832</cx:pt>
          <cx:pt idx="7168">1409647</cx:pt>
          <cx:pt idx="7169">1409245</cx:pt>
          <cx:pt idx="7170">1409223</cx:pt>
          <cx:pt idx="7171">1408866</cx:pt>
          <cx:pt idx="7172">1408283</cx:pt>
          <cx:pt idx="7173">1408027</cx:pt>
          <cx:pt idx="7174">1407953</cx:pt>
          <cx:pt idx="7175">1407885</cx:pt>
          <cx:pt idx="7176">1407751</cx:pt>
          <cx:pt idx="7177">1407676</cx:pt>
          <cx:pt idx="7178">1407618</cx:pt>
          <cx:pt idx="7179">1407615</cx:pt>
          <cx:pt idx="7180">1407262</cx:pt>
          <cx:pt idx="7181">1407083</cx:pt>
          <cx:pt idx="7182">1406977</cx:pt>
          <cx:pt idx="7183">1406551</cx:pt>
          <cx:pt idx="7184">1406535</cx:pt>
          <cx:pt idx="7185">1406507</cx:pt>
          <cx:pt idx="7186">1406451</cx:pt>
          <cx:pt idx="7187">1406387</cx:pt>
          <cx:pt idx="7188">1406045</cx:pt>
          <cx:pt idx="7189">1405827</cx:pt>
          <cx:pt idx="7190">1405710</cx:pt>
          <cx:pt idx="7191">1405612</cx:pt>
          <cx:pt idx="7192">1405601</cx:pt>
          <cx:pt idx="7193">1405375</cx:pt>
          <cx:pt idx="7194">1404547</cx:pt>
          <cx:pt idx="7195">1404166</cx:pt>
          <cx:pt idx="7196">1404153</cx:pt>
          <cx:pt idx="7197">1404071</cx:pt>
          <cx:pt idx="7198">1403969</cx:pt>
          <cx:pt idx="7199">1403797</cx:pt>
          <cx:pt idx="7200">1403748</cx:pt>
          <cx:pt idx="7201">1403682</cx:pt>
          <cx:pt idx="7202">1402868</cx:pt>
          <cx:pt idx="7203">1402440</cx:pt>
          <cx:pt idx="7204">1402154</cx:pt>
          <cx:pt idx="7205">1401858</cx:pt>
          <cx:pt idx="7206">1401795</cx:pt>
          <cx:pt idx="7207">1401689</cx:pt>
          <cx:pt idx="7208">1401479</cx:pt>
          <cx:pt idx="7209">1401237</cx:pt>
          <cx:pt idx="7210">1401223</cx:pt>
          <cx:pt idx="7211">1401221</cx:pt>
          <cx:pt idx="7212">1401186</cx:pt>
          <cx:pt idx="7213">1401141</cx:pt>
          <cx:pt idx="7214">1401110</cx:pt>
          <cx:pt idx="7215">1401037</cx:pt>
          <cx:pt idx="7216">1400683</cx:pt>
          <cx:pt idx="7217">1400508</cx:pt>
          <cx:pt idx="7218">1400411</cx:pt>
          <cx:pt idx="7219">1400363</cx:pt>
          <cx:pt idx="7220">1400224</cx:pt>
          <cx:pt idx="7221">1400008</cx:pt>
          <cx:pt idx="7222">1399502</cx:pt>
          <cx:pt idx="7223">1399384</cx:pt>
          <cx:pt idx="7224">1398941</cx:pt>
          <cx:pt idx="7225">1398540</cx:pt>
          <cx:pt idx="7226">1398355</cx:pt>
          <cx:pt idx="7227">1397999</cx:pt>
          <cx:pt idx="7228">1397891</cx:pt>
          <cx:pt idx="7229">1397823</cx:pt>
          <cx:pt idx="7230">1397767</cx:pt>
          <cx:pt idx="7231">1397595</cx:pt>
          <cx:pt idx="7232">1397518</cx:pt>
          <cx:pt idx="7233">1397255</cx:pt>
          <cx:pt idx="7234">1396560</cx:pt>
          <cx:pt idx="7235">1396095</cx:pt>
          <cx:pt idx="7236">1395512</cx:pt>
          <cx:pt idx="7237">1395378</cx:pt>
          <cx:pt idx="7238">1395195</cx:pt>
          <cx:pt idx="7239">1394804</cx:pt>
          <cx:pt idx="7240">1394388</cx:pt>
          <cx:pt idx="7241">1394318</cx:pt>
          <cx:pt idx="7242">1394118</cx:pt>
          <cx:pt idx="7243">1394092</cx:pt>
          <cx:pt idx="7244">1393971</cx:pt>
          <cx:pt idx="7245">1393874</cx:pt>
          <cx:pt idx="7246">1393767</cx:pt>
          <cx:pt idx="7247">1393678</cx:pt>
          <cx:pt idx="7248">1393361</cx:pt>
          <cx:pt idx="7249">1393360</cx:pt>
          <cx:pt idx="7250">1392891</cx:pt>
          <cx:pt idx="7251">1392641</cx:pt>
          <cx:pt idx="7252">1392609</cx:pt>
          <cx:pt idx="7253">1392393</cx:pt>
          <cx:pt idx="7254">1392368</cx:pt>
          <cx:pt idx="7255">1392244</cx:pt>
          <cx:pt idx="7256">1392214</cx:pt>
          <cx:pt idx="7257">1392188</cx:pt>
          <cx:pt idx="7258">1392161</cx:pt>
          <cx:pt idx="7259">1391966</cx:pt>
          <cx:pt idx="7260">1391851</cx:pt>
          <cx:pt idx="7261">1391740</cx:pt>
          <cx:pt idx="7262">1391637</cx:pt>
          <cx:pt idx="7263">1391403</cx:pt>
          <cx:pt idx="7264">1391342</cx:pt>
          <cx:pt idx="7265">1391260</cx:pt>
          <cx:pt idx="7266">1391051</cx:pt>
          <cx:pt idx="7267">1390914</cx:pt>
          <cx:pt idx="7268">1390875</cx:pt>
          <cx:pt idx="7269">1390697</cx:pt>
          <cx:pt idx="7270">1390338</cx:pt>
          <cx:pt idx="7271">1390124</cx:pt>
          <cx:pt idx="7272">1389797</cx:pt>
          <cx:pt idx="7273">1389767</cx:pt>
          <cx:pt idx="7274">1389594</cx:pt>
          <cx:pt idx="7275">1389308</cx:pt>
          <cx:pt idx="7276">1389279</cx:pt>
          <cx:pt idx="7277">1389114</cx:pt>
          <cx:pt idx="7278">1388800</cx:pt>
          <cx:pt idx="7279">1388761</cx:pt>
          <cx:pt idx="7280">1388707</cx:pt>
          <cx:pt idx="7281">1388537</cx:pt>
          <cx:pt idx="7282">1388471</cx:pt>
          <cx:pt idx="7283">1388463</cx:pt>
          <cx:pt idx="7284">1388115</cx:pt>
          <cx:pt idx="7285">1388010</cx:pt>
          <cx:pt idx="7286">1387775</cx:pt>
          <cx:pt idx="7287">1387560</cx:pt>
          <cx:pt idx="7288">1387396</cx:pt>
          <cx:pt idx="7289">1387381</cx:pt>
          <cx:pt idx="7290">1387331</cx:pt>
          <cx:pt idx="7291">1386977</cx:pt>
          <cx:pt idx="7292">1386956</cx:pt>
          <cx:pt idx="7293">1386919</cx:pt>
          <cx:pt idx="7294">1386828</cx:pt>
          <cx:pt idx="7295">1386720</cx:pt>
          <cx:pt idx="7296">1386464</cx:pt>
          <cx:pt idx="7297">1386259</cx:pt>
          <cx:pt idx="7298">1386209</cx:pt>
          <cx:pt idx="7299">1386188</cx:pt>
          <cx:pt idx="7300">1385913</cx:pt>
          <cx:pt idx="7301">1385907</cx:pt>
          <cx:pt idx="7302">1385873</cx:pt>
          <cx:pt idx="7303">1385419</cx:pt>
          <cx:pt idx="7304">1385228</cx:pt>
          <cx:pt idx="7305">1385124</cx:pt>
          <cx:pt idx="7306">1384975</cx:pt>
          <cx:pt idx="7307">1384908</cx:pt>
          <cx:pt idx="7308">1384556</cx:pt>
          <cx:pt idx="7309">1384399</cx:pt>
          <cx:pt idx="7310">1384110</cx:pt>
          <cx:pt idx="7311">1383902</cx:pt>
          <cx:pt idx="7312">1383897</cx:pt>
          <cx:pt idx="7313">1383836</cx:pt>
          <cx:pt idx="7314">1383687</cx:pt>
          <cx:pt idx="7315">1383592</cx:pt>
          <cx:pt idx="7316">1383364</cx:pt>
          <cx:pt idx="7317">1383287</cx:pt>
          <cx:pt idx="7318">1383242</cx:pt>
          <cx:pt idx="7319">1382859</cx:pt>
          <cx:pt idx="7320">1382812</cx:pt>
          <cx:pt idx="7321">1382736</cx:pt>
          <cx:pt idx="7322">1382637</cx:pt>
          <cx:pt idx="7323">1382539</cx:pt>
          <cx:pt idx="7324">1382432</cx:pt>
          <cx:pt idx="7325">1382416</cx:pt>
          <cx:pt idx="7326">1382189</cx:pt>
          <cx:pt idx="7327">1382165</cx:pt>
          <cx:pt idx="7328">1382057</cx:pt>
          <cx:pt idx="7329">1382038</cx:pt>
          <cx:pt idx="7330">1382024</cx:pt>
          <cx:pt idx="7331">1381953</cx:pt>
          <cx:pt idx="7332">1381845</cx:pt>
          <cx:pt idx="7333">1381724</cx:pt>
          <cx:pt idx="7334">1381312</cx:pt>
          <cx:pt idx="7335">1381081</cx:pt>
          <cx:pt idx="7336">1381081</cx:pt>
          <cx:pt idx="7337">1380730</cx:pt>
          <cx:pt idx="7338">1380378</cx:pt>
          <cx:pt idx="7339">1380364</cx:pt>
          <cx:pt idx="7340">1380342</cx:pt>
          <cx:pt idx="7341">1380249</cx:pt>
          <cx:pt idx="7342">1380021</cx:pt>
          <cx:pt idx="7343">1379923</cx:pt>
          <cx:pt idx="7344">1379175</cx:pt>
          <cx:pt idx="7345">1378958</cx:pt>
          <cx:pt idx="7346">1378719</cx:pt>
          <cx:pt idx="7347">1378465</cx:pt>
          <cx:pt idx="7348">1378286</cx:pt>
          <cx:pt idx="7349">1378255</cx:pt>
          <cx:pt idx="7350">1377834</cx:pt>
          <cx:pt idx="7351">1377087</cx:pt>
          <cx:pt idx="7352">1377009</cx:pt>
          <cx:pt idx="7353">1376669</cx:pt>
          <cx:pt idx="7354">1376570</cx:pt>
          <cx:pt idx="7355">1376563</cx:pt>
          <cx:pt idx="7356">1375860</cx:pt>
          <cx:pt idx="7357">1375783</cx:pt>
          <cx:pt idx="7358">1375741</cx:pt>
          <cx:pt idx="7359">1375715</cx:pt>
          <cx:pt idx="7360">1375713</cx:pt>
          <cx:pt idx="7361">1375336</cx:pt>
          <cx:pt idx="7362">1374811</cx:pt>
          <cx:pt idx="7363">1374748</cx:pt>
          <cx:pt idx="7364">1374612</cx:pt>
          <cx:pt idx="7365">1374157</cx:pt>
          <cx:pt idx="7366">1374145</cx:pt>
          <cx:pt idx="7367">1373965</cx:pt>
          <cx:pt idx="7368">1373763</cx:pt>
          <cx:pt idx="7369">1373739</cx:pt>
          <cx:pt idx="7370">1373350</cx:pt>
          <cx:pt idx="7371">1373153</cx:pt>
          <cx:pt idx="7372">1372992</cx:pt>
          <cx:pt idx="7373">1372576</cx:pt>
          <cx:pt idx="7374">1372438</cx:pt>
          <cx:pt idx="7375">1372224</cx:pt>
          <cx:pt idx="7376">1371901</cx:pt>
          <cx:pt idx="7377">1371701</cx:pt>
          <cx:pt idx="7378">1371642</cx:pt>
          <cx:pt idx="7379">1371506</cx:pt>
          <cx:pt idx="7380">1371487</cx:pt>
          <cx:pt idx="7381">1371437</cx:pt>
          <cx:pt idx="7382">1371374</cx:pt>
          <cx:pt idx="7383">1371144</cx:pt>
          <cx:pt idx="7384">1371115</cx:pt>
          <cx:pt idx="7385">1370940</cx:pt>
          <cx:pt idx="7386">1370804</cx:pt>
          <cx:pt idx="7387">1370767</cx:pt>
          <cx:pt idx="7388">1370718</cx:pt>
          <cx:pt idx="7389">1370578</cx:pt>
          <cx:pt idx="7390">1370128</cx:pt>
          <cx:pt idx="7391">1369971</cx:pt>
          <cx:pt idx="7392">1369795</cx:pt>
          <cx:pt idx="7393">1369722</cx:pt>
          <cx:pt idx="7394">1369712</cx:pt>
          <cx:pt idx="7395">1369449</cx:pt>
          <cx:pt idx="7396">1369272</cx:pt>
          <cx:pt idx="7397">1369246</cx:pt>
          <cx:pt idx="7398">1369195</cx:pt>
          <cx:pt idx="7399">1369125</cx:pt>
          <cx:pt idx="7400">1368819</cx:pt>
          <cx:pt idx="7401">1368377</cx:pt>
          <cx:pt idx="7402">1367664</cx:pt>
          <cx:pt idx="7403">1367596</cx:pt>
          <cx:pt idx="7404">1367546</cx:pt>
          <cx:pt idx="7405">1367475</cx:pt>
          <cx:pt idx="7406">1367465</cx:pt>
          <cx:pt idx="7407">1367416</cx:pt>
          <cx:pt idx="7408">1367357</cx:pt>
          <cx:pt idx="7409">1367342</cx:pt>
          <cx:pt idx="7410">1367227</cx:pt>
          <cx:pt idx="7411">1366351</cx:pt>
          <cx:pt idx="7412">1366252</cx:pt>
          <cx:pt idx="7413">1366086</cx:pt>
          <cx:pt idx="7414">1365999</cx:pt>
          <cx:pt idx="7415">1365985</cx:pt>
          <cx:pt idx="7416">1365733</cx:pt>
          <cx:pt idx="7417">1365699</cx:pt>
          <cx:pt idx="7418">1365612</cx:pt>
          <cx:pt idx="7419">1365468</cx:pt>
          <cx:pt idx="7420">1365459</cx:pt>
          <cx:pt idx="7421">1365422</cx:pt>
          <cx:pt idx="7422">1364611</cx:pt>
          <cx:pt idx="7423">1364402</cx:pt>
          <cx:pt idx="7424">1364384</cx:pt>
          <cx:pt idx="7425">1364333</cx:pt>
          <cx:pt idx="7426">1364324</cx:pt>
          <cx:pt idx="7427">1363942</cx:pt>
          <cx:pt idx="7428">1363729</cx:pt>
          <cx:pt idx="7429">1363560</cx:pt>
          <cx:pt idx="7430">1363410</cx:pt>
          <cx:pt idx="7431">1362825</cx:pt>
          <cx:pt idx="7432">1362813</cx:pt>
          <cx:pt idx="7433">1362440</cx:pt>
          <cx:pt idx="7434">1362433</cx:pt>
          <cx:pt idx="7435">1362181</cx:pt>
          <cx:pt idx="7436">1362163</cx:pt>
          <cx:pt idx="7437">1361869</cx:pt>
          <cx:pt idx="7438">1361785</cx:pt>
          <cx:pt idx="7439">1361712</cx:pt>
          <cx:pt idx="7440">1361565</cx:pt>
          <cx:pt idx="7441">1361548</cx:pt>
          <cx:pt idx="7442">1361244</cx:pt>
          <cx:pt idx="7443">1361217</cx:pt>
          <cx:pt idx="7444">1361142</cx:pt>
          <cx:pt idx="7445">1360918</cx:pt>
          <cx:pt idx="7446">1360811</cx:pt>
          <cx:pt idx="7447">1360726</cx:pt>
          <cx:pt idx="7448">1360478</cx:pt>
          <cx:pt idx="7449">1360182</cx:pt>
          <cx:pt idx="7450">1360025</cx:pt>
          <cx:pt idx="7451">1359682</cx:pt>
          <cx:pt idx="7452">1359677</cx:pt>
          <cx:pt idx="7453">1359583</cx:pt>
          <cx:pt idx="7454">1358606</cx:pt>
          <cx:pt idx="7455">1358604</cx:pt>
          <cx:pt idx="7456">1358526</cx:pt>
          <cx:pt idx="7457">1358408</cx:pt>
          <cx:pt idx="7458">1358172</cx:pt>
          <cx:pt idx="7459">1357584</cx:pt>
          <cx:pt idx="7460">1357486</cx:pt>
          <cx:pt idx="7461">1357034</cx:pt>
          <cx:pt idx="7462">1356828</cx:pt>
          <cx:pt idx="7463">1356717</cx:pt>
          <cx:pt idx="7464">1356267</cx:pt>
          <cx:pt idx="7465">1356214</cx:pt>
          <cx:pt idx="7466">1355968</cx:pt>
          <cx:pt idx="7467">1355686</cx:pt>
          <cx:pt idx="7468">1355333</cx:pt>
          <cx:pt idx="7469">1355305</cx:pt>
          <cx:pt idx="7470">1355276</cx:pt>
          <cx:pt idx="7471">1355237</cx:pt>
          <cx:pt idx="7472">1354894</cx:pt>
          <cx:pt idx="7473">1354855</cx:pt>
          <cx:pt idx="7474">1354670</cx:pt>
          <cx:pt idx="7475">1354590</cx:pt>
          <cx:pt idx="7476">1354278</cx:pt>
          <cx:pt idx="7477">1354164</cx:pt>
          <cx:pt idx="7478">1354133</cx:pt>
          <cx:pt idx="7479">1354057</cx:pt>
          <cx:pt idx="7480">1353672</cx:pt>
          <cx:pt idx="7481">1352379</cx:pt>
          <cx:pt idx="7482">1352003</cx:pt>
          <cx:pt idx="7483">1351871</cx:pt>
          <cx:pt idx="7484">1351256</cx:pt>
          <cx:pt idx="7485">1351229</cx:pt>
          <cx:pt idx="7486">1351193</cx:pt>
          <cx:pt idx="7487">1351147</cx:pt>
          <cx:pt idx="7488">1351058</cx:pt>
          <cx:pt idx="7489">1351046</cx:pt>
          <cx:pt idx="7490">1350674</cx:pt>
          <cx:pt idx="7491">1350166</cx:pt>
          <cx:pt idx="7492">1349842</cx:pt>
          <cx:pt idx="7493">1349420</cx:pt>
          <cx:pt idx="7494">1349390</cx:pt>
          <cx:pt idx="7495">1349333</cx:pt>
          <cx:pt idx="7496">1349067</cx:pt>
          <cx:pt idx="7497">1348288</cx:pt>
          <cx:pt idx="7498">1347964</cx:pt>
          <cx:pt idx="7499">1347915</cx:pt>
          <cx:pt idx="7500">1347681</cx:pt>
          <cx:pt idx="7501">1347652</cx:pt>
          <cx:pt idx="7502">1347634</cx:pt>
          <cx:pt idx="7503">1347495</cx:pt>
          <cx:pt idx="7504">1347476</cx:pt>
          <cx:pt idx="7505">1347458</cx:pt>
          <cx:pt idx="7506">1347346</cx:pt>
          <cx:pt idx="7507">1346695</cx:pt>
          <cx:pt idx="7508">1345929</cx:pt>
          <cx:pt idx="7509">1345908</cx:pt>
          <cx:pt idx="7510">1345691</cx:pt>
          <cx:pt idx="7511">1345676</cx:pt>
          <cx:pt idx="7512">1345581</cx:pt>
          <cx:pt idx="7513">1345479</cx:pt>
          <cx:pt idx="7514">1345239</cx:pt>
          <cx:pt idx="7515">1344737</cx:pt>
          <cx:pt idx="7516">1344594</cx:pt>
          <cx:pt idx="7517">1344481</cx:pt>
          <cx:pt idx="7518">1344478</cx:pt>
          <cx:pt idx="7519">1344340</cx:pt>
          <cx:pt idx="7520">1344130</cx:pt>
          <cx:pt idx="7521">1343515</cx:pt>
          <cx:pt idx="7522">1343337</cx:pt>
          <cx:pt idx="7523">1343165</cx:pt>
          <cx:pt idx="7524">1342984</cx:pt>
          <cx:pt idx="7525">1342979</cx:pt>
          <cx:pt idx="7526">1342767</cx:pt>
          <cx:pt idx="7527">1342680</cx:pt>
          <cx:pt idx="7528">1342583</cx:pt>
          <cx:pt idx="7529">1342440</cx:pt>
          <cx:pt idx="7530">1342365</cx:pt>
          <cx:pt idx="7531">1342276</cx:pt>
          <cx:pt idx="7532">1342162</cx:pt>
          <cx:pt idx="7533">1342025</cx:pt>
          <cx:pt idx="7534">1341741</cx:pt>
          <cx:pt idx="7535">1341659</cx:pt>
          <cx:pt idx="7536">1341134</cx:pt>
          <cx:pt idx="7537">1340669</cx:pt>
          <cx:pt idx="7538">1340584</cx:pt>
          <cx:pt idx="7539">1340481</cx:pt>
          <cx:pt idx="7540">1340330</cx:pt>
          <cx:pt idx="7541">1340282</cx:pt>
          <cx:pt idx="7542">1340220</cx:pt>
          <cx:pt idx="7543">1339949</cx:pt>
          <cx:pt idx="7544">1339902</cx:pt>
          <cx:pt idx="7545">1339787</cx:pt>
          <cx:pt idx="7546">1339782</cx:pt>
          <cx:pt idx="7547">1339645</cx:pt>
          <cx:pt idx="7548">1339489</cx:pt>
          <cx:pt idx="7549">1339483</cx:pt>
          <cx:pt idx="7550">1339479</cx:pt>
          <cx:pt idx="7551">1339275</cx:pt>
          <cx:pt idx="7552">1339062</cx:pt>
          <cx:pt idx="7553">1338830</cx:pt>
          <cx:pt idx="7554">1338730</cx:pt>
          <cx:pt idx="7555">1338294</cx:pt>
          <cx:pt idx="7556">1337943</cx:pt>
          <cx:pt idx="7557">1337906</cx:pt>
          <cx:pt idx="7558">1337780</cx:pt>
          <cx:pt idx="7559">1337759</cx:pt>
          <cx:pt idx="7560">1337500</cx:pt>
          <cx:pt idx="7561">1337261</cx:pt>
          <cx:pt idx="7562">1337125</cx:pt>
          <cx:pt idx="7563">1336833</cx:pt>
          <cx:pt idx="7564">1336734</cx:pt>
          <cx:pt idx="7565">1336154</cx:pt>
          <cx:pt idx="7566">1335925</cx:pt>
          <cx:pt idx="7567">1335786</cx:pt>
          <cx:pt idx="7568">1335646</cx:pt>
          <cx:pt idx="7569">1335245</cx:pt>
          <cx:pt idx="7570">1335225</cx:pt>
          <cx:pt idx="7571">1335198</cx:pt>
          <cx:pt idx="7572">1334958</cx:pt>
          <cx:pt idx="7573">1334746</cx:pt>
          <cx:pt idx="7574">1334674</cx:pt>
          <cx:pt idx="7575">1334580</cx:pt>
          <cx:pt idx="7576">1334211</cx:pt>
          <cx:pt idx="7577">1334121</cx:pt>
          <cx:pt idx="7578">1334016</cx:pt>
          <cx:pt idx="7579">1333817</cx:pt>
          <cx:pt idx="7580">1333605</cx:pt>
          <cx:pt idx="7581">1333316</cx:pt>
          <cx:pt idx="7582">1333050</cx:pt>
          <cx:pt idx="7583">1332910</cx:pt>
          <cx:pt idx="7584">1332832</cx:pt>
          <cx:pt idx="7585">1332547</cx:pt>
          <cx:pt idx="7586">1332369</cx:pt>
          <cx:pt idx="7587">1332234</cx:pt>
          <cx:pt idx="7588">1332152</cx:pt>
          <cx:pt idx="7589">1332018</cx:pt>
          <cx:pt idx="7590">1331385</cx:pt>
          <cx:pt idx="7591">1331035</cx:pt>
          <cx:pt idx="7592">1330576</cx:pt>
          <cx:pt idx="7593">1330559</cx:pt>
          <cx:pt idx="7594">1330218</cx:pt>
          <cx:pt idx="7595">1330157</cx:pt>
          <cx:pt idx="7596">1330057</cx:pt>
          <cx:pt idx="7597">1329683</cx:pt>
          <cx:pt idx="7598">1329506</cx:pt>
          <cx:pt idx="7599">1329450</cx:pt>
          <cx:pt idx="7600">1329405</cx:pt>
          <cx:pt idx="7601">1329253</cx:pt>
          <cx:pt idx="7602">1329150</cx:pt>
          <cx:pt idx="7603">1329011</cx:pt>
          <cx:pt idx="7604">1328540</cx:pt>
          <cx:pt idx="7605">1328518</cx:pt>
          <cx:pt idx="7606">1328494</cx:pt>
          <cx:pt idx="7607">1328118</cx:pt>
          <cx:pt idx="7608">1327943</cx:pt>
          <cx:pt idx="7609">1327882</cx:pt>
          <cx:pt idx="7610">1327342</cx:pt>
          <cx:pt idx="7611">1326593</cx:pt>
          <cx:pt idx="7612">1326581</cx:pt>
          <cx:pt idx="7613">1326266</cx:pt>
          <cx:pt idx="7614">1326198</cx:pt>
          <cx:pt idx="7615">1326048</cx:pt>
          <cx:pt idx="7616">1325804</cx:pt>
          <cx:pt idx="7617">1325541</cx:pt>
          <cx:pt idx="7618">1325436</cx:pt>
          <cx:pt idx="7619">1325295</cx:pt>
          <cx:pt idx="7620">1325148</cx:pt>
          <cx:pt idx="7621">1325132</cx:pt>
          <cx:pt idx="7622">1325028</cx:pt>
          <cx:pt idx="7623">1324938</cx:pt>
          <cx:pt idx="7624">1324807</cx:pt>
          <cx:pt idx="7625">1324483</cx:pt>
          <cx:pt idx="7626">1324253</cx:pt>
          <cx:pt idx="7627">1324190</cx:pt>
          <cx:pt idx="7628">1323878</cx:pt>
          <cx:pt idx="7629">1323760</cx:pt>
          <cx:pt idx="7630">1323611</cx:pt>
          <cx:pt idx="7631">1323143</cx:pt>
          <cx:pt idx="7632">1323117</cx:pt>
          <cx:pt idx="7633">1323115</cx:pt>
          <cx:pt idx="7634">1322968</cx:pt>
          <cx:pt idx="7635">1322886</cx:pt>
          <cx:pt idx="7636">1322869</cx:pt>
          <cx:pt idx="7637">1322821</cx:pt>
          <cx:pt idx="7638">1322090</cx:pt>
          <cx:pt idx="7639">1322036</cx:pt>
          <cx:pt idx="7640">1321771</cx:pt>
          <cx:pt idx="7641">1321125</cx:pt>
          <cx:pt idx="7642">1320828</cx:pt>
          <cx:pt idx="7643">1320358</cx:pt>
          <cx:pt idx="7644">1319244</cx:pt>
          <cx:pt idx="7645">1319208</cx:pt>
          <cx:pt idx="7646">1318836</cx:pt>
          <cx:pt idx="7647">1318556</cx:pt>
          <cx:pt idx="7648">1318513</cx:pt>
          <cx:pt idx="7649">1318276</cx:pt>
          <cx:pt idx="7650">1318051</cx:pt>
          <cx:pt idx="7651">1317863</cx:pt>
          <cx:pt idx="7652">1317630</cx:pt>
          <cx:pt idx="7653">1317501</cx:pt>
          <cx:pt idx="7654">1317255</cx:pt>
          <cx:pt idx="7655">1317246</cx:pt>
          <cx:pt idx="7656">1317168</cx:pt>
          <cx:pt idx="7657">1317001</cx:pt>
          <cx:pt idx="7658">1316894</cx:pt>
          <cx:pt idx="7659">1316876</cx:pt>
          <cx:pt idx="7660">1316582</cx:pt>
          <cx:pt idx="7661">1316227</cx:pt>
          <cx:pt idx="7662">1316172</cx:pt>
          <cx:pt idx="7663">1316058</cx:pt>
          <cx:pt idx="7664">1315966</cx:pt>
          <cx:pt idx="7665">1315891</cx:pt>
          <cx:pt idx="7666">1315821</cx:pt>
          <cx:pt idx="7667">1315527</cx:pt>
          <cx:pt idx="7668">1315260</cx:pt>
          <cx:pt idx="7669">1315243</cx:pt>
          <cx:pt idx="7670">1315198</cx:pt>
          <cx:pt idx="7671">1315123</cx:pt>
          <cx:pt idx="7672">1315069</cx:pt>
          <cx:pt idx="7673">1314990</cx:pt>
          <cx:pt idx="7674">1314531</cx:pt>
          <cx:pt idx="7675">1314496</cx:pt>
          <cx:pt idx="7676">1314473</cx:pt>
          <cx:pt idx="7677">1314462</cx:pt>
          <cx:pt idx="7678">1314250</cx:pt>
          <cx:pt idx="7679">1313820</cx:pt>
          <cx:pt idx="7680">1313502</cx:pt>
          <cx:pt idx="7681">1313449</cx:pt>
          <cx:pt idx="7682">1313418</cx:pt>
          <cx:pt idx="7683">1313039</cx:pt>
          <cx:pt idx="7684">1312737</cx:pt>
          <cx:pt idx="7685">1312724</cx:pt>
          <cx:pt idx="7686">1312685</cx:pt>
          <cx:pt idx="7687">1312649</cx:pt>
          <cx:pt idx="7688">1312601</cx:pt>
          <cx:pt idx="7689">1312261</cx:pt>
          <cx:pt idx="7690">1311780</cx:pt>
          <cx:pt idx="7691">1311772</cx:pt>
          <cx:pt idx="7692">1311677</cx:pt>
          <cx:pt idx="7693">1311488</cx:pt>
          <cx:pt idx="7694">1311337</cx:pt>
          <cx:pt idx="7695">1311107</cx:pt>
          <cx:pt idx="7696">1310803</cx:pt>
          <cx:pt idx="7697">1310673</cx:pt>
          <cx:pt idx="7698">1310218</cx:pt>
          <cx:pt idx="7699">1310192</cx:pt>
          <cx:pt idx="7700">1310130</cx:pt>
          <cx:pt idx="7701">1309980</cx:pt>
          <cx:pt idx="7702">1309973</cx:pt>
          <cx:pt idx="7703">1309745</cx:pt>
          <cx:pt idx="7704">1309712</cx:pt>
          <cx:pt idx="7705">1309699</cx:pt>
          <cx:pt idx="7706">1309575</cx:pt>
          <cx:pt idx="7707">1309425</cx:pt>
          <cx:pt idx="7708">1309289</cx:pt>
          <cx:pt idx="7709">1308884</cx:pt>
          <cx:pt idx="7710">1308851</cx:pt>
          <cx:pt idx="7711">1308817</cx:pt>
          <cx:pt idx="7712">1308663</cx:pt>
          <cx:pt idx="7713">1308615</cx:pt>
          <cx:pt idx="7714">1308503</cx:pt>
          <cx:pt idx="7715">1308357</cx:pt>
          <cx:pt idx="7716">1308338</cx:pt>
          <cx:pt idx="7717">1308156</cx:pt>
          <cx:pt idx="7718">1307720</cx:pt>
          <cx:pt idx="7719">1307660</cx:pt>
          <cx:pt idx="7720">1307637</cx:pt>
          <cx:pt idx="7721">1307338</cx:pt>
          <cx:pt idx="7722">1307061</cx:pt>
          <cx:pt idx="7723">1307027</cx:pt>
          <cx:pt idx="7724">1306919</cx:pt>
          <cx:pt idx="7725">1306897</cx:pt>
          <cx:pt idx="7726">1306647</cx:pt>
          <cx:pt idx="7727">1306619</cx:pt>
          <cx:pt idx="7728">1306502</cx:pt>
          <cx:pt idx="7729">1306332</cx:pt>
          <cx:pt idx="7730">1306196</cx:pt>
          <cx:pt idx="7731">1306052</cx:pt>
          <cx:pt idx="7732">1305501</cx:pt>
          <cx:pt idx="7733">1305324</cx:pt>
          <cx:pt idx="7734">1305151</cx:pt>
          <cx:pt idx="7735">1304680</cx:pt>
          <cx:pt idx="7736">1304593</cx:pt>
          <cx:pt idx="7737">1304398</cx:pt>
          <cx:pt idx="7738">1304353</cx:pt>
          <cx:pt idx="7739">1304219</cx:pt>
          <cx:pt idx="7740">1304168</cx:pt>
          <cx:pt idx="7741">1304152</cx:pt>
          <cx:pt idx="7742">1304139</cx:pt>
          <cx:pt idx="7743">1304114</cx:pt>
          <cx:pt idx="7744">1303802</cx:pt>
          <cx:pt idx="7745">1303524</cx:pt>
          <cx:pt idx="7746">1303509</cx:pt>
          <cx:pt idx="7747">1303302</cx:pt>
          <cx:pt idx="7748">1303257</cx:pt>
          <cx:pt idx="7749">1303180</cx:pt>
          <cx:pt idx="7750">1302832</cx:pt>
          <cx:pt idx="7751">1302552</cx:pt>
          <cx:pt idx="7752">1302511</cx:pt>
          <cx:pt idx="7753">1302398</cx:pt>
          <cx:pt idx="7754">1301631</cx:pt>
          <cx:pt idx="7755">1301570</cx:pt>
          <cx:pt idx="7756">1301321</cx:pt>
          <cx:pt idx="7757">1301114</cx:pt>
          <cx:pt idx="7758">1300933</cx:pt>
          <cx:pt idx="7759">1300826</cx:pt>
          <cx:pt idx="7760">1300783</cx:pt>
          <cx:pt idx="7761">1300579</cx:pt>
          <cx:pt idx="7762">1300526</cx:pt>
          <cx:pt idx="7763">1300267</cx:pt>
          <cx:pt idx="7764">1299461</cx:pt>
          <cx:pt idx="7765">1299377</cx:pt>
          <cx:pt idx="7766">1299309</cx:pt>
          <cx:pt idx="7767">1299260</cx:pt>
          <cx:pt idx="7768">1299044</cx:pt>
          <cx:pt idx="7769">1298972</cx:pt>
          <cx:pt idx="7770">1298816</cx:pt>
          <cx:pt idx="7771">1298778</cx:pt>
          <cx:pt idx="7772">1298699</cx:pt>
          <cx:pt idx="7773">1298468</cx:pt>
          <cx:pt idx="7774">1298242</cx:pt>
          <cx:pt idx="7775">1298228</cx:pt>
          <cx:pt idx="7776">1298055</cx:pt>
          <cx:pt idx="7777">1297740</cx:pt>
          <cx:pt idx="7778">1297651</cx:pt>
          <cx:pt idx="7779">1297631</cx:pt>
          <cx:pt idx="7780">1297563</cx:pt>
          <cx:pt idx="7781">1297548</cx:pt>
          <cx:pt idx="7782">1297543</cx:pt>
          <cx:pt idx="7783">1297536</cx:pt>
          <cx:pt idx="7784">1297308</cx:pt>
          <cx:pt idx="7785">1296867</cx:pt>
          <cx:pt idx="7786">1296766</cx:pt>
          <cx:pt idx="7787">1296733</cx:pt>
          <cx:pt idx="7788">1296253</cx:pt>
          <cx:pt idx="7789">1295601</cx:pt>
          <cx:pt idx="7790">1295436</cx:pt>
          <cx:pt idx="7791">1295359</cx:pt>
          <cx:pt idx="7792">1295301</cx:pt>
          <cx:pt idx="7793">1295190</cx:pt>
          <cx:pt idx="7794">1294908</cx:pt>
          <cx:pt idx="7795">1294899</cx:pt>
          <cx:pt idx="7796">1294885</cx:pt>
          <cx:pt idx="7797">1294528</cx:pt>
          <cx:pt idx="7798">1294227</cx:pt>
          <cx:pt idx="7799">1293896</cx:pt>
          <cx:pt idx="7800">1293574</cx:pt>
          <cx:pt idx="7801">1293497</cx:pt>
          <cx:pt idx="7802">1293472</cx:pt>
          <cx:pt idx="7803">1293394</cx:pt>
          <cx:pt idx="7804">1293057</cx:pt>
          <cx:pt idx="7805">1292926</cx:pt>
          <cx:pt idx="7806">1292754</cx:pt>
          <cx:pt idx="7807">1292609</cx:pt>
          <cx:pt idx="7808">1292521</cx:pt>
          <cx:pt idx="7809">1292396</cx:pt>
          <cx:pt idx="7810">1292174</cx:pt>
          <cx:pt idx="7811">1291828</cx:pt>
          <cx:pt idx="7812">1291753</cx:pt>
          <cx:pt idx="7813">1291691</cx:pt>
          <cx:pt idx="7814">1291422</cx:pt>
          <cx:pt idx="7815">1291413</cx:pt>
          <cx:pt idx="7816">1291362</cx:pt>
          <cx:pt idx="7817">1291361</cx:pt>
          <cx:pt idx="7818">1291358</cx:pt>
          <cx:pt idx="7819">1291052</cx:pt>
          <cx:pt idx="7820">1290921</cx:pt>
          <cx:pt idx="7821">1290724</cx:pt>
          <cx:pt idx="7822">1290657</cx:pt>
          <cx:pt idx="7823">1290542</cx:pt>
          <cx:pt idx="7824">1290471</cx:pt>
          <cx:pt idx="7825">1290458</cx:pt>
          <cx:pt idx="7826">1290375</cx:pt>
          <cx:pt idx="7827">1290370</cx:pt>
          <cx:pt idx="7828">1290117</cx:pt>
          <cx:pt idx="7829">1289899</cx:pt>
          <cx:pt idx="7830">1289665</cx:pt>
          <cx:pt idx="7831">1289562</cx:pt>
          <cx:pt idx="7832">1289479</cx:pt>
          <cx:pt idx="7833">1289320</cx:pt>
          <cx:pt idx="7834">1289258</cx:pt>
          <cx:pt idx="7835">1289211</cx:pt>
          <cx:pt idx="7836">1289179</cx:pt>
          <cx:pt idx="7837">1289172</cx:pt>
          <cx:pt idx="7838">1288989</cx:pt>
          <cx:pt idx="7839">1288940</cx:pt>
          <cx:pt idx="7840">1288731</cx:pt>
          <cx:pt idx="7841">1288659</cx:pt>
          <cx:pt idx="7842">1288400</cx:pt>
          <cx:pt idx="7843">1288346</cx:pt>
          <cx:pt idx="7844">1288281</cx:pt>
          <cx:pt idx="7845">1287879</cx:pt>
          <cx:pt idx="7846">1287591</cx:pt>
          <cx:pt idx="7847">1287558</cx:pt>
          <cx:pt idx="7848">1287514</cx:pt>
          <cx:pt idx="7849">1287342</cx:pt>
          <cx:pt idx="7850">1287199</cx:pt>
          <cx:pt idx="7851">1287157</cx:pt>
          <cx:pt idx="7852">1287047</cx:pt>
          <cx:pt idx="7853">1286992</cx:pt>
          <cx:pt idx="7854">1286856</cx:pt>
          <cx:pt idx="7855">1286705</cx:pt>
          <cx:pt idx="7856">1286401</cx:pt>
          <cx:pt idx="7857">1286386</cx:pt>
          <cx:pt idx="7858">1286291</cx:pt>
          <cx:pt idx="7859">1286083</cx:pt>
          <cx:pt idx="7860">1286020</cx:pt>
          <cx:pt idx="7861">1285934</cx:pt>
          <cx:pt idx="7862">1285855</cx:pt>
          <cx:pt idx="7863">1285754</cx:pt>
          <cx:pt idx="7864">1285731</cx:pt>
          <cx:pt idx="7865">1285629</cx:pt>
          <cx:pt idx="7866">1285594</cx:pt>
          <cx:pt idx="7867">1285558</cx:pt>
          <cx:pt idx="7868">1285506</cx:pt>
          <cx:pt idx="7869">1285353</cx:pt>
          <cx:pt idx="7870">1285281</cx:pt>
          <cx:pt idx="7871">1284915</cx:pt>
          <cx:pt idx="7872">1284781</cx:pt>
          <cx:pt idx="7873">1284637</cx:pt>
          <cx:pt idx="7874">1284288</cx:pt>
          <cx:pt idx="7875">1284097</cx:pt>
          <cx:pt idx="7876">1284084</cx:pt>
          <cx:pt idx="7877">1283744</cx:pt>
          <cx:pt idx="7878">1283685</cx:pt>
          <cx:pt idx="7879">1283226</cx:pt>
          <cx:pt idx="7880">1283177</cx:pt>
          <cx:pt idx="7881">1283073</cx:pt>
          <cx:pt idx="7882">1283032</cx:pt>
          <cx:pt idx="7883">1283025</cx:pt>
          <cx:pt idx="7884">1282868</cx:pt>
          <cx:pt idx="7885">1282803</cx:pt>
          <cx:pt idx="7886">1282712</cx:pt>
          <cx:pt idx="7887">1282707</cx:pt>
          <cx:pt idx="7888">1282470</cx:pt>
          <cx:pt idx="7889">1282325</cx:pt>
          <cx:pt idx="7890">1282304</cx:pt>
          <cx:pt idx="7891">1282041</cx:pt>
          <cx:pt idx="7892">1282005</cx:pt>
          <cx:pt idx="7893">1281533</cx:pt>
          <cx:pt idx="7894">1281514</cx:pt>
          <cx:pt idx="7895">1281197</cx:pt>
          <cx:pt idx="7896">1281161</cx:pt>
          <cx:pt idx="7897">1281075</cx:pt>
          <cx:pt idx="7898">1280783</cx:pt>
          <cx:pt idx="7899">1280763</cx:pt>
          <cx:pt idx="7900">1280743</cx:pt>
          <cx:pt idx="7901">1280524</cx:pt>
          <cx:pt idx="7902">1280447</cx:pt>
          <cx:pt idx="7903">1280389</cx:pt>
          <cx:pt idx="7904">1280253</cx:pt>
          <cx:pt idx="7905">1280164</cx:pt>
          <cx:pt idx="7906">1279985</cx:pt>
          <cx:pt idx="7907">1279985</cx:pt>
          <cx:pt idx="7908">1279800</cx:pt>
          <cx:pt idx="7909">1279768</cx:pt>
          <cx:pt idx="7910">1279399</cx:pt>
          <cx:pt idx="7911">1279340</cx:pt>
          <cx:pt idx="7912">1279339</cx:pt>
          <cx:pt idx="7913">1279271</cx:pt>
          <cx:pt idx="7914">1279270</cx:pt>
          <cx:pt idx="7915">1279189</cx:pt>
          <cx:pt idx="7916">1278214</cx:pt>
          <cx:pt idx="7917">1278016</cx:pt>
          <cx:pt idx="7918">1277609</cx:pt>
          <cx:pt idx="7919">1277473</cx:pt>
          <cx:pt idx="7920">1277417</cx:pt>
          <cx:pt idx="7921">1277404</cx:pt>
          <cx:pt idx="7922">1277382</cx:pt>
          <cx:pt idx="7923">1277161</cx:pt>
          <cx:pt idx="7924">1276327</cx:pt>
          <cx:pt idx="7925">1276326</cx:pt>
          <cx:pt idx="7926">1276224</cx:pt>
          <cx:pt idx="7927">1276193</cx:pt>
          <cx:pt idx="7928">1276082</cx:pt>
          <cx:pt idx="7929">1275974</cx:pt>
          <cx:pt idx="7930">1275828</cx:pt>
          <cx:pt idx="7931">1275745</cx:pt>
          <cx:pt idx="7932">1275696</cx:pt>
          <cx:pt idx="7933">1275578</cx:pt>
          <cx:pt idx="7934">1275553</cx:pt>
          <cx:pt idx="7935">1275537</cx:pt>
          <cx:pt idx="7936">1275294</cx:pt>
          <cx:pt idx="7937">1274790</cx:pt>
          <cx:pt idx="7938">1274708</cx:pt>
          <cx:pt idx="7939">1274508</cx:pt>
          <cx:pt idx="7940">1274403</cx:pt>
          <cx:pt idx="7941">1274377</cx:pt>
          <cx:pt idx="7942">1274203</cx:pt>
          <cx:pt idx="7943">1273979</cx:pt>
          <cx:pt idx="7944">1273750</cx:pt>
          <cx:pt idx="7945">1273621</cx:pt>
          <cx:pt idx="7946">1273356</cx:pt>
          <cx:pt idx="7947">1273356</cx:pt>
          <cx:pt idx="7948">1273343</cx:pt>
          <cx:pt idx="7949">1272471</cx:pt>
          <cx:pt idx="7950">1272422</cx:pt>
          <cx:pt idx="7951">1272406</cx:pt>
          <cx:pt idx="7952">1272195</cx:pt>
          <cx:pt idx="7953">1272190</cx:pt>
          <cx:pt idx="7954">1271969</cx:pt>
          <cx:pt idx="7955">1271844</cx:pt>
          <cx:pt idx="7956">1271839</cx:pt>
          <cx:pt idx="7957">1271775</cx:pt>
          <cx:pt idx="7958">1271547</cx:pt>
          <cx:pt idx="7959">1271329</cx:pt>
          <cx:pt idx="7960">1271287</cx:pt>
          <cx:pt idx="7961">1271257</cx:pt>
          <cx:pt idx="7962">1271178</cx:pt>
          <cx:pt idx="7963">1270920</cx:pt>
          <cx:pt idx="7964">1270699</cx:pt>
          <cx:pt idx="7965">1270498</cx:pt>
          <cx:pt idx="7966">1270477</cx:pt>
          <cx:pt idx="7967">1270217</cx:pt>
          <cx:pt idx="7968">1270168</cx:pt>
          <cx:pt idx="7969">1269933</cx:pt>
          <cx:pt idx="7970">1269867</cx:pt>
          <cx:pt idx="7971">1269768</cx:pt>
          <cx:pt idx="7972">1269190</cx:pt>
          <cx:pt idx="7973">1269078</cx:pt>
          <cx:pt idx="7974">1268994</cx:pt>
          <cx:pt idx="7975">1268908</cx:pt>
          <cx:pt idx="7976">1268644</cx:pt>
          <cx:pt idx="7977">1268589</cx:pt>
          <cx:pt idx="7978">1268446</cx:pt>
          <cx:pt idx="7979">1268346</cx:pt>
          <cx:pt idx="7980">1268075</cx:pt>
          <cx:pt idx="7981">1267983</cx:pt>
          <cx:pt idx="7982">1267850</cx:pt>
          <cx:pt idx="7983">1267473</cx:pt>
          <cx:pt idx="7984">1267457</cx:pt>
          <cx:pt idx="7985">1267383</cx:pt>
          <cx:pt idx="7986">1266895</cx:pt>
          <cx:pt idx="7987">1266877</cx:pt>
          <cx:pt idx="7988">1266537</cx:pt>
          <cx:pt idx="7989">1266423</cx:pt>
          <cx:pt idx="7990">1266211</cx:pt>
          <cx:pt idx="7991">1266079</cx:pt>
          <cx:pt idx="7992">1266065</cx:pt>
          <cx:pt idx="7993">1265968</cx:pt>
          <cx:pt idx="7994">1265854</cx:pt>
          <cx:pt idx="7995">1265678</cx:pt>
          <cx:pt idx="7996">1265298</cx:pt>
          <cx:pt idx="7997">1265177</cx:pt>
          <cx:pt idx="7998">1265037</cx:pt>
          <cx:pt idx="7999">1264770</cx:pt>
          <cx:pt idx="8000">1264525</cx:pt>
          <cx:pt idx="8001">1264158</cx:pt>
          <cx:pt idx="8002">1263789</cx:pt>
          <cx:pt idx="8003">1263566</cx:pt>
          <cx:pt idx="8004">1263554</cx:pt>
          <cx:pt idx="8005">1263423</cx:pt>
          <cx:pt idx="8006">1263320</cx:pt>
          <cx:pt idx="8007">1263296</cx:pt>
          <cx:pt idx="8008">1263292</cx:pt>
          <cx:pt idx="8009">1262793</cx:pt>
          <cx:pt idx="8010">1262663</cx:pt>
          <cx:pt idx="8011">1262284</cx:pt>
          <cx:pt idx="8012">1262274</cx:pt>
          <cx:pt idx="8013">1262214</cx:pt>
          <cx:pt idx="8014">1262140</cx:pt>
          <cx:pt idx="8015">1262021</cx:pt>
          <cx:pt idx="8016">1261709</cx:pt>
          <cx:pt idx="8017">1261475</cx:pt>
          <cx:pt idx="8018">1261085</cx:pt>
          <cx:pt idx="8019">1260688</cx:pt>
          <cx:pt idx="8020">1260670</cx:pt>
          <cx:pt idx="8021">1260570</cx:pt>
          <cx:pt idx="8022">1260400</cx:pt>
          <cx:pt idx="8023">1260388</cx:pt>
          <cx:pt idx="8024">1260142</cx:pt>
          <cx:pt idx="8025">1260014</cx:pt>
          <cx:pt idx="8026">1259997</cx:pt>
          <cx:pt idx="8027">1259902</cx:pt>
          <cx:pt idx="8028">1259722</cx:pt>
          <cx:pt idx="8029">1259416</cx:pt>
          <cx:pt idx="8030">1259215</cx:pt>
          <cx:pt idx="8031">1259188</cx:pt>
          <cx:pt idx="8032">1259178</cx:pt>
          <cx:pt idx="8033">1259102</cx:pt>
          <cx:pt idx="8034">1258964</cx:pt>
          <cx:pt idx="8035">1258962</cx:pt>
          <cx:pt idx="8036">1258811</cx:pt>
          <cx:pt idx="8037">1258600</cx:pt>
          <cx:pt idx="8038">1258533</cx:pt>
          <cx:pt idx="8039">1258403</cx:pt>
          <cx:pt idx="8040">1258386</cx:pt>
          <cx:pt idx="8041">1258267</cx:pt>
          <cx:pt idx="8042">1258238</cx:pt>
          <cx:pt idx="8043">1258116</cx:pt>
          <cx:pt idx="8044">1257743</cx:pt>
          <cx:pt idx="8045">1257735</cx:pt>
          <cx:pt idx="8046">1257684</cx:pt>
          <cx:pt idx="8047">1257634</cx:pt>
          <cx:pt idx="8048">1257407</cx:pt>
          <cx:pt idx="8049">1257387</cx:pt>
          <cx:pt idx="8050">1257354</cx:pt>
          <cx:pt idx="8051">1257147</cx:pt>
          <cx:pt idx="8052">1257098</cx:pt>
          <cx:pt idx="8053">1256597</cx:pt>
          <cx:pt idx="8054">1256300</cx:pt>
          <cx:pt idx="8055">1256074</cx:pt>
          <cx:pt idx="8056">1256009</cx:pt>
          <cx:pt idx="8057">1255987</cx:pt>
          <cx:pt idx="8058">1255338</cx:pt>
          <cx:pt idx="8059">1255313</cx:pt>
          <cx:pt idx="8060">1254522</cx:pt>
          <cx:pt idx="8061">1254472</cx:pt>
          <cx:pt idx="8062">1254359</cx:pt>
          <cx:pt idx="8063">1254122</cx:pt>
          <cx:pt idx="8064">1253843</cx:pt>
          <cx:pt idx="8065">1253476</cx:pt>
          <cx:pt idx="8066">1253470</cx:pt>
          <cx:pt idx="8067">1253233</cx:pt>
          <cx:pt idx="8068">1253096</cx:pt>
          <cx:pt idx="8069">1252822</cx:pt>
          <cx:pt idx="8070">1251856</cx:pt>
          <cx:pt idx="8071">1251772</cx:pt>
          <cx:pt idx="8072">1251642</cx:pt>
          <cx:pt idx="8073">1251611</cx:pt>
          <cx:pt idx="8074">1251454</cx:pt>
          <cx:pt idx="8075">1251450</cx:pt>
          <cx:pt idx="8076">1251323</cx:pt>
          <cx:pt idx="8077">1251180</cx:pt>
          <cx:pt idx="8078">1251148</cx:pt>
          <cx:pt idx="8079">1250836</cx:pt>
          <cx:pt idx="8080">1250826</cx:pt>
          <cx:pt idx="8081">1250812</cx:pt>
          <cx:pt idx="8082">1250660</cx:pt>
          <cx:pt idx="8083">1250500</cx:pt>
          <cx:pt idx="8084">1250222</cx:pt>
          <cx:pt idx="8085">1250213</cx:pt>
          <cx:pt idx="8086">1249920</cx:pt>
          <cx:pt idx="8087">1249827</cx:pt>
          <cx:pt idx="8088">1249805</cx:pt>
          <cx:pt idx="8089">1249420</cx:pt>
          <cx:pt idx="8090">1249402</cx:pt>
          <cx:pt idx="8091">1248432</cx:pt>
          <cx:pt idx="8092">1248405</cx:pt>
          <cx:pt idx="8093">1248249</cx:pt>
          <cx:pt idx="8094">1248240</cx:pt>
          <cx:pt idx="8095">1247798</cx:pt>
          <cx:pt idx="8096">1247786</cx:pt>
          <cx:pt idx="8097">1247694</cx:pt>
          <cx:pt idx="8098">1247588</cx:pt>
          <cx:pt idx="8099">1247563</cx:pt>
          <cx:pt idx="8100">1247119</cx:pt>
          <cx:pt idx="8101">1246696</cx:pt>
          <cx:pt idx="8102">1246673</cx:pt>
          <cx:pt idx="8103">1246572</cx:pt>
          <cx:pt idx="8104">1246408</cx:pt>
          <cx:pt idx="8105">1246342</cx:pt>
          <cx:pt idx="8106">1246003</cx:pt>
          <cx:pt idx="8107">1245985</cx:pt>
          <cx:pt idx="8108">1245951</cx:pt>
          <cx:pt idx="8109">1245893</cx:pt>
          <cx:pt idx="8110">1245679</cx:pt>
          <cx:pt idx="8111">1245671</cx:pt>
          <cx:pt idx="8112">1245352</cx:pt>
          <cx:pt idx="8113">1245334</cx:pt>
          <cx:pt idx="8114">1245237</cx:pt>
          <cx:pt idx="8115">1245064</cx:pt>
          <cx:pt idx="8116">1244659</cx:pt>
          <cx:pt idx="8117">1244633</cx:pt>
          <cx:pt idx="8118">1244487</cx:pt>
          <cx:pt idx="8119">1244482</cx:pt>
          <cx:pt idx="8120">1244250</cx:pt>
          <cx:pt idx="8121">1244231</cx:pt>
          <cx:pt idx="8122">1243908</cx:pt>
          <cx:pt idx="8123">1243858</cx:pt>
          <cx:pt idx="8124">1243164</cx:pt>
          <cx:pt idx="8125">1243076</cx:pt>
          <cx:pt idx="8126">1242895</cx:pt>
          <cx:pt idx="8127">1242854</cx:pt>
          <cx:pt idx="8128">1242641</cx:pt>
          <cx:pt idx="8129">1242606</cx:pt>
          <cx:pt idx="8130">1242599</cx:pt>
          <cx:pt idx="8131">1242249</cx:pt>
          <cx:pt idx="8132">1242209</cx:pt>
          <cx:pt idx="8133">1242022</cx:pt>
          <cx:pt idx="8134">1241757</cx:pt>
          <cx:pt idx="8135">1241243</cx:pt>
          <cx:pt idx="8136">1241197</cx:pt>
          <cx:pt idx="8137">1240782</cx:pt>
          <cx:pt idx="8138">1240781</cx:pt>
          <cx:pt idx="8139">1240745</cx:pt>
          <cx:pt idx="8140">1240573</cx:pt>
          <cx:pt idx="8141">1240482</cx:pt>
          <cx:pt idx="8142">1240199</cx:pt>
          <cx:pt idx="8143">1240134</cx:pt>
          <cx:pt idx="8144">1240080</cx:pt>
          <cx:pt idx="8145">1239964</cx:pt>
          <cx:pt idx="8146">1239553</cx:pt>
          <cx:pt idx="8147">1239512</cx:pt>
          <cx:pt idx="8148">1239500</cx:pt>
          <cx:pt idx="8149">1239052</cx:pt>
          <cx:pt idx="8150">1238333</cx:pt>
          <cx:pt idx="8151">1238300</cx:pt>
          <cx:pt idx="8152">1238235</cx:pt>
          <cx:pt idx="8153">1238209</cx:pt>
          <cx:pt idx="8154">1238122</cx:pt>
          <cx:pt idx="8155">1238018</cx:pt>
          <cx:pt idx="8156">1237851</cx:pt>
          <cx:pt idx="8157">1237816</cx:pt>
          <cx:pt idx="8158">1237757</cx:pt>
          <cx:pt idx="8159">1237298</cx:pt>
          <cx:pt idx="8160">1237155</cx:pt>
          <cx:pt idx="8161">1237086</cx:pt>
          <cx:pt idx="8162">1237072</cx:pt>
          <cx:pt idx="8163">1236958</cx:pt>
          <cx:pt idx="8164">1236811</cx:pt>
          <cx:pt idx="8165">1236676</cx:pt>
          <cx:pt idx="8166">1236562</cx:pt>
          <cx:pt idx="8167">1236458</cx:pt>
          <cx:pt idx="8168">1236331</cx:pt>
          <cx:pt idx="8169">1236248</cx:pt>
          <cx:pt idx="8170">1235913</cx:pt>
          <cx:pt idx="8171">1235848</cx:pt>
          <cx:pt idx="8172">1235481</cx:pt>
          <cx:pt idx="8173">1235143</cx:pt>
          <cx:pt idx="8174">1234931</cx:pt>
          <cx:pt idx="8175">1234695</cx:pt>
          <cx:pt idx="8176">1234544</cx:pt>
          <cx:pt idx="8177">1234219</cx:pt>
          <cx:pt idx="8178">1234219</cx:pt>
          <cx:pt idx="8179">1233850</cx:pt>
          <cx:pt idx="8180">1233781</cx:pt>
          <cx:pt idx="8181">1233755</cx:pt>
          <cx:pt idx="8182">1233698</cx:pt>
          <cx:pt idx="8183">1233660</cx:pt>
          <cx:pt idx="8184">1233596</cx:pt>
          <cx:pt idx="8185">1233566</cx:pt>
          <cx:pt idx="8186">1233414</cx:pt>
          <cx:pt idx="8187">1233123</cx:pt>
          <cx:pt idx="8188">1233104</cx:pt>
          <cx:pt idx="8189">1232834</cx:pt>
          <cx:pt idx="8190">1232705</cx:pt>
          <cx:pt idx="8191">1232584</cx:pt>
          <cx:pt idx="8192">1231992</cx:pt>
          <cx:pt idx="8193">1231855</cx:pt>
          <cx:pt idx="8194">1231785</cx:pt>
          <cx:pt idx="8195">1231767</cx:pt>
          <cx:pt idx="8196">1231688</cx:pt>
          <cx:pt idx="8197">1231331</cx:pt>
          <cx:pt idx="8198">1231149</cx:pt>
          <cx:pt idx="8199">1231083</cx:pt>
          <cx:pt idx="8200">1230845</cx:pt>
          <cx:pt idx="8201">1230841</cx:pt>
          <cx:pt idx="8202">1230826</cx:pt>
          <cx:pt idx="8203">1230717</cx:pt>
          <cx:pt idx="8204">1230605</cx:pt>
          <cx:pt idx="8205">1230548</cx:pt>
          <cx:pt idx="8206">1230529</cx:pt>
          <cx:pt idx="8207">1230195</cx:pt>
          <cx:pt idx="8208">1230193</cx:pt>
          <cx:pt idx="8209">1229852</cx:pt>
          <cx:pt idx="8210">1229639</cx:pt>
          <cx:pt idx="8211">1229543</cx:pt>
          <cx:pt idx="8212">1229538</cx:pt>
          <cx:pt idx="8213">1229430</cx:pt>
          <cx:pt idx="8214">1229391</cx:pt>
          <cx:pt idx="8215">1229172</cx:pt>
          <cx:pt idx="8216">1229105</cx:pt>
          <cx:pt idx="8217">1228981</cx:pt>
          <cx:pt idx="8218">1228930</cx:pt>
          <cx:pt idx="8219">1228537</cx:pt>
          <cx:pt idx="8220">1228380</cx:pt>
          <cx:pt idx="8221">1228335</cx:pt>
          <cx:pt idx="8222">1227728</cx:pt>
          <cx:pt idx="8223">1227681</cx:pt>
          <cx:pt idx="8224">1227495</cx:pt>
          <cx:pt idx="8225">1227473</cx:pt>
          <cx:pt idx="8226">1227348</cx:pt>
          <cx:pt idx="8227">1227084</cx:pt>
          <cx:pt idx="8228">1227006</cx:pt>
          <cx:pt idx="8229">1226994</cx:pt>
          <cx:pt idx="8230">1226985</cx:pt>
          <cx:pt idx="8231">1226904</cx:pt>
          <cx:pt idx="8232">1226720</cx:pt>
          <cx:pt idx="8233">1226264</cx:pt>
          <cx:pt idx="8234">1226234</cx:pt>
          <cx:pt idx="8235">1225982</cx:pt>
          <cx:pt idx="8236">1225851</cx:pt>
          <cx:pt idx="8237">1225814</cx:pt>
          <cx:pt idx="8238">1225691</cx:pt>
          <cx:pt idx="8239">1225596</cx:pt>
          <cx:pt idx="8240">1225452</cx:pt>
          <cx:pt idx="8241">1225230</cx:pt>
          <cx:pt idx="8242">1225132</cx:pt>
          <cx:pt idx="8243">1224966</cx:pt>
          <cx:pt idx="8244">1224801</cx:pt>
          <cx:pt idx="8245">1224786</cx:pt>
          <cx:pt idx="8246">1224346</cx:pt>
          <cx:pt idx="8247">1224288</cx:pt>
          <cx:pt idx="8248">1224175</cx:pt>
          <cx:pt idx="8249">1224157</cx:pt>
          <cx:pt idx="8250">1224058</cx:pt>
          <cx:pt idx="8251">1224056</cx:pt>
          <cx:pt idx="8252">1223843</cx:pt>
          <cx:pt idx="8253">1223790</cx:pt>
          <cx:pt idx="8254">1223439</cx:pt>
          <cx:pt idx="8255">1223069</cx:pt>
          <cx:pt idx="8256">1222923</cx:pt>
          <cx:pt idx="8257">1222707</cx:pt>
          <cx:pt idx="8258">1222437</cx:pt>
          <cx:pt idx="8259">1222270</cx:pt>
          <cx:pt idx="8260">1221755</cx:pt>
          <cx:pt idx="8261">1221439</cx:pt>
          <cx:pt idx="8262">1221416</cx:pt>
          <cx:pt idx="8263">1221372</cx:pt>
          <cx:pt idx="8264">1221360</cx:pt>
          <cx:pt idx="8265">1221337</cx:pt>
          <cx:pt idx="8266">1221292</cx:pt>
          <cx:pt idx="8267">1221180</cx:pt>
          <cx:pt idx="8268">1221083</cx:pt>
          <cx:pt idx="8269">1220254</cx:pt>
          <cx:pt idx="8270">1220181</cx:pt>
          <cx:pt idx="8271">1219653</cx:pt>
          <cx:pt idx="8272">1219450</cx:pt>
          <cx:pt idx="8273">1218952</cx:pt>
          <cx:pt idx="8274">1218894</cx:pt>
          <cx:pt idx="8275">1218818</cx:pt>
          <cx:pt idx="8276">1218697</cx:pt>
          <cx:pt idx="8277">1218516</cx:pt>
          <cx:pt idx="8278">1217773</cx:pt>
          <cx:pt idx="8279">1217758</cx:pt>
          <cx:pt idx="8280">1217634</cx:pt>
          <cx:pt idx="8281">1217392</cx:pt>
          <cx:pt idx="8282">1216670</cx:pt>
          <cx:pt idx="8283">1216665</cx:pt>
          <cx:pt idx="8284">1216526</cx:pt>
          <cx:pt idx="8285">1216518</cx:pt>
          <cx:pt idx="8286">1216509</cx:pt>
          <cx:pt idx="8287">1216164</cx:pt>
          <cx:pt idx="8288">1215790</cx:pt>
          <cx:pt idx="8289">1215750</cx:pt>
          <cx:pt idx="8290">1215750</cx:pt>
          <cx:pt idx="8291">1215713</cx:pt>
          <cx:pt idx="8292">1215574</cx:pt>
          <cx:pt idx="8293">1215537</cx:pt>
          <cx:pt idx="8294">1215527</cx:pt>
          <cx:pt idx="8295">1215475</cx:pt>
          <cx:pt idx="8296">1215451</cx:pt>
          <cx:pt idx="8297">1215276</cx:pt>
          <cx:pt idx="8298">1215256</cx:pt>
          <cx:pt idx="8299">1214927</cx:pt>
          <cx:pt idx="8300">1214852</cx:pt>
          <cx:pt idx="8301">1214765</cx:pt>
          <cx:pt idx="8302">1214720</cx:pt>
          <cx:pt idx="8303">1214669</cx:pt>
          <cx:pt idx="8304">1214433</cx:pt>
          <cx:pt idx="8305">1214236</cx:pt>
          <cx:pt idx="8306">1214137</cx:pt>
          <cx:pt idx="8307">1213879</cx:pt>
          <cx:pt idx="8308">1213307</cx:pt>
          <cx:pt idx="8309">1213017</cx:pt>
          <cx:pt idx="8310">1212842</cx:pt>
          <cx:pt idx="8311">1212574</cx:pt>
          <cx:pt idx="8312">1212552</cx:pt>
          <cx:pt idx="8313">1212277</cx:pt>
          <cx:pt idx="8314">1212167</cx:pt>
          <cx:pt idx="8315">1212160</cx:pt>
          <cx:pt idx="8316">1211918</cx:pt>
          <cx:pt idx="8317">1211713</cx:pt>
          <cx:pt idx="8318">1211300</cx:pt>
          <cx:pt idx="8319">1211176</cx:pt>
          <cx:pt idx="8320">1210833</cx:pt>
          <cx:pt idx="8321">1210811</cx:pt>
          <cx:pt idx="8322">1210780</cx:pt>
          <cx:pt idx="8323">1210608</cx:pt>
          <cx:pt idx="8324">1210512</cx:pt>
          <cx:pt idx="8325">1210363</cx:pt>
          <cx:pt idx="8326">1210271</cx:pt>
          <cx:pt idx="8327">1210184</cx:pt>
          <cx:pt idx="8328">1210086</cx:pt>
          <cx:pt idx="8329">1210080</cx:pt>
          <cx:pt idx="8330">1209721</cx:pt>
          <cx:pt idx="8331">1209679</cx:pt>
          <cx:pt idx="8332">1209623</cx:pt>
          <cx:pt idx="8333">1209323</cx:pt>
          <cx:pt idx="8334">1209233</cx:pt>
          <cx:pt idx="8335">1209120</cx:pt>
          <cx:pt idx="8336">1208480</cx:pt>
          <cx:pt idx="8337">1208342</cx:pt>
          <cx:pt idx="8338">1208228</cx:pt>
          <cx:pt idx="8339">1208030</cx:pt>
          <cx:pt idx="8340">1208026</cx:pt>
          <cx:pt idx="8341">1207803</cx:pt>
          <cx:pt idx="8342">1207639</cx:pt>
          <cx:pt idx="8343">1207361</cx:pt>
          <cx:pt idx="8344">1207087</cx:pt>
          <cx:pt idx="8345">1207050</cx:pt>
          <cx:pt idx="8346">1207013</cx:pt>
          <cx:pt idx="8347">1206939</cx:pt>
          <cx:pt idx="8348">1206737</cx:pt>
          <cx:pt idx="8349">1206662</cx:pt>
          <cx:pt idx="8350">1206569</cx:pt>
          <cx:pt idx="8351">1206493</cx:pt>
          <cx:pt idx="8352">1206342</cx:pt>
          <cx:pt idx="8353">1206338</cx:pt>
          <cx:pt idx="8354">1206083</cx:pt>
          <cx:pt idx="8355">1206016</cx:pt>
          <cx:pt idx="8356">1205799</cx:pt>
          <cx:pt idx="8357">1205488</cx:pt>
          <cx:pt idx="8358">1205359</cx:pt>
          <cx:pt idx="8359">1205235</cx:pt>
          <cx:pt idx="8360">1205076</cx:pt>
          <cx:pt idx="8361">1205068</cx:pt>
          <cx:pt idx="8362">1204767</cx:pt>
          <cx:pt idx="8363">1204717</cx:pt>
          <cx:pt idx="8364">1204610</cx:pt>
          <cx:pt idx="8365">1204570</cx:pt>
          <cx:pt idx="8366">1204363</cx:pt>
          <cx:pt idx="8367">1204192</cx:pt>
          <cx:pt idx="8368">1204110</cx:pt>
          <cx:pt idx="8369">1204074</cx:pt>
          <cx:pt idx="8370">1203743</cx:pt>
          <cx:pt idx="8371">1203412</cx:pt>
          <cx:pt idx="8372">1203392</cx:pt>
          <cx:pt idx="8373">1203347</cx:pt>
          <cx:pt idx="8374">1203277</cx:pt>
          <cx:pt idx="8375">1203256</cx:pt>
          <cx:pt idx="8376">1203137</cx:pt>
          <cx:pt idx="8377">1203096</cx:pt>
          <cx:pt idx="8378">1202896</cx:pt>
          <cx:pt idx="8379">1202712</cx:pt>
          <cx:pt idx="8380">1202662</cx:pt>
          <cx:pt idx="8381">1202509</cx:pt>
          <cx:pt idx="8382">1202338</cx:pt>
          <cx:pt idx="8383">1202280</cx:pt>
          <cx:pt idx="8384">1202235</cx:pt>
          <cx:pt idx="8385">1202073</cx:pt>
          <cx:pt idx="8386">1201873</cx:pt>
          <cx:pt idx="8387">1201851</cx:pt>
          <cx:pt idx="8388">1201775</cx:pt>
          <cx:pt idx="8389">1201662</cx:pt>
          <cx:pt idx="8390">1201579</cx:pt>
          <cx:pt idx="8391">1201552</cx:pt>
          <cx:pt idx="8392">1201503</cx:pt>
          <cx:pt idx="8393">1201307</cx:pt>
          <cx:pt idx="8394">1201116</cx:pt>
          <cx:pt idx="8395">1200878</cx:pt>
          <cx:pt idx="8396">1200654</cx:pt>
          <cx:pt idx="8397">1200632</cx:pt>
          <cx:pt idx="8398">1200608</cx:pt>
          <cx:pt idx="8399">1200574</cx:pt>
          <cx:pt idx="8400">1200550</cx:pt>
          <cx:pt idx="8401">1200149</cx:pt>
          <cx:pt idx="8402">1200072</cx:pt>
          <cx:pt idx="8403">1199587</cx:pt>
          <cx:pt idx="8404">1199553</cx:pt>
          <cx:pt idx="8405">1199360</cx:pt>
          <cx:pt idx="8406">1199288</cx:pt>
          <cx:pt idx="8407">1199218</cx:pt>
          <cx:pt idx="8408">1199142</cx:pt>
          <cx:pt idx="8409">1198840</cx:pt>
          <cx:pt idx="8410">1198254</cx:pt>
          <cx:pt idx="8411">1197842</cx:pt>
          <cx:pt idx="8412">1197608</cx:pt>
          <cx:pt idx="8413">1197556</cx:pt>
          <cx:pt idx="8414">1197489</cx:pt>
          <cx:pt idx="8415">1197269</cx:pt>
          <cx:pt idx="8416">1197223</cx:pt>
          <cx:pt idx="8417">1197198</cx:pt>
          <cx:pt idx="8418">1197083</cx:pt>
          <cx:pt idx="8419">1197005</cx:pt>
          <cx:pt idx="8420">1196926</cx:pt>
          <cx:pt idx="8421">1196819</cx:pt>
          <cx:pt idx="8422">1196646</cx:pt>
          <cx:pt idx="8423">1196546</cx:pt>
          <cx:pt idx="8424">1196319</cx:pt>
          <cx:pt idx="8425">1196196</cx:pt>
          <cx:pt idx="8426">1196094</cx:pt>
          <cx:pt idx="8427">1195779</cx:pt>
          <cx:pt idx="8428">1195693</cx:pt>
          <cx:pt idx="8429">1195577</cx:pt>
          <cx:pt idx="8430">1195210</cx:pt>
          <cx:pt idx="8431">1195031</cx:pt>
          <cx:pt idx="8432">1195009</cx:pt>
          <cx:pt idx="8433">1194912</cx:pt>
          <cx:pt idx="8434">1194755</cx:pt>
          <cx:pt idx="8435">1194472</cx:pt>
          <cx:pt idx="8436">1194462</cx:pt>
          <cx:pt idx="8437">1194233</cx:pt>
          <cx:pt idx="8438">1194157</cx:pt>
          <cx:pt idx="8439">1193974</cx:pt>
          <cx:pt idx="8440">1193873</cx:pt>
          <cx:pt idx="8441">1193170</cx:pt>
          <cx:pt idx="8442">1193008</cx:pt>
          <cx:pt idx="8443">1192737</cx:pt>
          <cx:pt idx="8444">1192687</cx:pt>
          <cx:pt idx="8445">1192547</cx:pt>
          <cx:pt idx="8446">1192532</cx:pt>
          <cx:pt idx="8447">1192248</cx:pt>
          <cx:pt idx="8448">1191923</cx:pt>
          <cx:pt idx="8449">1191644</cx:pt>
          <cx:pt idx="8450">1191434</cx:pt>
          <cx:pt idx="8451">1191277</cx:pt>
          <cx:pt idx="8452">1191236</cx:pt>
          <cx:pt idx="8453">1191202</cx:pt>
          <cx:pt idx="8454">1191149</cx:pt>
          <cx:pt idx="8455">1190830</cx:pt>
          <cx:pt idx="8456">1190755</cx:pt>
          <cx:pt idx="8457">1190081</cx:pt>
          <cx:pt idx="8458">1189865</cx:pt>
          <cx:pt idx="8459">1189473</cx:pt>
          <cx:pt idx="8460">1189445</cx:pt>
          <cx:pt idx="8461">1189436</cx:pt>
          <cx:pt idx="8462">1189369</cx:pt>
          <cx:pt idx="8463">1189193</cx:pt>
          <cx:pt idx="8464">1188996</cx:pt>
          <cx:pt idx="8465">1188917</cx:pt>
          <cx:pt idx="8466">1188783</cx:pt>
          <cx:pt idx="8467">1188510</cx:pt>
          <cx:pt idx="8468">1188326</cx:pt>
          <cx:pt idx="8469">1188240</cx:pt>
          <cx:pt idx="8470">1187692</cx:pt>
          <cx:pt idx="8471">1187467</cx:pt>
          <cx:pt idx="8472">1187405</cx:pt>
          <cx:pt idx="8473">1187128</cx:pt>
          <cx:pt idx="8474">1186837</cx:pt>
          <cx:pt idx="8475">1186645</cx:pt>
          <cx:pt idx="8476">1186300</cx:pt>
          <cx:pt idx="8477">1186197</cx:pt>
          <cx:pt idx="8478">1186167</cx:pt>
          <cx:pt idx="8479">1185933</cx:pt>
          <cx:pt idx="8480">1185721</cx:pt>
          <cx:pt idx="8481">1185368</cx:pt>
          <cx:pt idx="8482">1185360</cx:pt>
          <cx:pt idx="8483">1185096</cx:pt>
          <cx:pt idx="8484">1184777</cx:pt>
          <cx:pt idx="8485">1184367</cx:pt>
          <cx:pt idx="8486">1183697</cx:pt>
          <cx:pt idx="8487">1183685</cx:pt>
          <cx:pt idx="8488">1183659</cx:pt>
          <cx:pt idx="8489">1183611</cx:pt>
          <cx:pt idx="8490">1183601</cx:pt>
          <cx:pt idx="8491">1183546</cx:pt>
          <cx:pt idx="8492">1183492</cx:pt>
          <cx:pt idx="8493">1183254</cx:pt>
          <cx:pt idx="8494">1183166</cx:pt>
          <cx:pt idx="8495">1183140</cx:pt>
          <cx:pt idx="8496">1182937</cx:pt>
          <cx:pt idx="8497">1182920</cx:pt>
          <cx:pt idx="8498">1182800</cx:pt>
          <cx:pt idx="8499">1182546</cx:pt>
          <cx:pt idx="8500">1182336</cx:pt>
          <cx:pt idx="8501">1182299</cx:pt>
          <cx:pt idx="8502">1181893</cx:pt>
          <cx:pt idx="8503">1181653</cx:pt>
          <cx:pt idx="8504">1181458</cx:pt>
          <cx:pt idx="8505">1181213</cx:pt>
          <cx:pt idx="8506">1180998</cx:pt>
          <cx:pt idx="8507">1180803</cx:pt>
          <cx:pt idx="8508">1180658</cx:pt>
          <cx:pt idx="8509">1180574</cx:pt>
          <cx:pt idx="8510">1180509</cx:pt>
          <cx:pt idx="8511">1180029</cx:pt>
          <cx:pt idx="8512">1179896</cx:pt>
          <cx:pt idx="8513">1179874</cx:pt>
          <cx:pt idx="8514">1179499</cx:pt>
          <cx:pt idx="8515">1179440</cx:pt>
          <cx:pt idx="8516">1179421</cx:pt>
          <cx:pt idx="8517">1179167</cx:pt>
          <cx:pt idx="8518">1179146</cx:pt>
          <cx:pt idx="8519">1178927</cx:pt>
          <cx:pt idx="8520">1178853</cx:pt>
          <cx:pt idx="8521">1178822</cx:pt>
          <cx:pt idx="8522">1178807</cx:pt>
          <cx:pt idx="8523">1178805</cx:pt>
          <cx:pt idx="8524">1178754</cx:pt>
          <cx:pt idx="8525">1178697</cx:pt>
          <cx:pt idx="8526">1178642</cx:pt>
          <cx:pt idx="8527">1178570</cx:pt>
          <cx:pt idx="8528">1178444</cx:pt>
          <cx:pt idx="8529">1178419</cx:pt>
          <cx:pt idx="8530">1178248</cx:pt>
          <cx:pt idx="8531">1178165</cx:pt>
          <cx:pt idx="8532">1178020</cx:pt>
          <cx:pt idx="8533">1177957</cx:pt>
          <cx:pt idx="8534">1177611</cx:pt>
          <cx:pt idx="8535">1177597</cx:pt>
          <cx:pt idx="8536">1177596</cx:pt>
          <cx:pt idx="8537">1177559</cx:pt>
          <cx:pt idx="8538">1177545</cx:pt>
          <cx:pt idx="8539">1177453</cx:pt>
          <cx:pt idx="8540">1177321</cx:pt>
          <cx:pt idx="8541">1177044</cx:pt>
          <cx:pt idx="8542">1177044</cx:pt>
          <cx:pt idx="8543">1176916</cx:pt>
          <cx:pt idx="8544">1176895</cx:pt>
          <cx:pt idx="8545">1176724</cx:pt>
          <cx:pt idx="8546">1176511</cx:pt>
          <cx:pt idx="8547">1176379</cx:pt>
          <cx:pt idx="8548">1176365</cx:pt>
          <cx:pt idx="8549">1176302</cx:pt>
          <cx:pt idx="8550">1176069</cx:pt>
          <cx:pt idx="8551">1175368</cx:pt>
          <cx:pt idx="8552">1175310</cx:pt>
          <cx:pt idx="8553">1175225</cx:pt>
          <cx:pt idx="8554">1175153</cx:pt>
          <cx:pt idx="8555">1175076</cx:pt>
          <cx:pt idx="8556">1175035</cx:pt>
          <cx:pt idx="8557">1175010</cx:pt>
          <cx:pt idx="8558">1174711</cx:pt>
          <cx:pt idx="8559">1174423</cx:pt>
          <cx:pt idx="8560">1174413</cx:pt>
          <cx:pt idx="8561">1173674</cx:pt>
          <cx:pt idx="8562">1173592</cx:pt>
          <cx:pt idx="8563">1173382</cx:pt>
          <cx:pt idx="8564">1173165</cx:pt>
          <cx:pt idx="8565">1173096</cx:pt>
          <cx:pt idx="8566">1172990</cx:pt>
          <cx:pt idx="8567">1172711</cx:pt>
          <cx:pt idx="8568">1172709</cx:pt>
          <cx:pt idx="8569">1172691</cx:pt>
          <cx:pt idx="8570">1172446</cx:pt>
          <cx:pt idx="8571">1172064</cx:pt>
          <cx:pt idx="8572">1172057</cx:pt>
          <cx:pt idx="8573">1171824</cx:pt>
          <cx:pt idx="8574">1171624</cx:pt>
          <cx:pt idx="8575">1171564</cx:pt>
          <cx:pt idx="8576">1171504</cx:pt>
          <cx:pt idx="8577">1171327</cx:pt>
          <cx:pt idx="8578">1171247</cx:pt>
          <cx:pt idx="8579">1171220</cx:pt>
          <cx:pt idx="8580">1171185</cx:pt>
          <cx:pt idx="8581">1171005</cx:pt>
          <cx:pt idx="8582">1170985</cx:pt>
          <cx:pt idx="8583">1170960</cx:pt>
          <cx:pt idx="8584">1170894</cx:pt>
          <cx:pt idx="8585">1170888</cx:pt>
          <cx:pt idx="8586">1170800</cx:pt>
          <cx:pt idx="8587">1170705</cx:pt>
          <cx:pt idx="8588">1170545</cx:pt>
          <cx:pt idx="8589">1170491</cx:pt>
          <cx:pt idx="8590">1170258</cx:pt>
          <cx:pt idx="8591">1169902</cx:pt>
          <cx:pt idx="8592">1169826</cx:pt>
          <cx:pt idx="8593">1169490</cx:pt>
          <cx:pt idx="8594">1169165</cx:pt>
          <cx:pt idx="8595">1168729</cx:pt>
          <cx:pt idx="8596">1168643</cx:pt>
          <cx:pt idx="8597">1168611</cx:pt>
          <cx:pt idx="8598">1168571</cx:pt>
          <cx:pt idx="8599">1168514</cx:pt>
          <cx:pt idx="8600">1168487</cx:pt>
          <cx:pt idx="8601">1167768</cx:pt>
          <cx:pt idx="8602">1167698</cx:pt>
          <cx:pt idx="8603">1167626</cx:pt>
          <cx:pt idx="8604">1167552</cx:pt>
          <cx:pt idx="8605">1167158</cx:pt>
          <cx:pt idx="8606">1167113</cx:pt>
          <cx:pt idx="8607">1166993</cx:pt>
          <cx:pt idx="8608">1166974</cx:pt>
          <cx:pt idx="8609">1166906</cx:pt>
          <cx:pt idx="8610">1166839</cx:pt>
          <cx:pt idx="8611">1166816</cx:pt>
          <cx:pt idx="8612">1166784</cx:pt>
          <cx:pt idx="8613">1166591</cx:pt>
          <cx:pt idx="8614">1166508</cx:pt>
          <cx:pt idx="8615">1166378</cx:pt>
          <cx:pt idx="8616">1166262</cx:pt>
          <cx:pt idx="8617">1166010</cx:pt>
          <cx:pt idx="8618">1165625</cx:pt>
          <cx:pt idx="8619">1165612</cx:pt>
          <cx:pt idx="8620">1165532</cx:pt>
          <cx:pt idx="8621">1165499</cx:pt>
          <cx:pt idx="8622">1165478</cx:pt>
          <cx:pt idx="8623">1165336</cx:pt>
          <cx:pt idx="8624">1165323</cx:pt>
          <cx:pt idx="8625">1165229</cx:pt>
          <cx:pt idx="8626">1165189</cx:pt>
          <cx:pt idx="8627">1165097</cx:pt>
          <cx:pt idx="8628">1165051</cx:pt>
          <cx:pt idx="8629">1164909</cx:pt>
          <cx:pt idx="8630">1164823</cx:pt>
          <cx:pt idx="8631">1164806</cx:pt>
          <cx:pt idx="8632">1164713</cx:pt>
          <cx:pt idx="8633">1164544</cx:pt>
          <cx:pt idx="8634">1164507</cx:pt>
          <cx:pt idx="8635">1164292</cx:pt>
          <cx:pt idx="8636">1164269</cx:pt>
          <cx:pt idx="8637">1164238</cx:pt>
          <cx:pt idx="8638">1164234</cx:pt>
          <cx:pt idx="8639">1164027</cx:pt>
          <cx:pt idx="8640">1163819</cx:pt>
          <cx:pt idx="8641">1163769</cx:pt>
          <cx:pt idx="8642">1163715</cx:pt>
          <cx:pt idx="8643">1163659</cx:pt>
          <cx:pt idx="8644">1163598</cx:pt>
          <cx:pt idx="8645">1163351</cx:pt>
          <cx:pt idx="8646">1163333</cx:pt>
          <cx:pt idx="8647">1163253</cx:pt>
          <cx:pt idx="8648">1163186</cx:pt>
          <cx:pt idx="8649">1162940</cx:pt>
          <cx:pt idx="8650">1162893</cx:pt>
          <cx:pt idx="8651">1162758</cx:pt>
          <cx:pt idx="8652">1162685</cx:pt>
          <cx:pt idx="8653">1162487</cx:pt>
          <cx:pt idx="8654">1162475</cx:pt>
          <cx:pt idx="8655">1162433</cx:pt>
          <cx:pt idx="8656">1162356</cx:pt>
          <cx:pt idx="8657">1162273</cx:pt>
          <cx:pt idx="8658">1162147</cx:pt>
          <cx:pt idx="8659">1162130</cx:pt>
          <cx:pt idx="8660">1162089</cx:pt>
          <cx:pt idx="8661">1162042</cx:pt>
          <cx:pt idx="8662">1161878</cx:pt>
          <cx:pt idx="8663">1161784</cx:pt>
          <cx:pt idx="8664">1161699</cx:pt>
          <cx:pt idx="8665">1161355</cx:pt>
          <cx:pt idx="8666">1161286</cx:pt>
          <cx:pt idx="8667">1161204</cx:pt>
          <cx:pt idx="8668">1161150</cx:pt>
          <cx:pt idx="8669">1161106</cx:pt>
          <cx:pt idx="8670">1161045</cx:pt>
          <cx:pt idx="8671">1161029</cx:pt>
          <cx:pt idx="8672">1160998</cx:pt>
          <cx:pt idx="8673">1160963</cx:pt>
          <cx:pt idx="8674">1160896</cx:pt>
          <cx:pt idx="8675">1160888</cx:pt>
          <cx:pt idx="8676">1160873</cx:pt>
          <cx:pt idx="8677">1160753</cx:pt>
          <cx:pt idx="8678">1160639</cx:pt>
          <cx:pt idx="8679">1160527</cx:pt>
          <cx:pt idx="8680">1160376</cx:pt>
          <cx:pt idx="8681">1160260</cx:pt>
          <cx:pt idx="8682">1160207</cx:pt>
          <cx:pt idx="8683">1160074</cx:pt>
          <cx:pt idx="8684">1159968</cx:pt>
          <cx:pt idx="8685">1159783</cx:pt>
          <cx:pt idx="8686">1159690</cx:pt>
          <cx:pt idx="8687">1159234</cx:pt>
          <cx:pt idx="8688">1159052</cx:pt>
          <cx:pt idx="8689">1159003</cx:pt>
          <cx:pt idx="8690">1158972</cx:pt>
          <cx:pt idx="8691">1158785</cx:pt>
          <cx:pt idx="8692">1158594</cx:pt>
          <cx:pt idx="8693">1158545</cx:pt>
          <cx:pt idx="8694">1158470</cx:pt>
          <cx:pt idx="8695">1158350</cx:pt>
          <cx:pt idx="8696">1158132</cx:pt>
          <cx:pt idx="8697">1158110</cx:pt>
          <cx:pt idx="8698">1157849</cx:pt>
          <cx:pt idx="8699">1157754</cx:pt>
          <cx:pt idx="8700">1157231</cx:pt>
          <cx:pt idx="8701">1157175</cx:pt>
          <cx:pt idx="8702">1157074</cx:pt>
          <cx:pt idx="8703">1157029</cx:pt>
          <cx:pt idx="8704">1156852</cx:pt>
          <cx:pt idx="8705">1156633</cx:pt>
          <cx:pt idx="8706">1156524</cx:pt>
          <cx:pt idx="8707">1156498</cx:pt>
          <cx:pt idx="8708">1156150</cx:pt>
          <cx:pt idx="8709">1156135</cx:pt>
          <cx:pt idx="8710">1155899</cx:pt>
          <cx:pt idx="8711">1155885</cx:pt>
          <cx:pt idx="8712">1155861</cx:pt>
          <cx:pt idx="8713">1155666</cx:pt>
          <cx:pt idx="8714">1154976</cx:pt>
          <cx:pt idx="8715">1154733</cx:pt>
          <cx:pt idx="8716">1154618</cx:pt>
          <cx:pt idx="8717">1154537</cx:pt>
          <cx:pt idx="8718">1154481</cx:pt>
          <cx:pt idx="8719">1154390</cx:pt>
          <cx:pt idx="8720">1153392</cx:pt>
          <cx:pt idx="8721">1153006</cx:pt>
          <cx:pt idx="8722">1152923</cx:pt>
          <cx:pt idx="8723">1152786</cx:pt>
          <cx:pt idx="8724">1152719</cx:pt>
          <cx:pt idx="8725">1152616</cx:pt>
          <cx:pt idx="8726">1152592</cx:pt>
          <cx:pt idx="8727">1152456</cx:pt>
          <cx:pt idx="8728">1152190</cx:pt>
          <cx:pt idx="8729">1152151</cx:pt>
          <cx:pt idx="8730">1152115</cx:pt>
          <cx:pt idx="8731">1151976</cx:pt>
          <cx:pt idx="8732">1151935</cx:pt>
          <cx:pt idx="8733">1151705</cx:pt>
          <cx:pt idx="8734">1151687</cx:pt>
          <cx:pt idx="8735">1151534</cx:pt>
          <cx:pt idx="8736">1151358</cx:pt>
          <cx:pt idx="8737">1151001</cx:pt>
          <cx:pt idx="8738">1150895</cx:pt>
          <cx:pt idx="8739">1150879</cx:pt>
          <cx:pt idx="8740">1150616</cx:pt>
          <cx:pt idx="8741">1150576</cx:pt>
          <cx:pt idx="8742">1150352</cx:pt>
          <cx:pt idx="8743">1150293</cx:pt>
          <cx:pt idx="8744">1150143</cx:pt>
          <cx:pt idx="8745">1150062</cx:pt>
          <cx:pt idx="8746">1149976</cx:pt>
          <cx:pt idx="8747">1149942</cx:pt>
          <cx:pt idx="8748">1149806</cx:pt>
          <cx:pt idx="8749">1149633</cx:pt>
          <cx:pt idx="8750">1149064</cx:pt>
          <cx:pt idx="8751">1149017</cx:pt>
          <cx:pt idx="8752">1148839</cx:pt>
          <cx:pt idx="8753">1148451</cx:pt>
          <cx:pt idx="8754">1148382</cx:pt>
          <cx:pt idx="8755">1148200</cx:pt>
          <cx:pt idx="8756">1148080</cx:pt>
          <cx:pt idx="8757">1148053</cx:pt>
          <cx:pt idx="8758">1147656</cx:pt>
          <cx:pt idx="8759">1147595</cx:pt>
          <cx:pt idx="8760">1147233</cx:pt>
          <cx:pt idx="8761">1147171</cx:pt>
          <cx:pt idx="8762">1147169</cx:pt>
          <cx:pt idx="8763">1147085</cx:pt>
          <cx:pt idx="8764">1146692</cx:pt>
          <cx:pt idx="8765">1146663</cx:pt>
          <cx:pt idx="8766">1146653</cx:pt>
          <cx:pt idx="8767">1146278</cx:pt>
          <cx:pt idx="8768">1146262</cx:pt>
          <cx:pt idx="8769">1146190</cx:pt>
          <cx:pt idx="8770">1146119</cx:pt>
          <cx:pt idx="8771">1145941</cx:pt>
          <cx:pt idx="8772">1145830</cx:pt>
          <cx:pt idx="8773">1145637</cx:pt>
          <cx:pt idx="8774">1145588</cx:pt>
          <cx:pt idx="8775">1145560</cx:pt>
          <cx:pt idx="8776">1145464</cx:pt>
          <cx:pt idx="8777">1145367</cx:pt>
          <cx:pt idx="8778">1144859</cx:pt>
          <cx:pt idx="8779">1144752</cx:pt>
          <cx:pt idx="8780">1144641</cx:pt>
          <cx:pt idx="8781">1144581</cx:pt>
          <cx:pt idx="8782">1144377</cx:pt>
          <cx:pt idx="8783">1144366</cx:pt>
          <cx:pt idx="8784">1144323</cx:pt>
          <cx:pt idx="8785">1144263</cx:pt>
          <cx:pt idx="8786">1144107</cx:pt>
          <cx:pt idx="8787">1143941</cx:pt>
          <cx:pt idx="8788">1143917</cx:pt>
          <cx:pt idx="8789">1143737</cx:pt>
          <cx:pt idx="8790">1143464</cx:pt>
          <cx:pt idx="8791">1143397</cx:pt>
          <cx:pt idx="8792">1143329</cx:pt>
          <cx:pt idx="8793">1143305</cx:pt>
          <cx:pt idx="8794">1143166</cx:pt>
          <cx:pt idx="8795">1142978</cx:pt>
          <cx:pt idx="8796">1142914</cx:pt>
          <cx:pt idx="8797">1142538</cx:pt>
          <cx:pt idx="8798">1142509</cx:pt>
          <cx:pt idx="8799">1142051</cx:pt>
          <cx:pt idx="8800">1141971</cx:pt>
          <cx:pt idx="8801">1141946</cx:pt>
          <cx:pt idx="8802">1141708</cx:pt>
          <cx:pt idx="8803">1141627</cx:pt>
          <cx:pt idx="8804">1141414</cx:pt>
          <cx:pt idx="8805">1141235</cx:pt>
          <cx:pt idx="8806">1141007</cx:pt>
          <cx:pt idx="8807">1140953</cx:pt>
          <cx:pt idx="8808">1140616</cx:pt>
          <cx:pt idx="8809">1140502</cx:pt>
          <cx:pt idx="8810">1140411</cx:pt>
          <cx:pt idx="8811">1140130</cx:pt>
          <cx:pt idx="8812">1140006</cx:pt>
          <cx:pt idx="8813">1139756</cx:pt>
          <cx:pt idx="8814">1139706</cx:pt>
          <cx:pt idx="8815">1139703</cx:pt>
          <cx:pt idx="8816">1139342</cx:pt>
          <cx:pt idx="8817">1139264</cx:pt>
          <cx:pt idx="8818">1139234</cx:pt>
          <cx:pt idx="8819">1139104</cx:pt>
          <cx:pt idx="8820">1138890</cx:pt>
          <cx:pt idx="8821">1138832</cx:pt>
          <cx:pt idx="8822">1138670</cx:pt>
          <cx:pt idx="8823">1138592</cx:pt>
          <cx:pt idx="8824">1138510</cx:pt>
          <cx:pt idx="8825">1138338</cx:pt>
          <cx:pt idx="8826">1138318</cx:pt>
          <cx:pt idx="8827">1138231</cx:pt>
          <cx:pt idx="8828">1138111</cx:pt>
          <cx:pt idx="8829">1137537</cx:pt>
          <cx:pt idx="8830">1137333</cx:pt>
          <cx:pt idx="8831">1137299</cx:pt>
          <cx:pt idx="8832">1137294</cx:pt>
          <cx:pt idx="8833">1137277</cx:pt>
          <cx:pt idx="8834">1137234</cx:pt>
          <cx:pt idx="8835">1137189</cx:pt>
          <cx:pt idx="8836">1137011</cx:pt>
          <cx:pt idx="8837">1136993</cx:pt>
          <cx:pt idx="8838">1136686</cx:pt>
          <cx:pt idx="8839">1136235</cx:pt>
          <cx:pt idx="8840">1136174</cx:pt>
          <cx:pt idx="8841">1136152</cx:pt>
          <cx:pt idx="8842">1135998</cx:pt>
          <cx:pt idx="8843">1135978</cx:pt>
          <cx:pt idx="8844">1135912</cx:pt>
          <cx:pt idx="8845">1135785</cx:pt>
          <cx:pt idx="8846">1135585</cx:pt>
          <cx:pt idx="8847">1135544</cx:pt>
          <cx:pt idx="8848">1135508</cx:pt>
          <cx:pt idx="8849">1135299</cx:pt>
          <cx:pt idx="8850">1135247</cx:pt>
          <cx:pt idx="8851">1135156</cx:pt>
          <cx:pt idx="8852">1134859</cx:pt>
          <cx:pt idx="8853">1134566</cx:pt>
          <cx:pt idx="8854">1134369</cx:pt>
          <cx:pt idx="8855">1134269</cx:pt>
          <cx:pt idx="8856">1134200</cx:pt>
          <cx:pt idx="8857">1134018</cx:pt>
          <cx:pt idx="8858">1133996</cx:pt>
          <cx:pt idx="8859">1133859</cx:pt>
          <cx:pt idx="8860">1133813</cx:pt>
          <cx:pt idx="8861">1133337</cx:pt>
          <cx:pt idx="8862">1133172</cx:pt>
          <cx:pt idx="8863">1133030</cx:pt>
          <cx:pt idx="8864">1132801</cx:pt>
          <cx:pt idx="8865">1132663</cx:pt>
          <cx:pt idx="8866">1132502</cx:pt>
          <cx:pt idx="8867">1132501</cx:pt>
          <cx:pt idx="8868">1132467</cx:pt>
          <cx:pt idx="8869">1132338</cx:pt>
          <cx:pt idx="8870">1132163</cx:pt>
          <cx:pt idx="8871">1132088</cx:pt>
          <cx:pt idx="8872">1131991</cx:pt>
          <cx:pt idx="8873">1131778</cx:pt>
          <cx:pt idx="8874">1131729</cx:pt>
          <cx:pt idx="8875">1131524</cx:pt>
          <cx:pt idx="8876">1131487</cx:pt>
          <cx:pt idx="8877">1131321</cx:pt>
          <cx:pt idx="8878">1131257</cx:pt>
          <cx:pt idx="8879">1131153</cx:pt>
          <cx:pt idx="8880">1131133</cx:pt>
          <cx:pt idx="8881">1131052</cx:pt>
          <cx:pt idx="8882">1130986</cx:pt>
          <cx:pt idx="8883">1130965</cx:pt>
          <cx:pt idx="8884">1130791</cx:pt>
          <cx:pt idx="8885">1130738</cx:pt>
          <cx:pt idx="8886">1130583</cx:pt>
          <cx:pt idx="8887">1130543</cx:pt>
          <cx:pt idx="8888">1130416</cx:pt>
          <cx:pt idx="8889">1130404</cx:pt>
          <cx:pt idx="8890">1130098</cx:pt>
          <cx:pt idx="8891">1129965</cx:pt>
          <cx:pt idx="8892">1129651</cx:pt>
          <cx:pt idx="8893">1129578</cx:pt>
          <cx:pt idx="8894">1129543</cx:pt>
          <cx:pt idx="8895">1129476</cx:pt>
          <cx:pt idx="8896">1129439</cx:pt>
          <cx:pt idx="8897">1128702</cx:pt>
          <cx:pt idx="8898">1128450</cx:pt>
          <cx:pt idx="8899">1128222</cx:pt>
          <cx:pt idx="8900">1127965</cx:pt>
          <cx:pt idx="8901">1127942</cx:pt>
          <cx:pt idx="8902">1127615</cx:pt>
          <cx:pt idx="8903">1127610</cx:pt>
          <cx:pt idx="8904">1127588</cx:pt>
          <cx:pt idx="8905">1127557</cx:pt>
          <cx:pt idx="8906">1127522</cx:pt>
          <cx:pt idx="8907">1127296</cx:pt>
          <cx:pt idx="8908">1127253</cx:pt>
          <cx:pt idx="8909">1127163</cx:pt>
          <cx:pt idx="8910">1126994</cx:pt>
          <cx:pt idx="8911">1126906</cx:pt>
          <cx:pt idx="8912">1126575</cx:pt>
          <cx:pt idx="8913">1126546</cx:pt>
          <cx:pt idx="8914">1126368</cx:pt>
          <cx:pt idx="8915">1126304</cx:pt>
          <cx:pt idx="8916">1125889</cx:pt>
          <cx:pt idx="8917">1125783</cx:pt>
          <cx:pt idx="8918">1125570</cx:pt>
          <cx:pt idx="8919">1125496</cx:pt>
          <cx:pt idx="8920">1125288</cx:pt>
          <cx:pt idx="8921">1125098</cx:pt>
          <cx:pt idx="8922">1124656</cx:pt>
          <cx:pt idx="8923">1124458</cx:pt>
          <cx:pt idx="8924">1124274</cx:pt>
          <cx:pt idx="8925">1124240</cx:pt>
          <cx:pt idx="8926">1124015</cx:pt>
          <cx:pt idx="8927">1123684</cx:pt>
          <cx:pt idx="8928">1123531</cx:pt>
          <cx:pt idx="8929">1123506</cx:pt>
          <cx:pt idx="8930">1123139</cx:pt>
          <cx:pt idx="8931">1122925</cx:pt>
          <cx:pt idx="8932">1122914</cx:pt>
          <cx:pt idx="8933">1122844</cx:pt>
          <cx:pt idx="8934">1122821</cx:pt>
          <cx:pt idx="8935">1122598</cx:pt>
          <cx:pt idx="8936">1122323</cx:pt>
          <cx:pt idx="8937">1122108</cx:pt>
          <cx:pt idx="8938">1122074</cx:pt>
          <cx:pt idx="8939">1121875</cx:pt>
          <cx:pt idx="8940">1121655</cx:pt>
          <cx:pt idx="8941">1121408</cx:pt>
          <cx:pt idx="8942">1121261</cx:pt>
          <cx:pt idx="8943">1121129</cx:pt>
          <cx:pt idx="8944">1121046</cx:pt>
          <cx:pt idx="8945">1121036</cx:pt>
          <cx:pt idx="8946">1120974</cx:pt>
          <cx:pt idx="8947">1120572</cx:pt>
          <cx:pt idx="8948">1120261</cx:pt>
          <cx:pt idx="8949">1119857</cx:pt>
          <cx:pt idx="8950">1119826</cx:pt>
          <cx:pt idx="8951">1119626</cx:pt>
          <cx:pt idx="8952">1119535</cx:pt>
          <cx:pt idx="8953">1119450</cx:pt>
          <cx:pt idx="8954">1118920</cx:pt>
          <cx:pt idx="8955">1118821</cx:pt>
          <cx:pt idx="8956">1118657</cx:pt>
          <cx:pt idx="8957">1118554</cx:pt>
          <cx:pt idx="8958">1118314</cx:pt>
          <cx:pt idx="8959">1118179</cx:pt>
          <cx:pt idx="8960">1117997</cx:pt>
          <cx:pt idx="8961">1117807</cx:pt>
          <cx:pt idx="8962">1117681</cx:pt>
          <cx:pt idx="8963">1117573</cx:pt>
          <cx:pt idx="8964">1117510</cx:pt>
          <cx:pt idx="8965">1117397</cx:pt>
          <cx:pt idx="8966">1117281</cx:pt>
          <cx:pt idx="8967">1117077</cx:pt>
          <cx:pt idx="8968">1116868</cx:pt>
          <cx:pt idx="8969">1116748</cx:pt>
          <cx:pt idx="8970">1116446</cx:pt>
          <cx:pt idx="8971">1116282</cx:pt>
          <cx:pt idx="8972">1116201</cx:pt>
          <cx:pt idx="8973">1115607</cx:pt>
          <cx:pt idx="8974">1115523</cx:pt>
          <cx:pt idx="8975">1115408</cx:pt>
          <cx:pt idx="8976">1115384</cx:pt>
          <cx:pt idx="8977">1115126</cx:pt>
          <cx:pt idx="8978">1114878</cx:pt>
          <cx:pt idx="8979">1114865</cx:pt>
          <cx:pt idx="8980">1114832</cx:pt>
          <cx:pt idx="8981">1114647</cx:pt>
          <cx:pt idx="8982">1114370</cx:pt>
          <cx:pt idx="8983">1114262</cx:pt>
          <cx:pt idx="8984">1113890</cx:pt>
          <cx:pt idx="8985">1113747</cx:pt>
          <cx:pt idx="8986">1113746</cx:pt>
          <cx:pt idx="8987">1113717</cx:pt>
          <cx:pt idx="8988">1113627</cx:pt>
          <cx:pt idx="8989">1113253</cx:pt>
          <cx:pt idx="8990">1113240</cx:pt>
          <cx:pt idx="8991">1113061</cx:pt>
          <cx:pt idx="8992">1112888</cx:pt>
          <cx:pt idx="8993">1112653</cx:pt>
          <cx:pt idx="8994">1112416</cx:pt>
          <cx:pt idx="8995">1112289</cx:pt>
          <cx:pt idx="8996">1112092</cx:pt>
          <cx:pt idx="8997">1112090</cx:pt>
          <cx:pt idx="8998">1112068</cx:pt>
          <cx:pt idx="8999">1112002</cx:pt>
          <cx:pt idx="9000">1111831</cx:pt>
          <cx:pt idx="9001">1111724</cx:pt>
          <cx:pt idx="9002">1111671</cx:pt>
          <cx:pt idx="9003">1111583</cx:pt>
          <cx:pt idx="9004">1111507</cx:pt>
          <cx:pt idx="9005">1111493</cx:pt>
          <cx:pt idx="9006">1111386</cx:pt>
          <cx:pt idx="9007">1111281</cx:pt>
          <cx:pt idx="9008">1111159</cx:pt>
          <cx:pt idx="9009">1110979</cx:pt>
          <cx:pt idx="9010">1110923</cx:pt>
          <cx:pt idx="9011">1110653</cx:pt>
          <cx:pt idx="9012">1110409</cx:pt>
          <cx:pt idx="9013">1110350</cx:pt>
          <cx:pt idx="9014">1110229</cx:pt>
          <cx:pt idx="9015">1110043</cx:pt>
          <cx:pt idx="9016">1109887</cx:pt>
          <cx:pt idx="9017">1109421</cx:pt>
          <cx:pt idx="9018">1109334</cx:pt>
          <cx:pt idx="9019">1109199</cx:pt>
          <cx:pt idx="9020">1109098</cx:pt>
          <cx:pt idx="9021">1108747</cx:pt>
          <cx:pt idx="9022">1108714</cx:pt>
          <cx:pt idx="9023">1108460</cx:pt>
          <cx:pt idx="9024">1108364</cx:pt>
          <cx:pt idx="9025">1108208</cx:pt>
          <cx:pt idx="9026">1108125</cx:pt>
          <cx:pt idx="9027">1107916</cx:pt>
          <cx:pt idx="9028">1107820</cx:pt>
          <cx:pt idx="9029">1107378</cx:pt>
          <cx:pt idx="9030">1107374</cx:pt>
          <cx:pt idx="9031">1107157</cx:pt>
          <cx:pt idx="9032">1107117</cx:pt>
          <cx:pt idx="9033">1107039</cx:pt>
          <cx:pt idx="9034">1106847</cx:pt>
          <cx:pt idx="9035">1106759</cx:pt>
          <cx:pt idx="9036">1106696</cx:pt>
          <cx:pt idx="9037">1106464</cx:pt>
          <cx:pt idx="9038">1106340</cx:pt>
          <cx:pt idx="9039">1106283</cx:pt>
          <cx:pt idx="9040">1106260</cx:pt>
          <cx:pt idx="9041">1106066</cx:pt>
          <cx:pt idx="9042">1106038</cx:pt>
          <cx:pt idx="9043">1106006</cx:pt>
          <cx:pt idx="9044">1105839</cx:pt>
          <cx:pt idx="9045">1105742</cx:pt>
          <cx:pt idx="9046">1105694</cx:pt>
          <cx:pt idx="9047">1105691</cx:pt>
          <cx:pt idx="9048">1105631</cx:pt>
          <cx:pt idx="9049">1105588</cx:pt>
          <cx:pt idx="9050">1105435</cx:pt>
          <cx:pt idx="9051">1105364</cx:pt>
          <cx:pt idx="9052">1105265</cx:pt>
          <cx:pt idx="9053">1104884</cx:pt>
          <cx:pt idx="9054">1104724</cx:pt>
          <cx:pt idx="9055">1104669</cx:pt>
          <cx:pt idx="9056">1104552</cx:pt>
          <cx:pt idx="9057">1104496</cx:pt>
          <cx:pt idx="9058">1104272</cx:pt>
          <cx:pt idx="9059">1104195</cx:pt>
          <cx:pt idx="9060">1104089</cx:pt>
          <cx:pt idx="9061">1103929</cx:pt>
          <cx:pt idx="9062">1103919</cx:pt>
          <cx:pt idx="9063">1103861</cx:pt>
          <cx:pt idx="9064">1103626</cx:pt>
          <cx:pt idx="9065">1103530</cx:pt>
          <cx:pt idx="9066">1103402</cx:pt>
          <cx:pt idx="9067">1103177</cx:pt>
          <cx:pt idx="9068">1103103</cx:pt>
          <cx:pt idx="9069">1102513</cx:pt>
          <cx:pt idx="9070">1102362</cx:pt>
          <cx:pt idx="9071">1101988</cx:pt>
          <cx:pt idx="9072">1101676</cx:pt>
          <cx:pt idx="9073">1101410</cx:pt>
          <cx:pt idx="9074">1101278</cx:pt>
          <cx:pt idx="9075">1100810</cx:pt>
          <cx:pt idx="9076">1100530</cx:pt>
          <cx:pt idx="9077">1100290</cx:pt>
          <cx:pt idx="9078">1100283</cx:pt>
          <cx:pt idx="9079">1100175</cx:pt>
          <cx:pt idx="9080">1100044</cx:pt>
          <cx:pt idx="9081">1099862</cx:pt>
          <cx:pt idx="9082">1099755</cx:pt>
          <cx:pt idx="9083">1099660</cx:pt>
          <cx:pt idx="9084">1099494</cx:pt>
          <cx:pt idx="9085">1099323</cx:pt>
          <cx:pt idx="9086">1099322</cx:pt>
          <cx:pt idx="9087">1099318</cx:pt>
          <cx:pt idx="9088">1099304</cx:pt>
          <cx:pt idx="9089">1099221</cx:pt>
          <cx:pt idx="9090">1099126</cx:pt>
          <cx:pt idx="9091">1099012</cx:pt>
          <cx:pt idx="9092">1098986</cx:pt>
          <cx:pt idx="9093">1098963</cx:pt>
          <cx:pt idx="9094">1098793</cx:pt>
          <cx:pt idx="9095">1098767</cx:pt>
          <cx:pt idx="9096">1098749</cx:pt>
          <cx:pt idx="9097">1098667</cx:pt>
          <cx:pt idx="9098">1098469</cx:pt>
          <cx:pt idx="9099">1098295</cx:pt>
          <cx:pt idx="9100">1098171</cx:pt>
          <cx:pt idx="9101">1098031</cx:pt>
          <cx:pt idx="9102">1097806</cx:pt>
          <cx:pt idx="9103">1097705</cx:pt>
          <cx:pt idx="9104">1097679</cx:pt>
          <cx:pt idx="9105">1097545</cx:pt>
          <cx:pt idx="9106">1097389</cx:pt>
          <cx:pt idx="9107">1097304</cx:pt>
          <cx:pt idx="9108">1097240</cx:pt>
          <cx:pt idx="9109">1097133</cx:pt>
          <cx:pt idx="9110">1097055</cx:pt>
          <cx:pt idx="9111">1097018</cx:pt>
          <cx:pt idx="9112">1096809</cx:pt>
          <cx:pt idx="9113">1096737</cx:pt>
          <cx:pt idx="9114">1096605</cx:pt>
          <cx:pt idx="9115">1096557</cx:pt>
          <cx:pt idx="9116">1096441</cx:pt>
          <cx:pt idx="9117">1096327</cx:pt>
          <cx:pt idx="9118">1096295</cx:pt>
          <cx:pt idx="9119">1096040</cx:pt>
          <cx:pt idx="9120">1095351</cx:pt>
          <cx:pt idx="9121">1095317</cx:pt>
          <cx:pt idx="9122">1094958</cx:pt>
          <cx:pt idx="9123">1094913</cx:pt>
          <cx:pt idx="9124">1094578</cx:pt>
          <cx:pt idx="9125">1094186</cx:pt>
          <cx:pt idx="9126">1094085</cx:pt>
          <cx:pt idx="9127">1094072</cx:pt>
          <cx:pt idx="9128">1094024</cx:pt>
          <cx:pt idx="9129">1093954</cx:pt>
          <cx:pt idx="9130">1093900</cx:pt>
          <cx:pt idx="9131">1093874</cx:pt>
          <cx:pt idx="9132">1093676</cx:pt>
          <cx:pt idx="9133">1093401</cx:pt>
          <cx:pt idx="9134">1093137</cx:pt>
          <cx:pt idx="9135">1093112</cx:pt>
          <cx:pt idx="9136">1093062</cx:pt>
          <cx:pt idx="9137">1093041</cx:pt>
          <cx:pt idx="9138">1093007</cx:pt>
          <cx:pt idx="9139">1092990</cx:pt>
          <cx:pt idx="9140">1092763</cx:pt>
          <cx:pt idx="9141">1092684</cx:pt>
          <cx:pt idx="9142">1092615</cx:pt>
          <cx:pt idx="9143">1092539</cx:pt>
          <cx:pt idx="9144">1092498</cx:pt>
          <cx:pt idx="9145">1092104</cx:pt>
          <cx:pt idx="9146">1092016</cx:pt>
          <cx:pt idx="9147">1091927</cx:pt>
          <cx:pt idx="9148">1091869</cx:pt>
          <cx:pt idx="9149">1091481</cx:pt>
          <cx:pt idx="9150">1091437</cx:pt>
          <cx:pt idx="9151">1091340</cx:pt>
          <cx:pt idx="9152">1091129</cx:pt>
          <cx:pt idx="9153">1090927</cx:pt>
          <cx:pt idx="9154">1090890</cx:pt>
          <cx:pt idx="9155">1090839</cx:pt>
          <cx:pt idx="9156">1090802</cx:pt>
          <cx:pt idx="9157">1090753</cx:pt>
          <cx:pt idx="9158">1090529</cx:pt>
          <cx:pt idx="9159">1090412</cx:pt>
          <cx:pt idx="9160">1090309</cx:pt>
          <cx:pt idx="9161">1090260</cx:pt>
          <cx:pt idx="9162">1090221</cx:pt>
          <cx:pt idx="9163">1090142</cx:pt>
          <cx:pt idx="9164">1090048</cx:pt>
          <cx:pt idx="9165">1089884</cx:pt>
          <cx:pt idx="9166">1089844</cx:pt>
          <cx:pt idx="9167">1089785</cx:pt>
          <cx:pt idx="9168">1089685</cx:pt>
          <cx:pt idx="9169">1089539</cx:pt>
          <cx:pt idx="9170">1089519</cx:pt>
          <cx:pt idx="9171">1089054</cx:pt>
          <cx:pt idx="9172">1088925</cx:pt>
          <cx:pt idx="9173">1088888</cx:pt>
          <cx:pt idx="9174">1088861</cx:pt>
          <cx:pt idx="9175">1088743</cx:pt>
          <cx:pt idx="9176">1088635</cx:pt>
          <cx:pt idx="9177">1088547</cx:pt>
          <cx:pt idx="9178">1088439</cx:pt>
          <cx:pt idx="9179">1088374</cx:pt>
          <cx:pt idx="9180">1088359</cx:pt>
          <cx:pt idx="9181">1088036</cx:pt>
          <cx:pt idx="9182">1087983</cx:pt>
          <cx:pt idx="9183">1087778</cx:pt>
          <cx:pt idx="9184">1087663</cx:pt>
          <cx:pt idx="9185">1087530</cx:pt>
          <cx:pt idx="9186">1087483</cx:pt>
          <cx:pt idx="9187">1087167</cx:pt>
          <cx:pt idx="9188">1086948</cx:pt>
          <cx:pt idx="9189">1086906</cx:pt>
          <cx:pt idx="9190">1086857</cx:pt>
          <cx:pt idx="9191">1086606</cx:pt>
          <cx:pt idx="9192">1086512</cx:pt>
          <cx:pt idx="9193">1086434</cx:pt>
          <cx:pt idx="9194">1086403</cx:pt>
          <cx:pt idx="9195">1085701</cx:pt>
          <cx:pt idx="9196">1085495</cx:pt>
          <cx:pt idx="9197">1085488</cx:pt>
          <cx:pt idx="9198">1085480</cx:pt>
          <cx:pt idx="9199">1085437</cx:pt>
          <cx:pt idx="9200">1085085</cx:pt>
          <cx:pt idx="9201">1085073</cx:pt>
          <cx:pt idx="9202">1085040</cx:pt>
          <cx:pt idx="9203">1084974</cx:pt>
          <cx:pt idx="9204">1084816</cx:pt>
          <cx:pt idx="9205">1084432</cx:pt>
          <cx:pt idx="9206">1084269</cx:pt>
          <cx:pt idx="9207">1084191</cx:pt>
          <cx:pt idx="9208">1083694</cx:pt>
          <cx:pt idx="9209">1083652</cx:pt>
          <cx:pt idx="9210">1083453</cx:pt>
          <cx:pt idx="9211">1082988</cx:pt>
          <cx:pt idx="9212">1082647</cx:pt>
          <cx:pt idx="9213">1082579</cx:pt>
          <cx:pt idx="9214">1082333</cx:pt>
          <cx:pt idx="9215">1082328</cx:pt>
          <cx:pt idx="9216">1082166</cx:pt>
          <cx:pt idx="9217">1082138</cx:pt>
          <cx:pt idx="9218">1082077</cx:pt>
          <cx:pt idx="9219">1081664</cx:pt>
          <cx:pt idx="9220">1081635</cx:pt>
          <cx:pt idx="9221">1081472</cx:pt>
          <cx:pt idx="9222">1081448</cx:pt>
          <cx:pt idx="9223">1081376</cx:pt>
          <cx:pt idx="9224">1081357</cx:pt>
          <cx:pt idx="9225">1081208</cx:pt>
          <cx:pt idx="9226">1081208</cx:pt>
          <cx:pt idx="9227">1081139</cx:pt>
          <cx:pt idx="9228">1081127</cx:pt>
          <cx:pt idx="9229">1081065</cx:pt>
          <cx:pt idx="9230">1080388</cx:pt>
          <cx:pt idx="9231">1080333</cx:pt>
          <cx:pt idx="9232">1080300</cx:pt>
          <cx:pt idx="9233">1079936</cx:pt>
          <cx:pt idx="9234">1079722</cx:pt>
          <cx:pt idx="9235">1079711</cx:pt>
          <cx:pt idx="9236">1079622</cx:pt>
          <cx:pt idx="9237">1079476</cx:pt>
          <cx:pt idx="9238">1079260</cx:pt>
          <cx:pt idx="9239">1079240</cx:pt>
          <cx:pt idx="9240">1078925</cx:pt>
          <cx:pt idx="9241">1078850</cx:pt>
          <cx:pt idx="9242">1078822</cx:pt>
          <cx:pt idx="9243">1078754</cx:pt>
          <cx:pt idx="9244">1078549</cx:pt>
          <cx:pt idx="9245">1078139</cx:pt>
          <cx:pt idx="9246">1078058</cx:pt>
          <cx:pt idx="9247">1078055</cx:pt>
          <cx:pt idx="9248">1077981</cx:pt>
          <cx:pt idx="9249">1077978</cx:pt>
          <cx:pt idx="9250">1077659</cx:pt>
          <cx:pt idx="9251">1077196</cx:pt>
          <cx:pt idx="9252">1077154</cx:pt>
          <cx:pt idx="9253">1076739</cx:pt>
          <cx:pt idx="9254">1076648</cx:pt>
          <cx:pt idx="9255">1076541</cx:pt>
          <cx:pt idx="9256">1076507</cx:pt>
          <cx:pt idx="9257">1076210</cx:pt>
          <cx:pt idx="9258">1076087</cx:pt>
          <cx:pt idx="9259">1075989</cx:pt>
          <cx:pt idx="9260">1075870</cx:pt>
          <cx:pt idx="9261">1075751</cx:pt>
          <cx:pt idx="9262">1075566</cx:pt>
          <cx:pt idx="9263">1075224</cx:pt>
          <cx:pt idx="9264">1075186</cx:pt>
          <cx:pt idx="9265">1074999</cx:pt>
          <cx:pt idx="9266">1074997</cx:pt>
          <cx:pt idx="9267">1074483</cx:pt>
          <cx:pt idx="9268">1074426</cx:pt>
          <cx:pt idx="9269">1074191</cx:pt>
          <cx:pt idx="9270">1074105</cx:pt>
          <cx:pt idx="9271">1073869</cx:pt>
          <cx:pt idx="9272">1073575</cx:pt>
          <cx:pt idx="9273">1073485</cx:pt>
          <cx:pt idx="9274">1073444</cx:pt>
          <cx:pt idx="9275">1073366</cx:pt>
          <cx:pt idx="9276">1073198</cx:pt>
          <cx:pt idx="9277">1073187</cx:pt>
          <cx:pt idx="9278">1073182</cx:pt>
          <cx:pt idx="9279">1072982</cx:pt>
          <cx:pt idx="9280">1072860</cx:pt>
          <cx:pt idx="9281">1072782</cx:pt>
          <cx:pt idx="9282">1072739</cx:pt>
          <cx:pt idx="9283">1072690</cx:pt>
          <cx:pt idx="9284">1072653</cx:pt>
          <cx:pt idx="9285">1072603</cx:pt>
          <cx:pt idx="9286">1071973</cx:pt>
          <cx:pt idx="9287">1071955</cx:pt>
          <cx:pt idx="9288">1071899</cx:pt>
          <cx:pt idx="9289">1071804</cx:pt>
          <cx:pt idx="9290">1071665</cx:pt>
          <cx:pt idx="9291">1071556</cx:pt>
          <cx:pt idx="9292">1071424</cx:pt>
          <cx:pt idx="9293">1071403</cx:pt>
          <cx:pt idx="9294">1071317</cx:pt>
          <cx:pt idx="9295">1071255</cx:pt>
          <cx:pt idx="9296">1071238</cx:pt>
          <cx:pt idx="9297">1071171</cx:pt>
          <cx:pt idx="9298">1071142</cx:pt>
          <cx:pt idx="9299">1071093</cx:pt>
          <cx:pt idx="9300">1071054</cx:pt>
          <cx:pt idx="9301">1071030</cx:pt>
          <cx:pt idx="9302">1070885</cx:pt>
          <cx:pt idx="9303">1070726</cx:pt>
          <cx:pt idx="9304">1070692</cx:pt>
          <cx:pt idx="9305">1070493</cx:pt>
          <cx:pt idx="9306">1070469</cx:pt>
          <cx:pt idx="9307">1070152</cx:pt>
          <cx:pt idx="9308">1069495</cx:pt>
          <cx:pt idx="9309">1069416</cx:pt>
          <cx:pt idx="9310">1069408</cx:pt>
          <cx:pt idx="9311">1069205</cx:pt>
          <cx:pt idx="9312">1068728</cx:pt>
          <cx:pt idx="9313">1068715</cx:pt>
          <cx:pt idx="9314">1068305</cx:pt>
          <cx:pt idx="9315">1068085</cx:pt>
          <cx:pt idx="9316">1068079</cx:pt>
          <cx:pt idx="9317">1067893</cx:pt>
          <cx:pt idx="9318">1067402</cx:pt>
          <cx:pt idx="9319">1067140</cx:pt>
          <cx:pt idx="9320">1067136</cx:pt>
          <cx:pt idx="9321">1067113</cx:pt>
          <cx:pt idx="9322">1066845</cx:pt>
          <cx:pt idx="9323">1066785</cx:pt>
          <cx:pt idx="9324">1066609</cx:pt>
          <cx:pt idx="9325">1066451</cx:pt>
          <cx:pt idx="9326">1066329</cx:pt>
          <cx:pt idx="9327">1066234</cx:pt>
          <cx:pt idx="9328">1066181</cx:pt>
          <cx:pt idx="9329">1065842</cx:pt>
          <cx:pt idx="9330">1065550</cx:pt>
          <cx:pt idx="9331">1065339</cx:pt>
          <cx:pt idx="9332">1065309</cx:pt>
          <cx:pt idx="9333">1065249</cx:pt>
          <cx:pt idx="9334">1065191</cx:pt>
          <cx:pt idx="9335">1065153</cx:pt>
          <cx:pt idx="9336">1065072</cx:pt>
          <cx:pt idx="9337">1064943</cx:pt>
          <cx:pt idx="9338">1064893</cx:pt>
          <cx:pt idx="9339">1064882</cx:pt>
          <cx:pt idx="9340">1064653</cx:pt>
          <cx:pt idx="9341">1064509</cx:pt>
          <cx:pt idx="9342">1064420</cx:pt>
          <cx:pt idx="9343">1064047</cx:pt>
          <cx:pt idx="9344">1064009</cx:pt>
          <cx:pt idx="9345">1063945</cx:pt>
          <cx:pt idx="9346">1063877</cx:pt>
          <cx:pt idx="9347">1063506</cx:pt>
          <cx:pt idx="9348">1063451</cx:pt>
          <cx:pt idx="9349">1063381</cx:pt>
          <cx:pt idx="9350">1063330</cx:pt>
          <cx:pt idx="9351">1063321</cx:pt>
          <cx:pt idx="9352">1063246</cx:pt>
          <cx:pt idx="9353">1063140</cx:pt>
          <cx:pt idx="9354">1063131</cx:pt>
          <cx:pt idx="9355">1063072</cx:pt>
          <cx:pt idx="9356">1062676</cx:pt>
          <cx:pt idx="9357">1062335</cx:pt>
          <cx:pt idx="9358">1062272</cx:pt>
          <cx:pt idx="9359">1062138</cx:pt>
          <cx:pt idx="9360">1061954</cx:pt>
          <cx:pt idx="9361">1061925</cx:pt>
          <cx:pt idx="9362">1061869</cx:pt>
          <cx:pt idx="9363">1061853</cx:pt>
          <cx:pt idx="9364">1061604</cx:pt>
          <cx:pt idx="9365">1061274</cx:pt>
          <cx:pt idx="9366">1061028</cx:pt>
          <cx:pt idx="9367">1060926</cx:pt>
          <cx:pt idx="9368">1060880</cx:pt>
          <cx:pt idx="9369">1060809</cx:pt>
          <cx:pt idx="9370">1060584</cx:pt>
          <cx:pt idx="9371">1060572</cx:pt>
          <cx:pt idx="9372">1060447</cx:pt>
          <cx:pt idx="9373">1060215</cx:pt>
          <cx:pt idx="9374">1060104</cx:pt>
          <cx:pt idx="9375">1059996</cx:pt>
          <cx:pt idx="9376">1059577</cx:pt>
          <cx:pt idx="9377">1059547</cx:pt>
          <cx:pt idx="9378">1059507</cx:pt>
          <cx:pt idx="9379">1059506</cx:pt>
          <cx:pt idx="9380">1059430</cx:pt>
          <cx:pt idx="9381">1059377</cx:pt>
          <cx:pt idx="9382">1058247</cx:pt>
          <cx:pt idx="9383">1058246</cx:pt>
          <cx:pt idx="9384">1058120</cx:pt>
          <cx:pt idx="9385">1057897</cx:pt>
          <cx:pt idx="9386">1057836</cx:pt>
          <cx:pt idx="9387">1057637</cx:pt>
          <cx:pt idx="9388">1057384</cx:pt>
          <cx:pt idx="9389">1057034</cx:pt>
          <cx:pt idx="9390">1056983</cx:pt>
          <cx:pt idx="9391">1056821</cx:pt>
          <cx:pt idx="9392">1056735</cx:pt>
          <cx:pt idx="9393">1056699</cx:pt>
          <cx:pt idx="9394">1056684</cx:pt>
          <cx:pt idx="9395">1056616</cx:pt>
          <cx:pt idx="9396">1056518</cx:pt>
          <cx:pt idx="9397">1056426</cx:pt>
          <cx:pt idx="9398">1056406</cx:pt>
          <cx:pt idx="9399">1056397</cx:pt>
          <cx:pt idx="9400">1056278</cx:pt>
          <cx:pt idx="9401">1056220</cx:pt>
          <cx:pt idx="9402">1055777</cx:pt>
          <cx:pt idx="9403">1055723</cx:pt>
          <cx:pt idx="9404">1055546</cx:pt>
          <cx:pt idx="9405">1055224</cx:pt>
          <cx:pt idx="9406">1055008</cx:pt>
          <cx:pt idx="9407">1054970</cx:pt>
          <cx:pt idx="9408">1054965</cx:pt>
          <cx:pt idx="9409">1054637</cx:pt>
          <cx:pt idx="9410">1054594</cx:pt>
          <cx:pt idx="9411">1054453</cx:pt>
          <cx:pt idx="9412">1054359</cx:pt>
          <cx:pt idx="9413">1054338</cx:pt>
          <cx:pt idx="9414">1054285</cx:pt>
          <cx:pt idx="9415">1054125</cx:pt>
          <cx:pt idx="9416">1054120</cx:pt>
          <cx:pt idx="9417">1053884</cx:pt>
          <cx:pt idx="9418">1053879</cx:pt>
          <cx:pt idx="9419">1053873</cx:pt>
          <cx:pt idx="9420">1053434</cx:pt>
          <cx:pt idx="9421">1053325</cx:pt>
          <cx:pt idx="9422">1053189</cx:pt>
          <cx:pt idx="9423">1053161</cx:pt>
          <cx:pt idx="9424">1053159</cx:pt>
          <cx:pt idx="9425">1053093</cx:pt>
          <cx:pt idx="9426">1052998</cx:pt>
          <cx:pt idx="9427">1052893</cx:pt>
          <cx:pt idx="9428">1052795</cx:pt>
          <cx:pt idx="9429">1052660</cx:pt>
          <cx:pt idx="9430">1052453</cx:pt>
          <cx:pt idx="9431">1052441</cx:pt>
          <cx:pt idx="9432">1052337</cx:pt>
          <cx:pt idx="9433">1052263</cx:pt>
          <cx:pt idx="9434">1052192</cx:pt>
          <cx:pt idx="9435">1052028</cx:pt>
          <cx:pt idx="9436">1051908</cx:pt>
          <cx:pt idx="9437">1051900</cx:pt>
          <cx:pt idx="9438">1051583</cx:pt>
          <cx:pt idx="9439">1051535</cx:pt>
          <cx:pt idx="9440">1051522</cx:pt>
          <cx:pt idx="9441">1051402</cx:pt>
          <cx:pt idx="9442">1051377</cx:pt>
          <cx:pt idx="9443">1051114</cx:pt>
          <cx:pt idx="9444">1050955</cx:pt>
          <cx:pt idx="9445">1050899</cx:pt>
          <cx:pt idx="9446">1050876</cx:pt>
          <cx:pt idx="9447">1050844</cx:pt>
          <cx:pt idx="9448">1050738</cx:pt>
          <cx:pt idx="9449">1050677</cx:pt>
          <cx:pt idx="9450">1050642</cx:pt>
          <cx:pt idx="9451">1050069</cx:pt>
          <cx:pt idx="9452">1049923</cx:pt>
          <cx:pt idx="9453">1049846</cx:pt>
          <cx:pt idx="9454">1049811</cx:pt>
          <cx:pt idx="9455">1049803</cx:pt>
          <cx:pt idx="9456">1049769</cx:pt>
          <cx:pt idx="9457">1049564</cx:pt>
          <cx:pt idx="9458">1049460</cx:pt>
          <cx:pt idx="9459">1049457</cx:pt>
          <cx:pt idx="9460">1049407</cx:pt>
          <cx:pt idx="9461">1048933</cx:pt>
          <cx:pt idx="9462">1048792</cx:pt>
          <cx:pt idx="9463">1048786</cx:pt>
          <cx:pt idx="9464">1048751</cx:pt>
          <cx:pt idx="9465">1048657</cx:pt>
          <cx:pt idx="9466">1048402</cx:pt>
          <cx:pt idx="9467">1048336</cx:pt>
          <cx:pt idx="9468">1048249</cx:pt>
          <cx:pt idx="9469">1048245</cx:pt>
          <cx:pt idx="9470">1048240</cx:pt>
          <cx:pt idx="9471">1048201</cx:pt>
          <cx:pt idx="9472">1048067</cx:pt>
          <cx:pt idx="9473">1048064</cx:pt>
          <cx:pt idx="9474">1047886</cx:pt>
          <cx:pt idx="9475">1047784</cx:pt>
          <cx:pt idx="9476">1047671</cx:pt>
          <cx:pt idx="9477">1047609</cx:pt>
          <cx:pt idx="9478">1047456</cx:pt>
          <cx:pt idx="9479">1047156</cx:pt>
          <cx:pt idx="9480">1047085</cx:pt>
          <cx:pt idx="9481">1047058</cx:pt>
          <cx:pt idx="9482">1046965</cx:pt>
          <cx:pt idx="9483">1046614</cx:pt>
          <cx:pt idx="9484">1046464</cx:pt>
          <cx:pt idx="9485">1046436</cx:pt>
          <cx:pt idx="9486">1046325</cx:pt>
          <cx:pt idx="9487">1046287</cx:pt>
          <cx:pt idx="9488">1046158</cx:pt>
          <cx:pt idx="9489">1045983</cx:pt>
          <cx:pt idx="9490">1045742</cx:pt>
          <cx:pt idx="9491">1045722</cx:pt>
          <cx:pt idx="9492">1045685</cx:pt>
          <cx:pt idx="9493">1045582</cx:pt>
          <cx:pt idx="9494">1045429</cx:pt>
          <cx:pt idx="9495">1045370</cx:pt>
          <cx:pt idx="9496">1045258</cx:pt>
          <cx:pt idx="9497">1045252</cx:pt>
          <cx:pt idx="9498">1045206</cx:pt>
          <cx:pt idx="9499">1044982</cx:pt>
          <cx:pt idx="9500">1044828</cx:pt>
          <cx:pt idx="9501">1044760</cx:pt>
          <cx:pt idx="9502">1044592</cx:pt>
          <cx:pt idx="9503">1044565</cx:pt>
          <cx:pt idx="9504">1044513</cx:pt>
          <cx:pt idx="9505">1044478</cx:pt>
          <cx:pt idx="9506">1044375</cx:pt>
          <cx:pt idx="9507">1044080</cx:pt>
          <cx:pt idx="9508">1044042</cx:pt>
          <cx:pt idx="9509">1044012</cx:pt>
          <cx:pt idx="9510">1043726</cx:pt>
          <cx:pt idx="9511">1043687</cx:pt>
          <cx:pt idx="9512">1043577</cx:pt>
          <cx:pt idx="9513">1043554</cx:pt>
          <cx:pt idx="9514">1043282</cx:pt>
          <cx:pt idx="9515">1043215</cx:pt>
          <cx:pt idx="9516">1043214</cx:pt>
          <cx:pt idx="9517">1042804</cx:pt>
          <cx:pt idx="9518">1042788</cx:pt>
          <cx:pt idx="9519">1042316</cx:pt>
          <cx:pt idx="9520">1042230</cx:pt>
          <cx:pt idx="9521">1042151</cx:pt>
          <cx:pt idx="9522">1041982</cx:pt>
          <cx:pt idx="9523">1041754</cx:pt>
          <cx:pt idx="9524">1041731</cx:pt>
          <cx:pt idx="9525">1041555</cx:pt>
          <cx:pt idx="9526">1041532</cx:pt>
          <cx:pt idx="9527">1041510</cx:pt>
          <cx:pt idx="9528">1041473</cx:pt>
          <cx:pt idx="9529">1041370</cx:pt>
          <cx:pt idx="9530">1041321</cx:pt>
          <cx:pt idx="9531">1041073</cx:pt>
          <cx:pt idx="9532">1040952</cx:pt>
          <cx:pt idx="9533">1040886</cx:pt>
          <cx:pt idx="9534">1040869</cx:pt>
          <cx:pt idx="9535">1040790</cx:pt>
          <cx:pt idx="9536">1040785</cx:pt>
          <cx:pt idx="9537">1040440</cx:pt>
          <cx:pt idx="9538">1040405</cx:pt>
          <cx:pt idx="9539">1040361</cx:pt>
          <cx:pt idx="9540">1040072</cx:pt>
          <cx:pt idx="9541">1040020</cx:pt>
          <cx:pt idx="9542">1039977</cx:pt>
          <cx:pt idx="9543">1039919</cx:pt>
          <cx:pt idx="9544">1039698</cx:pt>
          <cx:pt idx="9545">1039629</cx:pt>
          <cx:pt idx="9546">1039343</cx:pt>
          <cx:pt idx="9547">1039289</cx:pt>
          <cx:pt idx="9548">1039046</cx:pt>
          <cx:pt idx="9549">1039012</cx:pt>
          <cx:pt idx="9550">1038976</cx:pt>
          <cx:pt idx="9551">1038948</cx:pt>
          <cx:pt idx="9552">1038841</cx:pt>
          <cx:pt idx="9553">1038736</cx:pt>
          <cx:pt idx="9554">1038656</cx:pt>
          <cx:pt idx="9555">1038435</cx:pt>
          <cx:pt idx="9556">1038346</cx:pt>
          <cx:pt idx="9557">1038168</cx:pt>
          <cx:pt idx="9558">1037648</cx:pt>
          <cx:pt idx="9559">1037620</cx:pt>
          <cx:pt idx="9560">1037561</cx:pt>
          <cx:pt idx="9561">1037399</cx:pt>
          <cx:pt idx="9562">1037388</cx:pt>
          <cx:pt idx="9563">1037372</cx:pt>
          <cx:pt idx="9564">1037253</cx:pt>
          <cx:pt idx="9565">1037158</cx:pt>
          <cx:pt idx="9566">1037120</cx:pt>
          <cx:pt idx="9567">1037092</cx:pt>
          <cx:pt idx="9568">1036988</cx:pt>
          <cx:pt idx="9569">1036955</cx:pt>
          <cx:pt idx="9570">1036779</cx:pt>
          <cx:pt idx="9571">1036745</cx:pt>
          <cx:pt idx="9572">1036724</cx:pt>
          <cx:pt idx="9573">1036132</cx:pt>
          <cx:pt idx="9574">1036063</cx:pt>
          <cx:pt idx="9575">1035923</cx:pt>
          <cx:pt idx="9576">1035860</cx:pt>
          <cx:pt idx="9577">1035806</cx:pt>
          <cx:pt idx="9578">1035661</cx:pt>
          <cx:pt idx="9579">1035606</cx:pt>
          <cx:pt idx="9580">1035491</cx:pt>
          <cx:pt idx="9581">1035381</cx:pt>
          <cx:pt idx="9582">1035004</cx:pt>
          <cx:pt idx="9583">1034927</cx:pt>
          <cx:pt idx="9584">1034623</cx:pt>
          <cx:pt idx="9585">1034615</cx:pt>
          <cx:pt idx="9586">1034432</cx:pt>
          <cx:pt idx="9587">1034421</cx:pt>
          <cx:pt idx="9588">1034413</cx:pt>
          <cx:pt idx="9589">1034355</cx:pt>
          <cx:pt idx="9590">1034223</cx:pt>
          <cx:pt idx="9591">1034185</cx:pt>
          <cx:pt idx="9592">1034175</cx:pt>
          <cx:pt idx="9593">1034137</cx:pt>
          <cx:pt idx="9594">1034083</cx:pt>
          <cx:pt idx="9595">1033988</cx:pt>
          <cx:pt idx="9596">1033708</cx:pt>
          <cx:pt idx="9597">1033657</cx:pt>
          <cx:pt idx="9598">1033632</cx:pt>
          <cx:pt idx="9599">1033619</cx:pt>
          <cx:pt idx="9600">1033609</cx:pt>
          <cx:pt idx="9601">1033508</cx:pt>
          <cx:pt idx="9602">1033344</cx:pt>
          <cx:pt idx="9603">1033247</cx:pt>
          <cx:pt idx="9604">1033221</cx:pt>
          <cx:pt idx="9605">1033160</cx:pt>
          <cx:pt idx="9606">1033078</cx:pt>
          <cx:pt idx="9607">1032769</cx:pt>
          <cx:pt idx="9608">1032723</cx:pt>
          <cx:pt idx="9609">1032547</cx:pt>
          <cx:pt idx="9610">1032512</cx:pt>
          <cx:pt idx="9611">1032472</cx:pt>
          <cx:pt idx="9612">1032391</cx:pt>
          <cx:pt idx="9613">1032297</cx:pt>
          <cx:pt idx="9614">1032261</cx:pt>
          <cx:pt idx="9615">1031908</cx:pt>
          <cx:pt idx="9616">1031566</cx:pt>
          <cx:pt idx="9617">1031531</cx:pt>
          <cx:pt idx="9618">1031344</cx:pt>
          <cx:pt idx="9619">1031230</cx:pt>
          <cx:pt idx="9620">1030999</cx:pt>
          <cx:pt idx="9621">1030918</cx:pt>
          <cx:pt idx="9622">1030776</cx:pt>
          <cx:pt idx="9623">1030616</cx:pt>
          <cx:pt idx="9624">1030542</cx:pt>
          <cx:pt idx="9625">1030529</cx:pt>
          <cx:pt idx="9626">1030506</cx:pt>
          <cx:pt idx="9627">1030322</cx:pt>
          <cx:pt idx="9628">1030305</cx:pt>
          <cx:pt idx="9629">1030187</cx:pt>
          <cx:pt idx="9630">1030129</cx:pt>
          <cx:pt idx="9631">1030120</cx:pt>
          <cx:pt idx="9632">1030025</cx:pt>
          <cx:pt idx="9633">1029854</cx:pt>
          <cx:pt idx="9634">1029765</cx:pt>
          <cx:pt idx="9635">1029711</cx:pt>
          <cx:pt idx="9636">1029554</cx:pt>
          <cx:pt idx="9637">1029332</cx:pt>
          <cx:pt idx="9638">1029163</cx:pt>
          <cx:pt idx="9639">1029044</cx:pt>
          <cx:pt idx="9640">1028987</cx:pt>
          <cx:pt idx="9641">1028900</cx:pt>
          <cx:pt idx="9642">1028872</cx:pt>
          <cx:pt idx="9643">1028835</cx:pt>
          <cx:pt idx="9644">1028582</cx:pt>
          <cx:pt idx="9645">1028474</cx:pt>
          <cx:pt idx="9646">1028074</cx:pt>
          <cx:pt idx="9647">1028035</cx:pt>
          <cx:pt idx="9648">1028015</cx:pt>
          <cx:pt idx="9649">1027888</cx:pt>
          <cx:pt idx="9650">1027888</cx:pt>
          <cx:pt idx="9651">1027691</cx:pt>
          <cx:pt idx="9652">1027681</cx:pt>
          <cx:pt idx="9653">1027658</cx:pt>
          <cx:pt idx="9654">1027210</cx:pt>
          <cx:pt idx="9655">1027056</cx:pt>
          <cx:pt idx="9656">1027004</cx:pt>
          <cx:pt idx="9657">1026868</cx:pt>
          <cx:pt idx="9658">1026811</cx:pt>
          <cx:pt idx="9659">1026664</cx:pt>
          <cx:pt idx="9660">1026647</cx:pt>
          <cx:pt idx="9661">1026378</cx:pt>
          <cx:pt idx="9662">1026357</cx:pt>
          <cx:pt idx="9663">1026239</cx:pt>
          <cx:pt idx="9664">1026190</cx:pt>
          <cx:pt idx="9665">1026043</cx:pt>
          <cx:pt idx="9666">1026017</cx:pt>
          <cx:pt idx="9667">1025920</cx:pt>
          <cx:pt idx="9668">1025885</cx:pt>
          <cx:pt idx="9669">1025780</cx:pt>
          <cx:pt idx="9670">1025468</cx:pt>
          <cx:pt idx="9671">1025461</cx:pt>
          <cx:pt idx="9672">1025460</cx:pt>
          <cx:pt idx="9673">1025352</cx:pt>
          <cx:pt idx="9674">1025326</cx:pt>
          <cx:pt idx="9675">1025278</cx:pt>
          <cx:pt idx="9676">1025113</cx:pt>
          <cx:pt idx="9677">1024651</cx:pt>
          <cx:pt idx="9678">1024599</cx:pt>
          <cx:pt idx="9679">1024593</cx:pt>
          <cx:pt idx="9680">1024381</cx:pt>
          <cx:pt idx="9681">1024305</cx:pt>
          <cx:pt idx="9682">1024182</cx:pt>
          <cx:pt idx="9683">1024094</cx:pt>
          <cx:pt idx="9684">1024011</cx:pt>
          <cx:pt idx="9685">1023964</cx:pt>
          <cx:pt idx="9686">1023926</cx:pt>
          <cx:pt idx="9687">1023880</cx:pt>
          <cx:pt idx="9688">1023867</cx:pt>
          <cx:pt idx="9689">1023770</cx:pt>
          <cx:pt idx="9690">1023661</cx:pt>
          <cx:pt idx="9691">1023582</cx:pt>
          <cx:pt idx="9692">1023462</cx:pt>
          <cx:pt idx="9693">1023268</cx:pt>
          <cx:pt idx="9694">1022990</cx:pt>
          <cx:pt idx="9695">1022733</cx:pt>
          <cx:pt idx="9696">1022511</cx:pt>
          <cx:pt idx="9697">1022505</cx:pt>
          <cx:pt idx="9698">1022200</cx:pt>
          <cx:pt idx="9699">1022053</cx:pt>
          <cx:pt idx="9700">1021990</cx:pt>
          <cx:pt idx="9701">1021692</cx:pt>
          <cx:pt idx="9702">1021651</cx:pt>
          <cx:pt idx="9703">1021553</cx:pt>
          <cx:pt idx="9704">1021184</cx:pt>
          <cx:pt idx="9705">1021010</cx:pt>
          <cx:pt idx="9706">1020860</cx:pt>
          <cx:pt idx="9707">1020771</cx:pt>
          <cx:pt idx="9708">1020761</cx:pt>
          <cx:pt idx="9709">1020672</cx:pt>
          <cx:pt idx="9710">1020652</cx:pt>
          <cx:pt idx="9711">1020443</cx:pt>
          <cx:pt idx="9712">1019776</cx:pt>
          <cx:pt idx="9713">1019747</cx:pt>
          <cx:pt idx="9714">1019685</cx:pt>
          <cx:pt idx="9715">1019354</cx:pt>
          <cx:pt idx="9716">1019016</cx:pt>
          <cx:pt idx="9717">1018415</cx:pt>
          <cx:pt idx="9718">1018300</cx:pt>
          <cx:pt idx="9719">1018150</cx:pt>
          <cx:pt idx="9720">1018145</cx:pt>
          <cx:pt idx="9721">1018020</cx:pt>
          <cx:pt idx="9722">1017824</cx:pt>
          <cx:pt idx="9723">1017701</cx:pt>
          <cx:pt idx="9724">1017546</cx:pt>
          <cx:pt idx="9725">1017503</cx:pt>
          <cx:pt idx="9726">1017429</cx:pt>
          <cx:pt idx="9727">1017413</cx:pt>
          <cx:pt idx="9728">1017275</cx:pt>
          <cx:pt idx="9729">1017196</cx:pt>
          <cx:pt idx="9730">1017193</cx:pt>
          <cx:pt idx="9731">1017187</cx:pt>
          <cx:pt idx="9732">1017019</cx:pt>
          <cx:pt idx="9733">1016791</cx:pt>
          <cx:pt idx="9734">1016683</cx:pt>
          <cx:pt idx="9735">1016525</cx:pt>
          <cx:pt idx="9736">1016504</cx:pt>
          <cx:pt idx="9737">1016440</cx:pt>
          <cx:pt idx="9738">1015839</cx:pt>
          <cx:pt idx="9739">1015833</cx:pt>
          <cx:pt idx="9740">1015641</cx:pt>
          <cx:pt idx="9741">1015596</cx:pt>
          <cx:pt idx="9742">1015575</cx:pt>
          <cx:pt idx="9743">1015218</cx:pt>
          <cx:pt idx="9744">1015135</cx:pt>
          <cx:pt idx="9745">1015057</cx:pt>
          <cx:pt idx="9746">1015055</cx:pt>
          <cx:pt idx="9747">1015017</cx:pt>
          <cx:pt idx="9748">1014994</cx:pt>
          <cx:pt idx="9749">1014909</cx:pt>
          <cx:pt idx="9750">1014891</cx:pt>
          <cx:pt idx="9751">1014829</cx:pt>
          <cx:pt idx="9752">1014674</cx:pt>
          <cx:pt idx="9753">1014651</cx:pt>
          <cx:pt idx="9754">1014498</cx:pt>
          <cx:pt idx="9755">1014468</cx:pt>
          <cx:pt idx="9756">1014278</cx:pt>
          <cx:pt idx="9757">1014030</cx:pt>
          <cx:pt idx="9758">1014021</cx:pt>
          <cx:pt idx="9759">1013976</cx:pt>
          <cx:pt idx="9760">1013926</cx:pt>
          <cx:pt idx="9761">1013894</cx:pt>
          <cx:pt idx="9762">1013695</cx:pt>
          <cx:pt idx="9763">1013499</cx:pt>
          <cx:pt idx="9764">1013484</cx:pt>
          <cx:pt idx="9765">1013330</cx:pt>
          <cx:pt idx="9766">1012990</cx:pt>
          <cx:pt idx="9767">1012873</cx:pt>
          <cx:pt idx="9768">1012827</cx:pt>
          <cx:pt idx="9769">1012683</cx:pt>
          <cx:pt idx="9770">1012516</cx:pt>
          <cx:pt idx="9771">1012513</cx:pt>
          <cx:pt idx="9772">1012489</cx:pt>
          <cx:pt idx="9773">1012470</cx:pt>
          <cx:pt idx="9774">1012417</cx:pt>
          <cx:pt idx="9775">1012391</cx:pt>
          <cx:pt idx="9776">1012223</cx:pt>
          <cx:pt idx="9777">1012191</cx:pt>
          <cx:pt idx="9778">1012131</cx:pt>
          <cx:pt idx="9779">1012094</cx:pt>
          <cx:pt idx="9780">1012018</cx:pt>
          <cx:pt idx="9781">1011959</cx:pt>
          <cx:pt idx="9782">1011803</cx:pt>
          <cx:pt idx="9783">1011769</cx:pt>
          <cx:pt idx="9784">1011751</cx:pt>
          <cx:pt idx="9785">1011653</cx:pt>
          <cx:pt idx="9786">1011504</cx:pt>
          <cx:pt idx="9787">1011493</cx:pt>
          <cx:pt idx="9788">1011460</cx:pt>
          <cx:pt idx="9789">1011250</cx:pt>
          <cx:pt idx="9790">1011217</cx:pt>
          <cx:pt idx="9791">1010919</cx:pt>
          <cx:pt idx="9792">1010777</cx:pt>
          <cx:pt idx="9793">1010703</cx:pt>
          <cx:pt idx="9794">1010696</cx:pt>
          <cx:pt idx="9795">1010406</cx:pt>
          <cx:pt idx="9796">1010295</cx:pt>
          <cx:pt idx="9797">1010257</cx:pt>
          <cx:pt idx="9798">1010174</cx:pt>
          <cx:pt idx="9799">1010049</cx:pt>
          <cx:pt idx="9800">1009931</cx:pt>
          <cx:pt idx="9801">1009781</cx:pt>
          <cx:pt idx="9802">1009403</cx:pt>
          <cx:pt idx="9803">1009332</cx:pt>
          <cx:pt idx="9804">1008872</cx:pt>
          <cx:pt idx="9805">1008771</cx:pt>
          <cx:pt idx="9806">1008625</cx:pt>
          <cx:pt idx="9807">1008600</cx:pt>
          <cx:pt idx="9808">1008503</cx:pt>
          <cx:pt idx="9809">1008212</cx:pt>
          <cx:pt idx="9810">1008091</cx:pt>
          <cx:pt idx="9811">1008083</cx:pt>
          <cx:pt idx="9812">1007757</cx:pt>
          <cx:pt idx="9813">1007738</cx:pt>
          <cx:pt idx="9814">1007685</cx:pt>
          <cx:pt idx="9815">1007575</cx:pt>
          <cx:pt idx="9816">1007473</cx:pt>
          <cx:pt idx="9817">1007455</cx:pt>
          <cx:pt idx="9818">1006967</cx:pt>
          <cx:pt idx="9819">1006907</cx:pt>
          <cx:pt idx="9820">1006899</cx:pt>
          <cx:pt idx="9821">1006870</cx:pt>
          <cx:pt idx="9822">1006767</cx:pt>
          <cx:pt idx="9823">1006587</cx:pt>
          <cx:pt idx="9824">1006519</cx:pt>
          <cx:pt idx="9825">1006438</cx:pt>
          <cx:pt idx="9826">1006161</cx:pt>
          <cx:pt idx="9827">1006049</cx:pt>
          <cx:pt idx="9828">1006016</cx:pt>
          <cx:pt idx="9829">1005857</cx:pt>
          <cx:pt idx="9830">1005839</cx:pt>
          <cx:pt idx="9831">1005792</cx:pt>
          <cx:pt idx="9832">1005762</cx:pt>
          <cx:pt idx="9833">1005687</cx:pt>
          <cx:pt idx="9834">1005633</cx:pt>
          <cx:pt idx="9835">1005367</cx:pt>
          <cx:pt idx="9836">1005337</cx:pt>
          <cx:pt idx="9837">1005259</cx:pt>
          <cx:pt idx="9838">1005210</cx:pt>
          <cx:pt idx="9839">1005093</cx:pt>
          <cx:pt idx="9840">1004814</cx:pt>
          <cx:pt idx="9841">1004809</cx:pt>
          <cx:pt idx="9842">1004789</cx:pt>
          <cx:pt idx="9843">1004734</cx:pt>
          <cx:pt idx="9844">1004546</cx:pt>
          <cx:pt idx="9845">1004505</cx:pt>
          <cx:pt idx="9846">1004314</cx:pt>
          <cx:pt idx="9847">1004314</cx:pt>
          <cx:pt idx="9848">1004309</cx:pt>
          <cx:pt idx="9849">1004282</cx:pt>
          <cx:pt idx="9850">1004254</cx:pt>
          <cx:pt idx="9851">1004054</cx:pt>
          <cx:pt idx="9852">1004000</cx:pt>
          <cx:pt idx="9853">1003988</cx:pt>
          <cx:pt idx="9854">1003775</cx:pt>
          <cx:pt idx="9855">1003447</cx:pt>
          <cx:pt idx="9856">1003307</cx:pt>
          <cx:pt idx="9857">1003100</cx:pt>
          <cx:pt idx="9858">1003082</cx:pt>
          <cx:pt idx="9859">1003055</cx:pt>
          <cx:pt idx="9860">1003044</cx:pt>
          <cx:pt idx="9861">1002961</cx:pt>
          <cx:pt idx="9862">1002937</cx:pt>
          <cx:pt idx="9863">1002879</cx:pt>
          <cx:pt idx="9864">1002721</cx:pt>
          <cx:pt idx="9865">1002708</cx:pt>
          <cx:pt idx="9866">1002305</cx:pt>
          <cx:pt idx="9867">1002132</cx:pt>
          <cx:pt idx="9868">1001985</cx:pt>
          <cx:pt idx="9869">1001981</cx:pt>
          <cx:pt idx="9870">1001871</cx:pt>
          <cx:pt idx="9871">1001844</cx:pt>
          <cx:pt idx="9872">1001837</cx:pt>
          <cx:pt idx="9873">1001813</cx:pt>
          <cx:pt idx="9874">1001704</cx:pt>
          <cx:pt idx="9875">1001367</cx:pt>
          <cx:pt idx="9876">1001111</cx:pt>
          <cx:pt idx="9877">1000913</cx:pt>
          <cx:pt idx="9878">1000819</cx:pt>
          <cx:pt idx="9879">1000432</cx:pt>
          <cx:pt idx="9880">1000419</cx:pt>
          <cx:pt idx="9881">1000211</cx:pt>
          <cx:pt idx="9882">1000195</cx:pt>
          <cx:pt idx="9883">1000115</cx:pt>
          <cx:pt idx="9884">1000086</cx:pt>
          <cx:pt idx="9885">999968</cx:pt>
          <cx:pt idx="9886">999910</cx:pt>
          <cx:pt idx="9887">999895</cx:pt>
          <cx:pt idx="9888">999860</cx:pt>
          <cx:pt idx="9889">999768</cx:pt>
          <cx:pt idx="9890">999580</cx:pt>
          <cx:pt idx="9891">999538</cx:pt>
          <cx:pt idx="9892">999410</cx:pt>
          <cx:pt idx="9893">998967</cx:pt>
          <cx:pt idx="9894">998737</cx:pt>
          <cx:pt idx="9895">998509</cx:pt>
          <cx:pt idx="9896">998478</cx:pt>
          <cx:pt idx="9897">998444</cx:pt>
          <cx:pt idx="9898">998374</cx:pt>
          <cx:pt idx="9899">998303</cx:pt>
          <cx:pt idx="9900">998131</cx:pt>
          <cx:pt idx="9901">997952</cx:pt>
          <cx:pt idx="9902">997758</cx:pt>
          <cx:pt idx="9903">997703</cx:pt>
          <cx:pt idx="9904">997654</cx:pt>
          <cx:pt idx="9905">997598</cx:pt>
          <cx:pt idx="9906">997580</cx:pt>
          <cx:pt idx="9907">997416</cx:pt>
          <cx:pt idx="9908">997389</cx:pt>
          <cx:pt idx="9909">997347</cx:pt>
          <cx:pt idx="9910">997228</cx:pt>
          <cx:pt idx="9911">996787</cx:pt>
          <cx:pt idx="9912">996729</cx:pt>
          <cx:pt idx="9913">996641</cx:pt>
          <cx:pt idx="9914">996294</cx:pt>
          <cx:pt idx="9915">996261</cx:pt>
          <cx:pt idx="9916">996252</cx:pt>
          <cx:pt idx="9917">996192</cx:pt>
          <cx:pt idx="9918">995983</cx:pt>
          <cx:pt idx="9919">995950</cx:pt>
          <cx:pt idx="9920">995913</cx:pt>
          <cx:pt idx="9921">995733</cx:pt>
          <cx:pt idx="9922">995679</cx:pt>
          <cx:pt idx="9923">995498</cx:pt>
          <cx:pt idx="9924">995464</cx:pt>
          <cx:pt idx="9925">995376</cx:pt>
          <cx:pt idx="9926">995276</cx:pt>
          <cx:pt idx="9927">995276</cx:pt>
          <cx:pt idx="9928">995265</cx:pt>
          <cx:pt idx="9929">995264</cx:pt>
          <cx:pt idx="9930">995183</cx:pt>
          <cx:pt idx="9931">995153</cx:pt>
          <cx:pt idx="9932">995148</cx:pt>
          <cx:pt idx="9933">995143</cx:pt>
          <cx:pt idx="9934">994819</cx:pt>
          <cx:pt idx="9935">994747</cx:pt>
          <cx:pt idx="9936">994725</cx:pt>
          <cx:pt idx="9937">994706</cx:pt>
          <cx:pt idx="9938">994697</cx:pt>
          <cx:pt idx="9939">994644</cx:pt>
          <cx:pt idx="9940">994633</cx:pt>
          <cx:pt idx="9941">994621</cx:pt>
          <cx:pt idx="9942">994501</cx:pt>
          <cx:pt idx="9943">994404</cx:pt>
          <cx:pt idx="9944">993981</cx:pt>
          <cx:pt idx="9945">993923</cx:pt>
          <cx:pt idx="9946">993913</cx:pt>
          <cx:pt idx="9947">993699</cx:pt>
          <cx:pt idx="9948">993435</cx:pt>
          <cx:pt idx="9949">993383</cx:pt>
          <cx:pt idx="9950">993147</cx:pt>
          <cx:pt idx="9951">993118</cx:pt>
          <cx:pt idx="9952">993055</cx:pt>
          <cx:pt idx="9953">992720</cx:pt>
          <cx:pt idx="9954">992412</cx:pt>
          <cx:pt idx="9955">992247</cx:pt>
          <cx:pt idx="9956">992236</cx:pt>
          <cx:pt idx="9957">992133</cx:pt>
          <cx:pt idx="9958">992034</cx:pt>
          <cx:pt idx="9959">991776</cx:pt>
          <cx:pt idx="9960">991477</cx:pt>
          <cx:pt idx="9961">991329</cx:pt>
          <cx:pt idx="9962">991300</cx:pt>
          <cx:pt idx="9963">991246</cx:pt>
          <cx:pt idx="9964">991131</cx:pt>
          <cx:pt idx="9965">991027</cx:pt>
          <cx:pt idx="9966">990993</cx:pt>
          <cx:pt idx="9967">990980</cx:pt>
          <cx:pt idx="9968">990616</cx:pt>
          <cx:pt idx="9969">990553</cx:pt>
          <cx:pt idx="9970">990535</cx:pt>
          <cx:pt idx="9971">990527</cx:pt>
          <cx:pt idx="9972">990404</cx:pt>
          <cx:pt idx="9973">990231</cx:pt>
          <cx:pt idx="9974">990137</cx:pt>
          <cx:pt idx="9975">990009</cx:pt>
          <cx:pt idx="9976">989958</cx:pt>
          <cx:pt idx="9977">989831</cx:pt>
          <cx:pt idx="9978">989752</cx:pt>
          <cx:pt idx="9979">989669</cx:pt>
          <cx:pt idx="9980">989647</cx:pt>
          <cx:pt idx="9981">989578</cx:pt>
          <cx:pt idx="9982">989519</cx:pt>
          <cx:pt idx="9983">989288</cx:pt>
          <cx:pt idx="9984">988948</cx:pt>
          <cx:pt idx="9985">988814</cx:pt>
          <cx:pt idx="9986">988808</cx:pt>
          <cx:pt idx="9987">988429</cx:pt>
          <cx:pt idx="9988">988212</cx:pt>
          <cx:pt idx="9989">988066</cx:pt>
          <cx:pt idx="9990">987910</cx:pt>
          <cx:pt idx="9991">987890</cx:pt>
          <cx:pt idx="9992">987887</cx:pt>
          <cx:pt idx="9993">987847</cx:pt>
          <cx:pt idx="9994">987843</cx:pt>
          <cx:pt idx="9995">987801</cx:pt>
          <cx:pt idx="9996">987795</cx:pt>
          <cx:pt idx="9997">987715</cx:pt>
          <cx:pt idx="9998">987612</cx:pt>
          <cx:pt idx="9999">987539</cx:pt>
          <cx:pt idx="10000">987530</cx:pt>
          <cx:pt idx="10001">987515</cx:pt>
          <cx:pt idx="10002">987337</cx:pt>
          <cx:pt idx="10003">986787</cx:pt>
          <cx:pt idx="10004">986671</cx:pt>
          <cx:pt idx="10005">986574</cx:pt>
          <cx:pt idx="10006">986523</cx:pt>
          <cx:pt idx="10007">986359</cx:pt>
          <cx:pt idx="10008">986159</cx:pt>
          <cx:pt idx="10009">985651</cx:pt>
          <cx:pt idx="10010">985639</cx:pt>
          <cx:pt idx="10011">985522</cx:pt>
          <cx:pt idx="10012">985324</cx:pt>
          <cx:pt idx="10013">985235</cx:pt>
          <cx:pt idx="10014">985179</cx:pt>
          <cx:pt idx="10015">985166</cx:pt>
          <cx:pt idx="10016">985160</cx:pt>
          <cx:pt idx="10017">985147</cx:pt>
          <cx:pt idx="10018">985021</cx:pt>
          <cx:pt idx="10019">984912</cx:pt>
          <cx:pt idx="10020">984846</cx:pt>
          <cx:pt idx="10021">984647</cx:pt>
          <cx:pt idx="10022">984531</cx:pt>
          <cx:pt idx="10023">984094</cx:pt>
          <cx:pt idx="10024">984059</cx:pt>
          <cx:pt idx="10025">983736</cx:pt>
          <cx:pt idx="10026">983489</cx:pt>
          <cx:pt idx="10027">983467</cx:pt>
          <cx:pt idx="10028">983365</cx:pt>
          <cx:pt idx="10029">983347</cx:pt>
          <cx:pt idx="10030">983218</cx:pt>
          <cx:pt idx="10031">983190</cx:pt>
          <cx:pt idx="10032">983139</cx:pt>
          <cx:pt idx="10033">983132</cx:pt>
          <cx:pt idx="10034">983006</cx:pt>
          <cx:pt idx="10035">982861</cx:pt>
          <cx:pt idx="10036">982258</cx:pt>
          <cx:pt idx="10037">982063</cx:pt>
          <cx:pt idx="10038">982049</cx:pt>
          <cx:pt idx="10039">982049</cx:pt>
          <cx:pt idx="10040">981789</cx:pt>
          <cx:pt idx="10041">981344</cx:pt>
          <cx:pt idx="10042">981293</cx:pt>
          <cx:pt idx="10043">981062</cx:pt>
          <cx:pt idx="10044">981033</cx:pt>
          <cx:pt idx="10045">980896</cx:pt>
          <cx:pt idx="10046">980830</cx:pt>
          <cx:pt idx="10047">980722</cx:pt>
          <cx:pt idx="10048">980577</cx:pt>
          <cx:pt idx="10049">980574</cx:pt>
          <cx:pt idx="10050">980083</cx:pt>
          <cx:pt idx="10051">979826</cx:pt>
          <cx:pt idx="10052">979811</cx:pt>
          <cx:pt idx="10053">979680</cx:pt>
          <cx:pt idx="10054">979668</cx:pt>
          <cx:pt idx="10055">979617</cx:pt>
          <cx:pt idx="10056">979323</cx:pt>
          <cx:pt idx="10057">979295</cx:pt>
          <cx:pt idx="10058">979151</cx:pt>
          <cx:pt idx="10059">979134</cx:pt>
          <cx:pt idx="10060">979035</cx:pt>
          <cx:pt idx="10061">979034</cx:pt>
          <cx:pt idx="10062">978971</cx:pt>
          <cx:pt idx="10063">978719</cx:pt>
          <cx:pt idx="10064">978409</cx:pt>
          <cx:pt idx="10065">977910</cx:pt>
          <cx:pt idx="10066">977898</cx:pt>
          <cx:pt idx="10067">977896</cx:pt>
          <cx:pt idx="10068">977818</cx:pt>
          <cx:pt idx="10069">977674</cx:pt>
          <cx:pt idx="10070">977546</cx:pt>
          <cx:pt idx="10071">977490</cx:pt>
          <cx:pt idx="10072">977424</cx:pt>
          <cx:pt idx="10073">977357</cx:pt>
          <cx:pt idx="10074">977321</cx:pt>
          <cx:pt idx="10075">977285</cx:pt>
          <cx:pt idx="10076">977268</cx:pt>
          <cx:pt idx="10077">977264</cx:pt>
          <cx:pt idx="10078">977200</cx:pt>
          <cx:pt idx="10079">977085</cx:pt>
          <cx:pt idx="10080">977060</cx:pt>
          <cx:pt idx="10081">977019</cx:pt>
          <cx:pt idx="10082">976869</cx:pt>
          <cx:pt idx="10083">976803</cx:pt>
          <cx:pt idx="10084">976743</cx:pt>
          <cx:pt idx="10085">976657</cx:pt>
          <cx:pt idx="10086">976546</cx:pt>
          <cx:pt idx="10087">976487</cx:pt>
          <cx:pt idx="10088">976479</cx:pt>
          <cx:pt idx="10089">976477</cx:pt>
          <cx:pt idx="10090">976330</cx:pt>
          <cx:pt idx="10091">976326</cx:pt>
          <cx:pt idx="10092">976233</cx:pt>
          <cx:pt idx="10093">976121</cx:pt>
          <cx:pt idx="10094">975973</cx:pt>
          <cx:pt idx="10095">975928</cx:pt>
          <cx:pt idx="10096">975746</cx:pt>
          <cx:pt idx="10097">975738</cx:pt>
          <cx:pt idx="10098">975702</cx:pt>
          <cx:pt idx="10099">975552</cx:pt>
          <cx:pt idx="10100">975393</cx:pt>
          <cx:pt idx="10101">975360</cx:pt>
          <cx:pt idx="10102">975161</cx:pt>
          <cx:pt idx="10103">975127</cx:pt>
          <cx:pt idx="10104">975107</cx:pt>
          <cx:pt idx="10105">975054</cx:pt>
          <cx:pt idx="10106">975043</cx:pt>
          <cx:pt idx="10107">975041</cx:pt>
          <cx:pt idx="10108">974940</cx:pt>
          <cx:pt idx="10109">974810</cx:pt>
          <cx:pt idx="10110">974802</cx:pt>
          <cx:pt idx="10111">974624</cx:pt>
          <cx:pt idx="10112">974611</cx:pt>
          <cx:pt idx="10113">974565</cx:pt>
          <cx:pt idx="10114">974357</cx:pt>
          <cx:pt idx="10115">974269</cx:pt>
          <cx:pt idx="10116">974186</cx:pt>
          <cx:pt idx="10117">974150</cx:pt>
          <cx:pt idx="10118">973793</cx:pt>
          <cx:pt idx="10119">973749</cx:pt>
          <cx:pt idx="10120">973668</cx:pt>
          <cx:pt idx="10121">973575</cx:pt>
          <cx:pt idx="10122">973452</cx:pt>
          <cx:pt idx="10123">973446</cx:pt>
          <cx:pt idx="10124">973214</cx:pt>
          <cx:pt idx="10125">973172</cx:pt>
          <cx:pt idx="10126">973015</cx:pt>
          <cx:pt idx="10127">972909</cx:pt>
          <cx:pt idx="10128">972884</cx:pt>
          <cx:pt idx="10129">972881</cx:pt>
          <cx:pt idx="10130">972745</cx:pt>
          <cx:pt idx="10131">972587</cx:pt>
          <cx:pt idx="10132">972419</cx:pt>
          <cx:pt idx="10133">972204</cx:pt>
          <cx:pt idx="10134">972116</cx:pt>
          <cx:pt idx="10135">971871</cx:pt>
          <cx:pt idx="10136">971839</cx:pt>
          <cx:pt idx="10137">971684</cx:pt>
          <cx:pt idx="10138">971515</cx:pt>
          <cx:pt idx="10139">971449</cx:pt>
          <cx:pt idx="10140">971403</cx:pt>
          <cx:pt idx="10141">971400</cx:pt>
          <cx:pt idx="10142">971374</cx:pt>
          <cx:pt idx="10143">971123</cx:pt>
          <cx:pt idx="10144">971117</cx:pt>
          <cx:pt idx="10145">970984</cx:pt>
          <cx:pt idx="10146">970885</cx:pt>
          <cx:pt idx="10147">970857</cx:pt>
          <cx:pt idx="10148">970854</cx:pt>
          <cx:pt idx="10149">970807</cx:pt>
          <cx:pt idx="10150">970666</cx:pt>
          <cx:pt idx="10151">970277</cx:pt>
          <cx:pt idx="10152">970186</cx:pt>
          <cx:pt idx="10153">970140</cx:pt>
          <cx:pt idx="10154">970033</cx:pt>
          <cx:pt idx="10155">970027</cx:pt>
          <cx:pt idx="10156">969930</cx:pt>
          <cx:pt idx="10157">969873</cx:pt>
          <cx:pt idx="10158">969752</cx:pt>
          <cx:pt idx="10159">969541</cx:pt>
          <cx:pt idx="10160">969477</cx:pt>
          <cx:pt idx="10161">969463</cx:pt>
          <cx:pt idx="10162">969198</cx:pt>
          <cx:pt idx="10163">968865</cx:pt>
          <cx:pt idx="10164">968805</cx:pt>
          <cx:pt idx="10165">968731</cx:pt>
          <cx:pt idx="10166">968702</cx:pt>
          <cx:pt idx="10167">968587</cx:pt>
          <cx:pt idx="10168">968586</cx:pt>
          <cx:pt idx="10169">968408</cx:pt>
          <cx:pt idx="10170">968378</cx:pt>
          <cx:pt idx="10171">968339</cx:pt>
          <cx:pt idx="10172">968325</cx:pt>
          <cx:pt idx="10173">968153</cx:pt>
          <cx:pt idx="10174">968116</cx:pt>
          <cx:pt idx="10175">967971</cx:pt>
          <cx:pt idx="10176">967490</cx:pt>
          <cx:pt idx="10177">967452</cx:pt>
          <cx:pt idx="10178">967444</cx:pt>
          <cx:pt idx="10179">967412</cx:pt>
          <cx:pt idx="10180">967386</cx:pt>
          <cx:pt idx="10181">967380</cx:pt>
          <cx:pt idx="10182">967160</cx:pt>
          <cx:pt idx="10183">967157</cx:pt>
          <cx:pt idx="10184">967117</cx:pt>
          <cx:pt idx="10185">967048</cx:pt>
          <cx:pt idx="10186">966745</cx:pt>
          <cx:pt idx="10187">966732</cx:pt>
          <cx:pt idx="10188">966723</cx:pt>
          <cx:pt idx="10189">966539</cx:pt>
          <cx:pt idx="10190">966508</cx:pt>
          <cx:pt idx="10191">966474</cx:pt>
          <cx:pt idx="10192">966341</cx:pt>
          <cx:pt idx="10193">966305</cx:pt>
          <cx:pt idx="10194">966262</cx:pt>
          <cx:pt idx="10195">966208</cx:pt>
          <cx:pt idx="10196">966053</cx:pt>
          <cx:pt idx="10197">965956</cx:pt>
          <cx:pt idx="10198">965846</cx:pt>
          <cx:pt idx="10199">965785</cx:pt>
          <cx:pt idx="10200">965706</cx:pt>
          <cx:pt idx="10201">965562</cx:pt>
          <cx:pt idx="10202">965350</cx:pt>
          <cx:pt idx="10203">965275</cx:pt>
          <cx:pt idx="10204">965084</cx:pt>
          <cx:pt idx="10205">964945</cx:pt>
          <cx:pt idx="10206">964842</cx:pt>
          <cx:pt idx="10207">964813</cx:pt>
          <cx:pt idx="10208">964568</cx:pt>
          <cx:pt idx="10209">964423</cx:pt>
          <cx:pt idx="10210">964151</cx:pt>
          <cx:pt idx="10211">964101</cx:pt>
          <cx:pt idx="10212">963996</cx:pt>
          <cx:pt idx="10213">963829</cx:pt>
          <cx:pt idx="10214">963801</cx:pt>
          <cx:pt idx="10215">963703</cx:pt>
          <cx:pt idx="10216">963679</cx:pt>
          <cx:pt idx="10217">963677</cx:pt>
          <cx:pt idx="10218">963582</cx:pt>
          <cx:pt idx="10219">963490</cx:pt>
          <cx:pt idx="10220">963302</cx:pt>
          <cx:pt idx="10221">963276</cx:pt>
          <cx:pt idx="10222">963212</cx:pt>
          <cx:pt idx="10223">963100</cx:pt>
          <cx:pt idx="10224">963058</cx:pt>
          <cx:pt idx="10225">963043</cx:pt>
          <cx:pt idx="10226">963002</cx:pt>
          <cx:pt idx="10227">962871</cx:pt>
          <cx:pt idx="10228">962812</cx:pt>
          <cx:pt idx="10229">962790</cx:pt>
          <cx:pt idx="10230">962526</cx:pt>
          <cx:pt idx="10231">962221</cx:pt>
          <cx:pt idx="10232">962025</cx:pt>
          <cx:pt idx="10233">961961</cx:pt>
          <cx:pt idx="10234">961780</cx:pt>
          <cx:pt idx="10235">961720</cx:pt>
          <cx:pt idx="10236">961714</cx:pt>
          <cx:pt idx="10237">961644</cx:pt>
          <cx:pt idx="10238">961607</cx:pt>
          <cx:pt idx="10239">961594</cx:pt>
          <cx:pt idx="10240">961548</cx:pt>
          <cx:pt idx="10241">961505</cx:pt>
          <cx:pt idx="10242">961385</cx:pt>
          <cx:pt idx="10243">961346</cx:pt>
          <cx:pt idx="10244">961346</cx:pt>
          <cx:pt idx="10245">961330</cx:pt>
          <cx:pt idx="10246">961313</cx:pt>
          <cx:pt idx="10247">961034</cx:pt>
          <cx:pt idx="10248">961022</cx:pt>
          <cx:pt idx="10249">960816</cx:pt>
          <cx:pt idx="10250">960769</cx:pt>
          <cx:pt idx="10251">960747</cx:pt>
          <cx:pt idx="10252">960732</cx:pt>
          <cx:pt idx="10253">960561</cx:pt>
          <cx:pt idx="10254">960453</cx:pt>
          <cx:pt idx="10255">960343</cx:pt>
          <cx:pt idx="10256">960271</cx:pt>
          <cx:pt idx="10257">960222</cx:pt>
          <cx:pt idx="10258">960036</cx:pt>
          <cx:pt idx="10259">959996</cx:pt>
          <cx:pt idx="10260">959927</cx:pt>
          <cx:pt idx="10261">959807</cx:pt>
          <cx:pt idx="10262">959739</cx:pt>
          <cx:pt idx="10263">959700</cx:pt>
          <cx:pt idx="10264">959376</cx:pt>
          <cx:pt idx="10265">959361</cx:pt>
          <cx:pt idx="10266">959235</cx:pt>
          <cx:pt idx="10267">958992</cx:pt>
          <cx:pt idx="10268">958605</cx:pt>
          <cx:pt idx="10269">958546</cx:pt>
          <cx:pt idx="10270">958455</cx:pt>
          <cx:pt idx="10271">958445</cx:pt>
          <cx:pt idx="10272">958440</cx:pt>
          <cx:pt idx="10273">958408</cx:pt>
          <cx:pt idx="10274">958341</cx:pt>
          <cx:pt idx="10275">958220</cx:pt>
          <cx:pt idx="10276">958200</cx:pt>
          <cx:pt idx="10277">958130</cx:pt>
          <cx:pt idx="10278">958030</cx:pt>
          <cx:pt idx="10279">957817</cx:pt>
          <cx:pt idx="10280">957798</cx:pt>
          <cx:pt idx="10281">957709</cx:pt>
          <cx:pt idx="10282">957701</cx:pt>
          <cx:pt idx="10283">957641</cx:pt>
          <cx:pt idx="10284">957494</cx:pt>
          <cx:pt idx="10285">957437</cx:pt>
          <cx:pt idx="10286">957300</cx:pt>
          <cx:pt idx="10287">957295</cx:pt>
          <cx:pt idx="10288">957276</cx:pt>
          <cx:pt idx="10289">956995</cx:pt>
          <cx:pt idx="10290">956917</cx:pt>
          <cx:pt idx="10291">956810</cx:pt>
          <cx:pt idx="10292">956792</cx:pt>
          <cx:pt idx="10293">956750</cx:pt>
          <cx:pt idx="10294">956728</cx:pt>
          <cx:pt idx="10295">956609</cx:pt>
          <cx:pt idx="10296">956557</cx:pt>
          <cx:pt idx="10297">956546</cx:pt>
          <cx:pt idx="10298">956490</cx:pt>
          <cx:pt idx="10299">956391</cx:pt>
          <cx:pt idx="10300">956348</cx:pt>
          <cx:pt idx="10301">956199</cx:pt>
          <cx:pt idx="10302">956170</cx:pt>
          <cx:pt idx="10303">956108</cx:pt>
          <cx:pt idx="10304">956095</cx:pt>
          <cx:pt idx="10305">956044</cx:pt>
          <cx:pt idx="10306">955816</cx:pt>
          <cx:pt idx="10307">955793</cx:pt>
          <cx:pt idx="10308">955382</cx:pt>
          <cx:pt idx="10309">955241</cx:pt>
          <cx:pt idx="10310">955180</cx:pt>
          <cx:pt idx="10311">954925</cx:pt>
          <cx:pt idx="10312">954918</cx:pt>
          <cx:pt idx="10313">954671</cx:pt>
          <cx:pt idx="10314">954654</cx:pt>
          <cx:pt idx="10315">954389</cx:pt>
          <cx:pt idx="10316">954347</cx:pt>
          <cx:pt idx="10317">954334</cx:pt>
          <cx:pt idx="10318">954327</cx:pt>
          <cx:pt idx="10319">954298</cx:pt>
          <cx:pt idx="10320">954255</cx:pt>
          <cx:pt idx="10321">954230</cx:pt>
          <cx:pt idx="10322">954024</cx:pt>
          <cx:pt idx="10323">953977</cx:pt>
          <cx:pt idx="10324">953966</cx:pt>
          <cx:pt idx="10325">953860</cx:pt>
          <cx:pt idx="10326">953806</cx:pt>
          <cx:pt idx="10327">953801</cx:pt>
          <cx:pt idx="10328">953717</cx:pt>
          <cx:pt idx="10329">953710</cx:pt>
          <cx:pt idx="10330">953527</cx:pt>
          <cx:pt idx="10331">953364</cx:pt>
          <cx:pt idx="10332">952880</cx:pt>
          <cx:pt idx="10333">952863</cx:pt>
          <cx:pt idx="10334">952853</cx:pt>
          <cx:pt idx="10335">952845</cx:pt>
          <cx:pt idx="10336">952839</cx:pt>
          <cx:pt idx="10337">952808</cx:pt>
          <cx:pt idx="10338">952808</cx:pt>
          <cx:pt idx="10339">952662</cx:pt>
          <cx:pt idx="10340">952655</cx:pt>
          <cx:pt idx="10341">952616</cx:pt>
          <cx:pt idx="10342">952447</cx:pt>
          <cx:pt idx="10343">952436</cx:pt>
          <cx:pt idx="10344">952395</cx:pt>
          <cx:pt idx="10345">952375</cx:pt>
          <cx:pt idx="10346">952018</cx:pt>
          <cx:pt idx="10347">951969</cx:pt>
          <cx:pt idx="10348">951968</cx:pt>
          <cx:pt idx="10349">951938</cx:pt>
          <cx:pt idx="10350">951739</cx:pt>
          <cx:pt idx="10351">951669</cx:pt>
          <cx:pt idx="10352">951618</cx:pt>
          <cx:pt idx="10353">951419</cx:pt>
          <cx:pt idx="10354">951207</cx:pt>
          <cx:pt idx="10355">951072</cx:pt>
          <cx:pt idx="10356">950955</cx:pt>
          <cx:pt idx="10357">950854</cx:pt>
          <cx:pt idx="10358">950853</cx:pt>
          <cx:pt idx="10359">950777</cx:pt>
          <cx:pt idx="10360">950727</cx:pt>
          <cx:pt idx="10361">950667</cx:pt>
          <cx:pt idx="10362">950443</cx:pt>
          <cx:pt idx="10363">950417</cx:pt>
          <cx:pt idx="10364">950154</cx:pt>
          <cx:pt idx="10365">949718</cx:pt>
          <cx:pt idx="10366">949590</cx:pt>
          <cx:pt idx="10367">949574</cx:pt>
          <cx:pt idx="10368">949521</cx:pt>
          <cx:pt idx="10369">949459</cx:pt>
          <cx:pt idx="10370">949418</cx:pt>
          <cx:pt idx="10371">949296</cx:pt>
          <cx:pt idx="10372">949272</cx:pt>
          <cx:pt idx="10373">949238</cx:pt>
          <cx:pt idx="10374">949114</cx:pt>
          <cx:pt idx="10375">948926</cx:pt>
          <cx:pt idx="10376">948748</cx:pt>
          <cx:pt idx="10377">948470</cx:pt>
          <cx:pt idx="10378">948444</cx:pt>
          <cx:pt idx="10379">948330</cx:pt>
          <cx:pt idx="10380">948218</cx:pt>
          <cx:pt idx="10381">948061</cx:pt>
          <cx:pt idx="10382">948030</cx:pt>
          <cx:pt idx="10383">947896</cx:pt>
          <cx:pt idx="10384">947745</cx:pt>
          <cx:pt idx="10385">947741</cx:pt>
          <cx:pt idx="10386">947700</cx:pt>
          <cx:pt idx="10387">947677</cx:pt>
          <cx:pt idx="10388">947631</cx:pt>
          <cx:pt idx="10389">947578</cx:pt>
          <cx:pt idx="10390">947466</cx:pt>
          <cx:pt idx="10391">947354</cx:pt>
          <cx:pt idx="10392">947339</cx:pt>
          <cx:pt idx="10393">947331</cx:pt>
          <cx:pt idx="10394">947216</cx:pt>
          <cx:pt idx="10395">947005</cx:pt>
          <cx:pt idx="10396">946957</cx:pt>
          <cx:pt idx="10397">946859</cx:pt>
          <cx:pt idx="10398">946816</cx:pt>
          <cx:pt idx="10399">946776</cx:pt>
          <cx:pt idx="10400">946738</cx:pt>
          <cx:pt idx="10401">946671</cx:pt>
          <cx:pt idx="10402">946655</cx:pt>
          <cx:pt idx="10403">946592</cx:pt>
          <cx:pt idx="10404">946563</cx:pt>
          <cx:pt idx="10405">946484</cx:pt>
          <cx:pt idx="10406">946232</cx:pt>
          <cx:pt idx="10407">945978</cx:pt>
          <cx:pt idx="10408">945936</cx:pt>
          <cx:pt idx="10409">945827</cx:pt>
          <cx:pt idx="10410">945795</cx:pt>
          <cx:pt idx="10411">945737</cx:pt>
          <cx:pt idx="10412">945668</cx:pt>
          <cx:pt idx="10413">945605</cx:pt>
          <cx:pt idx="10414">945562</cx:pt>
          <cx:pt idx="10415">945489</cx:pt>
          <cx:pt idx="10416">945462</cx:pt>
          <cx:pt idx="10417">945426</cx:pt>
          <cx:pt idx="10418">945424</cx:pt>
          <cx:pt idx="10419">945338</cx:pt>
          <cx:pt idx="10420">945280</cx:pt>
          <cx:pt idx="10421">945096</cx:pt>
          <cx:pt idx="10422">944946</cx:pt>
          <cx:pt idx="10423">944475</cx:pt>
          <cx:pt idx="10424">944204</cx:pt>
          <cx:pt idx="10425">944057</cx:pt>
          <cx:pt idx="10426">944032</cx:pt>
          <cx:pt idx="10427">943978</cx:pt>
          <cx:pt idx="10428">943870</cx:pt>
          <cx:pt idx="10429">943775</cx:pt>
          <cx:pt idx="10430">943724</cx:pt>
          <cx:pt idx="10431">943626</cx:pt>
          <cx:pt idx="10432">943362</cx:pt>
          <cx:pt idx="10433">943126</cx:pt>
          <cx:pt idx="10434">943101</cx:pt>
          <cx:pt idx="10435">942860</cx:pt>
          <cx:pt idx="10436">942770</cx:pt>
          <cx:pt idx="10437">942701</cx:pt>
          <cx:pt idx="10438">942682</cx:pt>
          <cx:pt idx="10439">942454</cx:pt>
          <cx:pt idx="10440">942450</cx:pt>
          <cx:pt idx="10441">942394</cx:pt>
          <cx:pt idx="10442">942338</cx:pt>
          <cx:pt idx="10443">942172</cx:pt>
          <cx:pt idx="10444">942021</cx:pt>
          <cx:pt idx="10445">942015</cx:pt>
          <cx:pt idx="10446">941989</cx:pt>
          <cx:pt idx="10447">941900</cx:pt>
          <cx:pt idx="10448">941752</cx:pt>
          <cx:pt idx="10449">941547</cx:pt>
          <cx:pt idx="10450">941460</cx:pt>
          <cx:pt idx="10451">941422</cx:pt>
          <cx:pt idx="10452">941345</cx:pt>
          <cx:pt idx="10453">941318</cx:pt>
          <cx:pt idx="10454">941274</cx:pt>
          <cx:pt idx="10455">941258</cx:pt>
          <cx:pt idx="10456">941213</cx:pt>
          <cx:pt idx="10457">941129</cx:pt>
          <cx:pt idx="10458">941067</cx:pt>
          <cx:pt idx="10459">940904</cx:pt>
          <cx:pt idx="10460">940761</cx:pt>
          <cx:pt idx="10461">940697</cx:pt>
          <cx:pt idx="10462">940552</cx:pt>
          <cx:pt idx="10463">940532</cx:pt>
          <cx:pt idx="10464">940396</cx:pt>
          <cx:pt idx="10465">940301</cx:pt>
          <cx:pt idx="10466">940204</cx:pt>
          <cx:pt idx="10467">940204</cx:pt>
          <cx:pt idx="10468">940179</cx:pt>
          <cx:pt idx="10469">940170</cx:pt>
          <cx:pt idx="10470">940100</cx:pt>
          <cx:pt idx="10471">939800</cx:pt>
          <cx:pt idx="10472">939764</cx:pt>
          <cx:pt idx="10473">939755</cx:pt>
          <cx:pt idx="10474">939715</cx:pt>
          <cx:pt idx="10475">939495</cx:pt>
          <cx:pt idx="10476">939398</cx:pt>
          <cx:pt idx="10477">939344</cx:pt>
          <cx:pt idx="10478">939343</cx:pt>
          <cx:pt idx="10479">939331</cx:pt>
          <cx:pt idx="10480">939129</cx:pt>
          <cx:pt idx="10481">939113</cx:pt>
          <cx:pt idx="10482">939086</cx:pt>
          <cx:pt idx="10483">939041</cx:pt>
          <cx:pt idx="10484">938933</cx:pt>
          <cx:pt idx="10485">938926</cx:pt>
          <cx:pt idx="10486">938915</cx:pt>
          <cx:pt idx="10487">938875</cx:pt>
          <cx:pt idx="10488">938603</cx:pt>
          <cx:pt idx="10489">938335</cx:pt>
          <cx:pt idx="10490">938269</cx:pt>
          <cx:pt idx="10491">938088</cx:pt>
          <cx:pt idx="10492">937895</cx:pt>
          <cx:pt idx="10493">937603</cx:pt>
          <cx:pt idx="10494">937541</cx:pt>
          <cx:pt idx="10495">937232</cx:pt>
          <cx:pt idx="10496">937001</cx:pt>
          <cx:pt idx="10497">936946</cx:pt>
          <cx:pt idx="10498">936865</cx:pt>
          <cx:pt idx="10499">936851</cx:pt>
          <cx:pt idx="10500">936851</cx:pt>
          <cx:pt idx="10501">936493</cx:pt>
          <cx:pt idx="10502">936300</cx:pt>
          <cx:pt idx="10503">936298</cx:pt>
          <cx:pt idx="10504">936130</cx:pt>
          <cx:pt idx="10505">936066</cx:pt>
          <cx:pt idx="10506">936013</cx:pt>
          <cx:pt idx="10507">935866</cx:pt>
          <cx:pt idx="10508">935753</cx:pt>
          <cx:pt idx="10509">935651</cx:pt>
          <cx:pt idx="10510">935595</cx:pt>
          <cx:pt idx="10511">935570</cx:pt>
          <cx:pt idx="10512">935521</cx:pt>
          <cx:pt idx="10513">935121</cx:pt>
          <cx:pt idx="10514">935009</cx:pt>
          <cx:pt idx="10515">934967</cx:pt>
          <cx:pt idx="10516">934913</cx:pt>
          <cx:pt idx="10517">934754</cx:pt>
          <cx:pt idx="10518">934728</cx:pt>
          <cx:pt idx="10519">934678</cx:pt>
          <cx:pt idx="10520">934622</cx:pt>
          <cx:pt idx="10521">934561</cx:pt>
          <cx:pt idx="10522">934541</cx:pt>
          <cx:pt idx="10523">934237</cx:pt>
          <cx:pt idx="10524">934163</cx:pt>
          <cx:pt idx="10525">934095</cx:pt>
          <cx:pt idx="10526">933994</cx:pt>
          <cx:pt idx="10527">933591</cx:pt>
          <cx:pt idx="10528">933552</cx:pt>
          <cx:pt idx="10529">933187</cx:pt>
          <cx:pt idx="10530">933053</cx:pt>
          <cx:pt idx="10531">932822</cx:pt>
          <cx:pt idx="10532">932793</cx:pt>
          <cx:pt idx="10533">932755</cx:pt>
          <cx:pt idx="10534">932715</cx:pt>
          <cx:pt idx="10535">932568</cx:pt>
          <cx:pt idx="10536">932559</cx:pt>
          <cx:pt idx="10537">932451</cx:pt>
          <cx:pt idx="10538">932111</cx:pt>
          <cx:pt idx="10539">932061</cx:pt>
          <cx:pt idx="10540">931886</cx:pt>
          <cx:pt idx="10541">931841</cx:pt>
          <cx:pt idx="10542">931830</cx:pt>
          <cx:pt idx="10543">931815</cx:pt>
          <cx:pt idx="10544">931790</cx:pt>
          <cx:pt idx="10545">931783</cx:pt>
          <cx:pt idx="10546">931745</cx:pt>
          <cx:pt idx="10547">931741</cx:pt>
          <cx:pt idx="10548">931511</cx:pt>
          <cx:pt idx="10549">931318</cx:pt>
          <cx:pt idx="10550">931228</cx:pt>
          <cx:pt idx="10551">931226</cx:pt>
          <cx:pt idx="10552">931181</cx:pt>
          <cx:pt idx="10553">931112</cx:pt>
          <cx:pt idx="10554">930741</cx:pt>
          <cx:pt idx="10555">930638</cx:pt>
          <cx:pt idx="10556">930595</cx:pt>
          <cx:pt idx="10557">930312</cx:pt>
          <cx:pt idx="10558">930217</cx:pt>
          <cx:pt idx="10559">930171</cx:pt>
          <cx:pt idx="10560">930133</cx:pt>
          <cx:pt idx="10561">930053</cx:pt>
          <cx:pt idx="10562">929785</cx:pt>
          <cx:pt idx="10563">929557</cx:pt>
          <cx:pt idx="10564">929448</cx:pt>
          <cx:pt idx="10565">929390</cx:pt>
          <cx:pt idx="10566">929226</cx:pt>
          <cx:pt idx="10567">929103</cx:pt>
          <cx:pt idx="10568">928939</cx:pt>
          <cx:pt idx="10569">928903</cx:pt>
          <cx:pt idx="10570">928649</cx:pt>
          <cx:pt idx="10571">928634</cx:pt>
          <cx:pt idx="10572">928615</cx:pt>
          <cx:pt idx="10573">928500</cx:pt>
          <cx:pt idx="10574">928267</cx:pt>
          <cx:pt idx="10575">928109</cx:pt>
          <cx:pt idx="10576">928098</cx:pt>
          <cx:pt idx="10577">928072</cx:pt>
          <cx:pt idx="10578">928038</cx:pt>
          <cx:pt idx="10579">927849</cx:pt>
          <cx:pt idx="10580">927713</cx:pt>
          <cx:pt idx="10581">927652</cx:pt>
          <cx:pt idx="10582">927631</cx:pt>
          <cx:pt idx="10583">927325</cx:pt>
          <cx:pt idx="10584">927312</cx:pt>
          <cx:pt idx="10585">927209</cx:pt>
          <cx:pt idx="10586">927065</cx:pt>
          <cx:pt idx="10587">926869</cx:pt>
          <cx:pt idx="10588">926600</cx:pt>
          <cx:pt idx="10589">926591</cx:pt>
          <cx:pt idx="10590">926503</cx:pt>
          <cx:pt idx="10591">926471</cx:pt>
          <cx:pt idx="10592">926293</cx:pt>
          <cx:pt idx="10593">926292</cx:pt>
          <cx:pt idx="10594">926185</cx:pt>
          <cx:pt idx="10595">926121</cx:pt>
          <cx:pt idx="10596">926118</cx:pt>
          <cx:pt idx="10597">926006</cx:pt>
          <cx:pt idx="10598">925984</cx:pt>
          <cx:pt idx="10599">925978</cx:pt>
          <cx:pt idx="10600">925938</cx:pt>
          <cx:pt idx="10601">925884</cx:pt>
          <cx:pt idx="10602">925688</cx:pt>
          <cx:pt idx="10603">925647</cx:pt>
          <cx:pt idx="10604">925583</cx:pt>
          <cx:pt idx="10605">925394</cx:pt>
          <cx:pt idx="10606">925323</cx:pt>
          <cx:pt idx="10607">925309</cx:pt>
          <cx:pt idx="10608">925222</cx:pt>
          <cx:pt idx="10609">925065</cx:pt>
          <cx:pt idx="10610">925059</cx:pt>
          <cx:pt idx="10611">924996</cx:pt>
          <cx:pt idx="10612">924843</cx:pt>
          <cx:pt idx="10613">924774</cx:pt>
          <cx:pt idx="10614">924761</cx:pt>
          <cx:pt idx="10615">924747</cx:pt>
          <cx:pt idx="10616">924646</cx:pt>
          <cx:pt idx="10617">924405</cx:pt>
          <cx:pt idx="10618">924351</cx:pt>
          <cx:pt idx="10619">924135</cx:pt>
          <cx:pt idx="10620">924073</cx:pt>
          <cx:pt idx="10621">923985</cx:pt>
          <cx:pt idx="10622">923771</cx:pt>
          <cx:pt idx="10623">923655</cx:pt>
          <cx:pt idx="10624">923567</cx:pt>
          <cx:pt idx="10625">923460</cx:pt>
          <cx:pt idx="10626">923151</cx:pt>
          <cx:pt idx="10627">923144</cx:pt>
          <cx:pt idx="10628">923109</cx:pt>
          <cx:pt idx="10629">923044</cx:pt>
          <cx:pt idx="10630">923043</cx:pt>
          <cx:pt idx="10631">922932</cx:pt>
          <cx:pt idx="10632">922888</cx:pt>
          <cx:pt idx="10633">922855</cx:pt>
          <cx:pt idx="10634">922773</cx:pt>
          <cx:pt idx="10635">922630</cx:pt>
          <cx:pt idx="10636">922569</cx:pt>
          <cx:pt idx="10637">922504</cx:pt>
          <cx:pt idx="10638">922412</cx:pt>
          <cx:pt idx="10639">922330</cx:pt>
          <cx:pt idx="10640">922324</cx:pt>
          <cx:pt idx="10641">922316</cx:pt>
          <cx:pt idx="10642">922146</cx:pt>
          <cx:pt idx="10643">922111</cx:pt>
          <cx:pt idx="10644">922004</cx:pt>
          <cx:pt idx="10645">921884</cx:pt>
          <cx:pt idx="10646">921784</cx:pt>
          <cx:pt idx="10647">921780</cx:pt>
          <cx:pt idx="10648">921773</cx:pt>
          <cx:pt idx="10649">921440</cx:pt>
          <cx:pt idx="10650">921160</cx:pt>
          <cx:pt idx="10651">921036</cx:pt>
          <cx:pt idx="10652">920937</cx:pt>
          <cx:pt idx="10653">920845</cx:pt>
          <cx:pt idx="10654">920774</cx:pt>
          <cx:pt idx="10655">920639</cx:pt>
          <cx:pt idx="10656">920615</cx:pt>
          <cx:pt idx="10657">920344</cx:pt>
          <cx:pt idx="10658">920229</cx:pt>
          <cx:pt idx="10659">920187</cx:pt>
          <cx:pt idx="10660">920134</cx:pt>
          <cx:pt idx="10661">920120</cx:pt>
          <cx:pt idx="10662">919990</cx:pt>
          <cx:pt idx="10663">919934</cx:pt>
          <cx:pt idx="10664">919903</cx:pt>
          <cx:pt idx="10665">919593</cx:pt>
          <cx:pt idx="10666">919517</cx:pt>
          <cx:pt idx="10667">919478</cx:pt>
          <cx:pt idx="10668">919312</cx:pt>
          <cx:pt idx="10669">919203</cx:pt>
          <cx:pt idx="10670">919134</cx:pt>
          <cx:pt idx="10671">919029</cx:pt>
          <cx:pt idx="10672">918887</cx:pt>
          <cx:pt idx="10673">918792</cx:pt>
          <cx:pt idx="10674">918785</cx:pt>
          <cx:pt idx="10675">918680</cx:pt>
          <cx:pt idx="10676">918677</cx:pt>
          <cx:pt idx="10677">918669</cx:pt>
          <cx:pt idx="10678">918652</cx:pt>
          <cx:pt idx="10679">918644</cx:pt>
          <cx:pt idx="10680">918567</cx:pt>
          <cx:pt idx="10681">918519</cx:pt>
          <cx:pt idx="10682">918375</cx:pt>
          <cx:pt idx="10683">918243</cx:pt>
          <cx:pt idx="10684">918030</cx:pt>
          <cx:pt idx="10685">917741</cx:pt>
          <cx:pt idx="10686">917612</cx:pt>
          <cx:pt idx="10687">917467</cx:pt>
          <cx:pt idx="10688">917465</cx:pt>
          <cx:pt idx="10689">917010</cx:pt>
          <cx:pt idx="10690">916996</cx:pt>
          <cx:pt idx="10691">916810</cx:pt>
          <cx:pt idx="10692">916731</cx:pt>
          <cx:pt idx="10693">916363</cx:pt>
          <cx:pt idx="10694">916349</cx:pt>
          <cx:pt idx="10695">916257</cx:pt>
          <cx:pt idx="10696">916238</cx:pt>
          <cx:pt idx="10697">916205</cx:pt>
          <cx:pt idx="10698">916184</cx:pt>
          <cx:pt idx="10699">916128</cx:pt>
          <cx:pt idx="10700">916078</cx:pt>
          <cx:pt idx="10701">916063</cx:pt>
          <cx:pt idx="10702">915956</cx:pt>
          <cx:pt idx="10703">915949</cx:pt>
          <cx:pt idx="10704">915937</cx:pt>
          <cx:pt idx="10705">915871</cx:pt>
          <cx:pt idx="10706">915860</cx:pt>
          <cx:pt idx="10707">915825</cx:pt>
          <cx:pt idx="10708">915822</cx:pt>
          <cx:pt idx="10709">915801</cx:pt>
          <cx:pt idx="10710">915606</cx:pt>
          <cx:pt idx="10711">915538</cx:pt>
          <cx:pt idx="10712">915431</cx:pt>
          <cx:pt idx="10713">915218</cx:pt>
          <cx:pt idx="10714">915030</cx:pt>
          <cx:pt idx="10715">915014</cx:pt>
          <cx:pt idx="10716">914897</cx:pt>
          <cx:pt idx="10717">914817</cx:pt>
          <cx:pt idx="10718">914755</cx:pt>
          <cx:pt idx="10719">914652</cx:pt>
          <cx:pt idx="10720">914464</cx:pt>
          <cx:pt idx="10721">914385</cx:pt>
          <cx:pt idx="10722">914321</cx:pt>
          <cx:pt idx="10723">914063</cx:pt>
          <cx:pt idx="10724">914029</cx:pt>
          <cx:pt idx="10725">913945</cx:pt>
          <cx:pt idx="10726">913840</cx:pt>
          <cx:pt idx="10727">913755</cx:pt>
          <cx:pt idx="10728">913742</cx:pt>
          <cx:pt idx="10729">913644</cx:pt>
          <cx:pt idx="10730">913543</cx:pt>
          <cx:pt idx="10731">913496</cx:pt>
          <cx:pt idx="10732">913464</cx:pt>
          <cx:pt idx="10733">913454</cx:pt>
          <cx:pt idx="10734">913342</cx:pt>
          <cx:pt idx="10735">913215</cx:pt>
          <cx:pt idx="10736">913204</cx:pt>
          <cx:pt idx="10737">913179</cx:pt>
          <cx:pt idx="10738">913102</cx:pt>
          <cx:pt idx="10739">913061</cx:pt>
          <cx:pt idx="10740">912774</cx:pt>
          <cx:pt idx="10741">912761</cx:pt>
          <cx:pt idx="10742">912643</cx:pt>
          <cx:pt idx="10743">912532</cx:pt>
          <cx:pt idx="10744">912491</cx:pt>
          <cx:pt idx="10745">912341</cx:pt>
          <cx:pt idx="10746">912280</cx:pt>
          <cx:pt idx="10747">912240</cx:pt>
          <cx:pt idx="10748">912103</cx:pt>
          <cx:pt idx="10749">911963</cx:pt>
          <cx:pt idx="10750">911957</cx:pt>
          <cx:pt idx="10751">911886</cx:pt>
          <cx:pt idx="10752">911851</cx:pt>
          <cx:pt idx="10753">911828</cx:pt>
          <cx:pt idx="10754">911646</cx:pt>
          <cx:pt idx="10755">911637</cx:pt>
          <cx:pt idx="10756">911566</cx:pt>
          <cx:pt idx="10757">911324</cx:pt>
          <cx:pt idx="10758">911252</cx:pt>
          <cx:pt idx="10759">911172</cx:pt>
          <cx:pt idx="10760">911070</cx:pt>
          <cx:pt idx="10761">911053</cx:pt>
          <cx:pt idx="10762">911015</cx:pt>
          <cx:pt idx="10763">910961</cx:pt>
          <cx:pt idx="10764">910921</cx:pt>
          <cx:pt idx="10765">910747</cx:pt>
          <cx:pt idx="10766">910675</cx:pt>
          <cx:pt idx="10767">910496</cx:pt>
          <cx:pt idx="10768">910419</cx:pt>
          <cx:pt idx="10769">910398</cx:pt>
          <cx:pt idx="10770">910317</cx:pt>
          <cx:pt idx="10771">910281</cx:pt>
          <cx:pt idx="10772">910169</cx:pt>
          <cx:pt idx="10773">910006</cx:pt>
          <cx:pt idx="10774">909867</cx:pt>
          <cx:pt idx="10775">909690</cx:pt>
          <cx:pt idx="10776">909430</cx:pt>
          <cx:pt idx="10777">909280</cx:pt>
          <cx:pt idx="10778">909182</cx:pt>
          <cx:pt idx="10779">909074</cx:pt>
          <cx:pt idx="10780">909020</cx:pt>
          <cx:pt idx="10781">908989</cx:pt>
          <cx:pt idx="10782">908937</cx:pt>
          <cx:pt idx="10783">908908</cx:pt>
          <cx:pt idx="10784">908821</cx:pt>
          <cx:pt idx="10785">908705</cx:pt>
          <cx:pt idx="10786">908365</cx:pt>
          <cx:pt idx="10787">908363</cx:pt>
          <cx:pt idx="10788">907938</cx:pt>
          <cx:pt idx="10789">907902</cx:pt>
          <cx:pt idx="10790">907759</cx:pt>
          <cx:pt idx="10791">907671</cx:pt>
          <cx:pt idx="10792">907568</cx:pt>
          <cx:pt idx="10793">907447</cx:pt>
          <cx:pt idx="10794">907059</cx:pt>
          <cx:pt idx="10795">906985</cx:pt>
          <cx:pt idx="10796">906931</cx:pt>
          <cx:pt idx="10797">906927</cx:pt>
          <cx:pt idx="10798">906862</cx:pt>
          <cx:pt idx="10799">906811</cx:pt>
          <cx:pt idx="10800">906806</cx:pt>
          <cx:pt idx="10801">906644</cx:pt>
          <cx:pt idx="10802">906507</cx:pt>
          <cx:pt idx="10803">906470</cx:pt>
          <cx:pt idx="10804">906363</cx:pt>
          <cx:pt idx="10805">906331</cx:pt>
          <cx:pt idx="10806">906312</cx:pt>
          <cx:pt idx="10807">906145</cx:pt>
          <cx:pt idx="10808">906064</cx:pt>
          <cx:pt idx="10809">906053</cx:pt>
          <cx:pt idx="10810">905934</cx:pt>
          <cx:pt idx="10811">905931</cx:pt>
          <cx:pt idx="10812">905640</cx:pt>
          <cx:pt idx="10813">905568</cx:pt>
          <cx:pt idx="10814">905540</cx:pt>
          <cx:pt idx="10815">905331</cx:pt>
          <cx:pt idx="10816">905318</cx:pt>
          <cx:pt idx="10817">905230</cx:pt>
          <cx:pt idx="10818">905164</cx:pt>
          <cx:pt idx="10819">905070</cx:pt>
          <cx:pt idx="10820">904874</cx:pt>
          <cx:pt idx="10821">904706</cx:pt>
          <cx:pt idx="10822">904668</cx:pt>
          <cx:pt idx="10823">904655</cx:pt>
          <cx:pt idx="10824">904597</cx:pt>
          <cx:pt idx="10825">904376</cx:pt>
          <cx:pt idx="10826">904354</cx:pt>
          <cx:pt idx="10827">904259</cx:pt>
          <cx:pt idx="10828">904258</cx:pt>
          <cx:pt idx="10829">904214</cx:pt>
          <cx:pt idx="10830">904177</cx:pt>
          <cx:pt idx="10831">904142</cx:pt>
          <cx:pt idx="10832">903921</cx:pt>
          <cx:pt idx="10833">903807</cx:pt>
          <cx:pt idx="10834">903746</cx:pt>
          <cx:pt idx="10835">903671</cx:pt>
          <cx:pt idx="10836">903617</cx:pt>
          <cx:pt idx="10837">903482</cx:pt>
          <cx:pt idx="10838">903198</cx:pt>
          <cx:pt idx="10839">902928</cx:pt>
          <cx:pt idx="10840">902761</cx:pt>
          <cx:pt idx="10841">902754</cx:pt>
          <cx:pt idx="10842">902618</cx:pt>
          <cx:pt idx="10843">902592</cx:pt>
          <cx:pt idx="10844">902301</cx:pt>
          <cx:pt idx="10845">901994</cx:pt>
          <cx:pt idx="10846">901980</cx:pt>
          <cx:pt idx="10847">901853</cx:pt>
          <cx:pt idx="10848">901700</cx:pt>
          <cx:pt idx="10849">901344</cx:pt>
          <cx:pt idx="10850">901202</cx:pt>
          <cx:pt idx="10851">900995</cx:pt>
          <cx:pt idx="10852">900526</cx:pt>
          <cx:pt idx="10853">900339</cx:pt>
          <cx:pt idx="10854">900232</cx:pt>
          <cx:pt idx="10855">900014</cx:pt>
          <cx:pt idx="10856">899815</cx:pt>
          <cx:pt idx="10857">899805</cx:pt>
          <cx:pt idx="10858">899793</cx:pt>
          <cx:pt idx="10859">899775</cx:pt>
          <cx:pt idx="10860">899754</cx:pt>
          <cx:pt idx="10861">899701</cx:pt>
          <cx:pt idx="10862">899563</cx:pt>
          <cx:pt idx="10863">899503</cx:pt>
          <cx:pt idx="10864">899464</cx:pt>
          <cx:pt idx="10865">899250</cx:pt>
          <cx:pt idx="10866">899247</cx:pt>
          <cx:pt idx="10867">899164</cx:pt>
          <cx:pt idx="10868">898933</cx:pt>
          <cx:pt idx="10869">898666</cx:pt>
          <cx:pt idx="10870">898435</cx:pt>
          <cx:pt idx="10871">898414</cx:pt>
          <cx:pt idx="10872">898388</cx:pt>
          <cx:pt idx="10873">898022</cx:pt>
          <cx:pt idx="10874">897962</cx:pt>
          <cx:pt idx="10875">897736</cx:pt>
          <cx:pt idx="10876">897452</cx:pt>
          <cx:pt idx="10877">897442</cx:pt>
          <cx:pt idx="10878">897325</cx:pt>
          <cx:pt idx="10879">897282</cx:pt>
          <cx:pt idx="10880">897182</cx:pt>
          <cx:pt idx="10881">896926</cx:pt>
          <cx:pt idx="10882">896789</cx:pt>
          <cx:pt idx="10883">896784</cx:pt>
          <cx:pt idx="10884">896730</cx:pt>
          <cx:pt idx="10885">896726</cx:pt>
          <cx:pt idx="10886">896707</cx:pt>
          <cx:pt idx="10887">896596</cx:pt>
          <cx:pt idx="10888">896539</cx:pt>
          <cx:pt idx="10889">896135</cx:pt>
          <cx:pt idx="10890">896018</cx:pt>
          <cx:pt idx="10891">895923</cx:pt>
          <cx:pt idx="10892">895886</cx:pt>
          <cx:pt idx="10893">895712</cx:pt>
          <cx:pt idx="10894">895465</cx:pt>
          <cx:pt idx="10895">895418</cx:pt>
          <cx:pt idx="10896">895242</cx:pt>
          <cx:pt idx="10897">895020</cx:pt>
          <cx:pt idx="10898">894961</cx:pt>
          <cx:pt idx="10899">894791</cx:pt>
          <cx:pt idx="10900">894782</cx:pt>
          <cx:pt idx="10901">894427</cx:pt>
          <cx:pt idx="10902">894312</cx:pt>
          <cx:pt idx="10903">894133</cx:pt>
          <cx:pt idx="10904">893977</cx:pt>
          <cx:pt idx="10905">893904</cx:pt>
          <cx:pt idx="10906">893896</cx:pt>
          <cx:pt idx="10907">893889</cx:pt>
          <cx:pt idx="10908">893837</cx:pt>
          <cx:pt idx="10909">893828</cx:pt>
          <cx:pt idx="10910">893783</cx:pt>
          <cx:pt idx="10911">893774</cx:pt>
          <cx:pt idx="10912">893757</cx:pt>
          <cx:pt idx="10913">893596</cx:pt>
          <cx:pt idx="10914">893468</cx:pt>
          <cx:pt idx="10915">893450</cx:pt>
          <cx:pt idx="10916">893378</cx:pt>
          <cx:pt idx="10917">893361</cx:pt>
          <cx:pt idx="10918">893143</cx:pt>
          <cx:pt idx="10919">893095</cx:pt>
          <cx:pt idx="10920">893051</cx:pt>
          <cx:pt idx="10921">892975</cx:pt>
          <cx:pt idx="10922">892898</cx:pt>
          <cx:pt idx="10923">892893</cx:pt>
          <cx:pt idx="10924">892807</cx:pt>
          <cx:pt idx="10925">892804</cx:pt>
          <cx:pt idx="10926">892730</cx:pt>
          <cx:pt idx="10927">892686</cx:pt>
          <cx:pt idx="10928">892676</cx:pt>
          <cx:pt idx="10929">892666</cx:pt>
          <cx:pt idx="10930">892628</cx:pt>
          <cx:pt idx="10931">892555</cx:pt>
          <cx:pt idx="10932">892545</cx:pt>
          <cx:pt idx="10933">892472</cx:pt>
          <cx:pt idx="10934">892272</cx:pt>
          <cx:pt idx="10935">892245</cx:pt>
          <cx:pt idx="10936">892233</cx:pt>
          <cx:pt idx="10937">892192</cx:pt>
          <cx:pt idx="10938">892181</cx:pt>
          <cx:pt idx="10939">892128</cx:pt>
          <cx:pt idx="10940">892103</cx:pt>
          <cx:pt idx="10941">892052</cx:pt>
          <cx:pt idx="10942">891912</cx:pt>
          <cx:pt idx="10943">891895</cx:pt>
          <cx:pt idx="10944">891888</cx:pt>
          <cx:pt idx="10945">891878</cx:pt>
          <cx:pt idx="10946">891832</cx:pt>
          <cx:pt idx="10947">891697</cx:pt>
          <cx:pt idx="10948">891416</cx:pt>
          <cx:pt idx="10949">891316</cx:pt>
          <cx:pt idx="10950">891237</cx:pt>
          <cx:pt idx="10951">891157</cx:pt>
          <cx:pt idx="10952">891003</cx:pt>
          <cx:pt idx="10953">890859</cx:pt>
          <cx:pt idx="10954">890711</cx:pt>
          <cx:pt idx="10955">890461</cx:pt>
          <cx:pt idx="10956">890455</cx:pt>
          <cx:pt idx="10957">890446</cx:pt>
          <cx:pt idx="10958">890400</cx:pt>
          <cx:pt idx="10959">890333</cx:pt>
          <cx:pt idx="10960">890279</cx:pt>
          <cx:pt idx="10961">890268</cx:pt>
          <cx:pt idx="10962">890143</cx:pt>
          <cx:pt idx="10963">890054</cx:pt>
          <cx:pt idx="10964">889986</cx:pt>
          <cx:pt idx="10965">889955</cx:pt>
          <cx:pt idx="10966">889917</cx:pt>
          <cx:pt idx="10967">889870</cx:pt>
          <cx:pt idx="10968">889709</cx:pt>
          <cx:pt idx="10969">889699</cx:pt>
          <cx:pt idx="10970">889448</cx:pt>
          <cx:pt idx="10971">889398</cx:pt>
          <cx:pt idx="10972">889198</cx:pt>
          <cx:pt idx="10973">889074</cx:pt>
          <cx:pt idx="10974">889066</cx:pt>
          <cx:pt idx="10975">888946</cx:pt>
          <cx:pt idx="10976">888895</cx:pt>
          <cx:pt idx="10977">888888</cx:pt>
          <cx:pt idx="10978">888859</cx:pt>
          <cx:pt idx="10979">888850</cx:pt>
          <cx:pt idx="10980">888747</cx:pt>
          <cx:pt idx="10981">888651</cx:pt>
          <cx:pt idx="10982">888646</cx:pt>
          <cx:pt idx="10983">888632</cx:pt>
          <cx:pt idx="10984">888459</cx:pt>
          <cx:pt idx="10985">888367</cx:pt>
          <cx:pt idx="10986">888353</cx:pt>
          <cx:pt idx="10987">888253</cx:pt>
          <cx:pt idx="10988">888159</cx:pt>
          <cx:pt idx="10989">888121</cx:pt>
          <cx:pt idx="10990">888093</cx:pt>
          <cx:pt idx="10991">888070</cx:pt>
          <cx:pt idx="10992">887689</cx:pt>
          <cx:pt idx="10993">887664</cx:pt>
          <cx:pt idx="10994">887596</cx:pt>
          <cx:pt idx="10995">887481</cx:pt>
          <cx:pt idx="10996">887443</cx:pt>
          <cx:pt idx="10997">887391</cx:pt>
          <cx:pt idx="10998">887340</cx:pt>
          <cx:pt idx="10999">887309</cx:pt>
          <cx:pt idx="11000">887217</cx:pt>
          <cx:pt idx="11001">887185</cx:pt>
          <cx:pt idx="11002">887140</cx:pt>
          <cx:pt idx="11003">887135</cx:pt>
          <cx:pt idx="11004">886950</cx:pt>
          <cx:pt idx="11005">886869</cx:pt>
          <cx:pt idx="11006">886858</cx:pt>
          <cx:pt idx="11007">886856</cx:pt>
          <cx:pt idx="11008">886669</cx:pt>
          <cx:pt idx="11009">886535</cx:pt>
          <cx:pt idx="11010">886524</cx:pt>
          <cx:pt idx="11011">886306</cx:pt>
          <cx:pt idx="11012">886257</cx:pt>
          <cx:pt idx="11013">886144</cx:pt>
          <cx:pt idx="11014">886127</cx:pt>
          <cx:pt idx="11015">886121</cx:pt>
          <cx:pt idx="11016">886067</cx:pt>
          <cx:pt idx="11017">886005</cx:pt>
          <cx:pt idx="11018">885830</cx:pt>
          <cx:pt idx="11019">885801</cx:pt>
          <cx:pt idx="11020">885673</cx:pt>
          <cx:pt idx="11021">885575</cx:pt>
          <cx:pt idx="11022">885523</cx:pt>
          <cx:pt idx="11023">885511</cx:pt>
          <cx:pt idx="11024">885184</cx:pt>
          <cx:pt idx="11025">885135</cx:pt>
          <cx:pt idx="11026">885110</cx:pt>
          <cx:pt idx="11027">884765</cx:pt>
          <cx:pt idx="11028">884677</cx:pt>
          <cx:pt idx="11029">884652</cx:pt>
          <cx:pt idx="11030">884573</cx:pt>
          <cx:pt idx="11031">884461</cx:pt>
          <cx:pt idx="11032">884351</cx:pt>
          <cx:pt idx="11033">884295</cx:pt>
          <cx:pt idx="11034">884275</cx:pt>
          <cx:pt idx="11035">884215</cx:pt>
          <cx:pt idx="11036">883973</cx:pt>
          <cx:pt idx="11037">883918</cx:pt>
          <cx:pt idx="11038">883804</cx:pt>
          <cx:pt idx="11039">883743</cx:pt>
          <cx:pt idx="11040">883643</cx:pt>
          <cx:pt idx="11041">883579</cx:pt>
          <cx:pt idx="11042">883576</cx:pt>
          <cx:pt idx="11043">883558</cx:pt>
          <cx:pt idx="11044">883421</cx:pt>
          <cx:pt idx="11045">883399</cx:pt>
          <cx:pt idx="11046">883290</cx:pt>
          <cx:pt idx="11047">882950</cx:pt>
          <cx:pt idx="11048">882947</cx:pt>
          <cx:pt idx="11049">882875</cx:pt>
          <cx:pt idx="11050">882847</cx:pt>
          <cx:pt idx="11051">882796</cx:pt>
          <cx:pt idx="11052">882730</cx:pt>
          <cx:pt idx="11053">882457</cx:pt>
          <cx:pt idx="11054">882311</cx:pt>
          <cx:pt idx="11055">882248</cx:pt>
          <cx:pt idx="11056">882078</cx:pt>
          <cx:pt idx="11057">881878</cx:pt>
          <cx:pt idx="11058">881816</cx:pt>
          <cx:pt idx="11059">881802</cx:pt>
          <cx:pt idx="11060">881760</cx:pt>
          <cx:pt idx="11061">881698</cx:pt>
          <cx:pt idx="11062">881668</cx:pt>
          <cx:pt idx="11063">881450</cx:pt>
          <cx:pt idx="11064">881403</cx:pt>
          <cx:pt idx="11065">881373</cx:pt>
          <cx:pt idx="11066">881352</cx:pt>
          <cx:pt idx="11067">881282</cx:pt>
          <cx:pt idx="11068">881266</cx:pt>
          <cx:pt idx="11069">881215</cx:pt>
          <cx:pt idx="11070">881211</cx:pt>
          <cx:pt idx="11071">881188</cx:pt>
          <cx:pt idx="11072">881123</cx:pt>
          <cx:pt idx="11073">880913</cx:pt>
          <cx:pt idx="11074">880886</cx:pt>
          <cx:pt idx="11075">880663</cx:pt>
          <cx:pt idx="11076">880587</cx:pt>
          <cx:pt idx="11077">880568</cx:pt>
          <cx:pt idx="11078">880532</cx:pt>
          <cx:pt idx="11079">880458</cx:pt>
          <cx:pt idx="11080">880358</cx:pt>
          <cx:pt idx="11081">880158</cx:pt>
          <cx:pt idx="11082">880112</cx:pt>
          <cx:pt idx="11083">879800</cx:pt>
          <cx:pt idx="11084">879677</cx:pt>
          <cx:pt idx="11085">879567</cx:pt>
          <cx:pt idx="11086">879512</cx:pt>
          <cx:pt idx="11087">879412</cx:pt>
          <cx:pt idx="11088">879364</cx:pt>
          <cx:pt idx="11089">879356</cx:pt>
          <cx:pt idx="11090">879264</cx:pt>
          <cx:pt idx="11091">878967</cx:pt>
          <cx:pt idx="11092">878800</cx:pt>
          <cx:pt idx="11093">878770</cx:pt>
          <cx:pt idx="11094">878725</cx:pt>
          <cx:pt idx="11095">878668</cx:pt>
          <cx:pt idx="11096">878555</cx:pt>
          <cx:pt idx="11097">878548</cx:pt>
          <cx:pt idx="11098">878395</cx:pt>
          <cx:pt idx="11099">878340</cx:pt>
          <cx:pt idx="11100">878323</cx:pt>
          <cx:pt idx="11101">878311</cx:pt>
          <cx:pt idx="11102">878177</cx:pt>
          <cx:pt idx="11103">878157</cx:pt>
          <cx:pt idx="11104">878145</cx:pt>
          <cx:pt idx="11105">878086</cx:pt>
          <cx:pt idx="11106">878051</cx:pt>
          <cx:pt idx="11107">877916</cx:pt>
          <cx:pt idx="11108">877881</cx:pt>
          <cx:pt idx="11109">877801</cx:pt>
          <cx:pt idx="11110">877772</cx:pt>
          <cx:pt idx="11111">877651</cx:pt>
          <cx:pt idx="11112">877641</cx:pt>
          <cx:pt idx="11113">877532</cx:pt>
          <cx:pt idx="11114">877381</cx:pt>
          <cx:pt idx="11115">877166</cx:pt>
          <cx:pt idx="11116">877143</cx:pt>
          <cx:pt idx="11117">876755</cx:pt>
          <cx:pt idx="11118">876695</cx:pt>
          <cx:pt idx="11119">876541</cx:pt>
          <cx:pt idx="11120">876521</cx:pt>
          <cx:pt idx="11121">876248</cx:pt>
          <cx:pt idx="11122">876207</cx:pt>
          <cx:pt idx="11123">876144</cx:pt>
          <cx:pt idx="11124">876055</cx:pt>
          <cx:pt idx="11125">875893</cx:pt>
          <cx:pt idx="11126">875878</cx:pt>
          <cx:pt idx="11127">875665</cx:pt>
          <cx:pt idx="11128">875654</cx:pt>
          <cx:pt idx="11129">875544</cx:pt>
          <cx:pt idx="11130">875426</cx:pt>
          <cx:pt idx="11131">875365</cx:pt>
          <cx:pt idx="11132">875334</cx:pt>
          <cx:pt idx="11133">875191</cx:pt>
          <cx:pt idx="11134">875123</cx:pt>
          <cx:pt idx="11135">875109</cx:pt>
          <cx:pt idx="11136">875059</cx:pt>
          <cx:pt idx="11137">875022</cx:pt>
          <cx:pt idx="11138">874981</cx:pt>
          <cx:pt idx="11139">874881</cx:pt>
          <cx:pt idx="11140">874689</cx:pt>
          <cx:pt idx="11141">874550</cx:pt>
          <cx:pt idx="11142">874447</cx:pt>
          <cx:pt idx="11143">874378</cx:pt>
          <cx:pt idx="11144">874372</cx:pt>
          <cx:pt idx="11145">874182</cx:pt>
          <cx:pt idx="11146">874123</cx:pt>
          <cx:pt idx="11147">873977</cx:pt>
          <cx:pt idx="11148">873914</cx:pt>
          <cx:pt idx="11149">873881</cx:pt>
          <cx:pt idx="11150">873798</cx:pt>
          <cx:pt idx="11151">873792</cx:pt>
          <cx:pt idx="11152">873755</cx:pt>
          <cx:pt idx="11153">873658</cx:pt>
          <cx:pt idx="11154">873599</cx:pt>
          <cx:pt idx="11155">873457</cx:pt>
          <cx:pt idx="11156">873423</cx:pt>
          <cx:pt idx="11157">873345</cx:pt>
          <cx:pt idx="11158">873333</cx:pt>
          <cx:pt idx="11159">873061</cx:pt>
          <cx:pt idx="11160">873003</cx:pt>
          <cx:pt idx="11161">872971</cx:pt>
          <cx:pt idx="11162">872827</cx:pt>
          <cx:pt idx="11163">872783</cx:pt>
          <cx:pt idx="11164">872759</cx:pt>
          <cx:pt idx="11165">872749</cx:pt>
          <cx:pt idx="11166">872739</cx:pt>
          <cx:pt idx="11167">872717</cx:pt>
          <cx:pt idx="11168">872496</cx:pt>
          <cx:pt idx="11169">872483</cx:pt>
          <cx:pt idx="11170">872427</cx:pt>
          <cx:pt idx="11171">872301</cx:pt>
          <cx:pt idx="11172">872287</cx:pt>
          <cx:pt idx="11173">871924</cx:pt>
          <cx:pt idx="11174">871909</cx:pt>
          <cx:pt idx="11175">871869</cx:pt>
          <cx:pt idx="11176">871845</cx:pt>
          <cx:pt idx="11177">871815</cx:pt>
          <cx:pt idx="11178">871646</cx:pt>
          <cx:pt idx="11179">871465</cx:pt>
          <cx:pt idx="11180">871434</cx:pt>
          <cx:pt idx="11181">871270</cx:pt>
          <cx:pt idx="11182">871251</cx:pt>
          <cx:pt idx="11183">871120</cx:pt>
          <cx:pt idx="11184">871085</cx:pt>
          <cx:pt idx="11185">871069</cx:pt>
          <cx:pt idx="11186">870260</cx:pt>
          <cx:pt idx="11187">869971</cx:pt>
          <cx:pt idx="11188">869784</cx:pt>
          <cx:pt idx="11189">869760</cx:pt>
          <cx:pt idx="11190">869645</cx:pt>
          <cx:pt idx="11191">869349</cx:pt>
          <cx:pt idx="11192">869277</cx:pt>
          <cx:pt idx="11193">869227</cx:pt>
          <cx:pt idx="11194">869205</cx:pt>
          <cx:pt idx="11195">869175</cx:pt>
          <cx:pt idx="11196">869053</cx:pt>
          <cx:pt idx="11197">868979</cx:pt>
          <cx:pt idx="11198">868946</cx:pt>
          <cx:pt idx="11199">868892</cx:pt>
          <cx:pt idx="11200">868849</cx:pt>
          <cx:pt idx="11201">868807</cx:pt>
          <cx:pt idx="11202">868582</cx:pt>
          <cx:pt idx="11203">868489</cx:pt>
          <cx:pt idx="11204">868395</cx:pt>
          <cx:pt idx="11205">868328</cx:pt>
          <cx:pt idx="11206">868210</cx:pt>
          <cx:pt idx="11207">868163</cx:pt>
          <cx:pt idx="11208">868108</cx:pt>
          <cx:pt idx="11209">868073</cx:pt>
          <cx:pt idx="11210">868062</cx:pt>
          <cx:pt idx="11211">867935</cx:pt>
          <cx:pt idx="11212">867932</cx:pt>
          <cx:pt idx="11213">867802</cx:pt>
          <cx:pt idx="11214">867796</cx:pt>
          <cx:pt idx="11215">867776</cx:pt>
          <cx:pt idx="11216">867671</cx:pt>
          <cx:pt idx="11217">867669</cx:pt>
          <cx:pt idx="11218">867648</cx:pt>
          <cx:pt idx="11219">867588</cx:pt>
          <cx:pt idx="11220">867263</cx:pt>
          <cx:pt idx="11221">867145</cx:pt>
          <cx:pt idx="11222">867123</cx:pt>
          <cx:pt idx="11223">867118</cx:pt>
          <cx:pt idx="11224">867001</cx:pt>
          <cx:pt idx="11225">866758</cx:pt>
          <cx:pt idx="11226">866639</cx:pt>
          <cx:pt idx="11227">866623</cx:pt>
          <cx:pt idx="11228">866367</cx:pt>
          <cx:pt idx="11229">866303</cx:pt>
          <cx:pt idx="11230">865993</cx:pt>
          <cx:pt idx="11231">865914</cx:pt>
          <cx:pt idx="11232">865840</cx:pt>
          <cx:pt idx="11233">865730</cx:pt>
          <cx:pt idx="11234">865719</cx:pt>
          <cx:pt idx="11235">865691</cx:pt>
          <cx:pt idx="11236">865431</cx:pt>
          <cx:pt idx="11237">865424</cx:pt>
          <cx:pt idx="11238">865411</cx:pt>
          <cx:pt idx="11239">865400</cx:pt>
          <cx:pt idx="11240">865393</cx:pt>
          <cx:pt idx="11241">865332</cx:pt>
          <cx:pt idx="11242">865295</cx:pt>
          <cx:pt idx="11243">865221</cx:pt>
          <cx:pt idx="11244">865215</cx:pt>
          <cx:pt idx="11245">865206</cx:pt>
          <cx:pt idx="11246">865153</cx:pt>
          <cx:pt idx="11247">864661</cx:pt>
          <cx:pt idx="11248">864491</cx:pt>
          <cx:pt idx="11249">864342</cx:pt>
          <cx:pt idx="11250">864235</cx:pt>
          <cx:pt idx="11251">864224</cx:pt>
          <cx:pt idx="11252">864220</cx:pt>
          <cx:pt idx="11253">864148</cx:pt>
          <cx:pt idx="11254">864135</cx:pt>
          <cx:pt idx="11255">864117</cx:pt>
          <cx:pt idx="11256">863790</cx:pt>
          <cx:pt idx="11257">863623</cx:pt>
          <cx:pt idx="11258">863299</cx:pt>
          <cx:pt idx="11259">863187</cx:pt>
          <cx:pt idx="11260">863116</cx:pt>
          <cx:pt idx="11261">863114</cx:pt>
          <cx:pt idx="11262">863082</cx:pt>
          <cx:pt idx="11263">862954</cx:pt>
          <cx:pt idx="11264">862917</cx:pt>
          <cx:pt idx="11265">862838</cx:pt>
          <cx:pt idx="11266">862728</cx:pt>
          <cx:pt idx="11267">862680</cx:pt>
          <cx:pt idx="11268">862657</cx:pt>
          <cx:pt idx="11269">862614</cx:pt>
          <cx:pt idx="11270">862595</cx:pt>
          <cx:pt idx="11271">862428</cx:pt>
          <cx:pt idx="11272">862420</cx:pt>
          <cx:pt idx="11273">862369</cx:pt>
          <cx:pt idx="11274">862357</cx:pt>
          <cx:pt idx="11275">862194</cx:pt>
          <cx:pt idx="11276">862074</cx:pt>
          <cx:pt idx="11277">862066</cx:pt>
          <cx:pt idx="11278">861998</cx:pt>
          <cx:pt idx="11279">861977</cx:pt>
          <cx:pt idx="11280">861894</cx:pt>
          <cx:pt idx="11281">861687</cx:pt>
          <cx:pt idx="11282">861666</cx:pt>
          <cx:pt idx="11283">861630</cx:pt>
          <cx:pt idx="11284">861496</cx:pt>
          <cx:pt idx="11285">861390</cx:pt>
          <cx:pt idx="11286">861364</cx:pt>
          <cx:pt idx="11287">861280</cx:pt>
          <cx:pt idx="11288">860977</cx:pt>
          <cx:pt idx="11289">860820</cx:pt>
          <cx:pt idx="11290">860651</cx:pt>
          <cx:pt idx="11291">860616</cx:pt>
          <cx:pt idx="11292">860583</cx:pt>
          <cx:pt idx="11293">860503</cx:pt>
          <cx:pt idx="11294">860410</cx:pt>
          <cx:pt idx="11295">860406</cx:pt>
          <cx:pt idx="11296">860225</cx:pt>
          <cx:pt idx="11297">860132</cx:pt>
          <cx:pt idx="11298">860109</cx:pt>
          <cx:pt idx="11299">859993</cx:pt>
          <cx:pt idx="11300">859885</cx:pt>
          <cx:pt idx="11301">859829</cx:pt>
          <cx:pt idx="11302">859809</cx:pt>
          <cx:pt idx="11303">859795</cx:pt>
          <cx:pt idx="11304">859756</cx:pt>
          <cx:pt idx="11305">859700</cx:pt>
          <cx:pt idx="11306">859256</cx:pt>
          <cx:pt idx="11307">859197</cx:pt>
          <cx:pt idx="11308">858773</cx:pt>
          <cx:pt idx="11309">858770</cx:pt>
          <cx:pt idx="11310">858674</cx:pt>
          <cx:pt idx="11311">858502</cx:pt>
          <cx:pt idx="11312">858389</cx:pt>
          <cx:pt idx="11313">858289</cx:pt>
          <cx:pt idx="11314">858267</cx:pt>
          <cx:pt idx="11315">858179</cx:pt>
          <cx:pt idx="11316">858145</cx:pt>
          <cx:pt idx="11317">858137</cx:pt>
          <cx:pt idx="11318">857975</cx:pt>
          <cx:pt idx="11319">857930</cx:pt>
          <cx:pt idx="11320">857918</cx:pt>
          <cx:pt idx="11321">857877</cx:pt>
          <cx:pt idx="11322">857765</cx:pt>
          <cx:pt idx="11323">857687</cx:pt>
          <cx:pt idx="11324">857556</cx:pt>
          <cx:pt idx="11325">857463</cx:pt>
          <cx:pt idx="11326">857397</cx:pt>
          <cx:pt idx="11327">857359</cx:pt>
          <cx:pt idx="11328">857201</cx:pt>
          <cx:pt idx="11329">857046</cx:pt>
          <cx:pt idx="11330">856874</cx:pt>
          <cx:pt idx="11331">856755</cx:pt>
          <cx:pt idx="11332">856469</cx:pt>
          <cx:pt idx="11333">856271</cx:pt>
          <cx:pt idx="11334">856270</cx:pt>
          <cx:pt idx="11335">856136</cx:pt>
          <cx:pt idx="11336">856118</cx:pt>
          <cx:pt idx="11337">855972</cx:pt>
          <cx:pt idx="11338">855882</cx:pt>
          <cx:pt idx="11339">855787</cx:pt>
          <cx:pt idx="11340">855521</cx:pt>
          <cx:pt idx="11341">855475</cx:pt>
          <cx:pt idx="11342">855410</cx:pt>
          <cx:pt idx="11343">855406</cx:pt>
          <cx:pt idx="11344">855396</cx:pt>
          <cx:pt idx="11345">855338</cx:pt>
          <cx:pt idx="11346">855230</cx:pt>
          <cx:pt idx="11347">855163</cx:pt>
          <cx:pt idx="11348">855083</cx:pt>
          <cx:pt idx="11349">855000</cx:pt>
          <cx:pt idx="11350">854900</cx:pt>
          <cx:pt idx="11351">854774</cx:pt>
          <cx:pt idx="11352">854746</cx:pt>
          <cx:pt idx="11353">854674</cx:pt>
          <cx:pt idx="11354">854494</cx:pt>
          <cx:pt idx="11355">854432</cx:pt>
          <cx:pt idx="11356">854323</cx:pt>
          <cx:pt idx="11357">854229</cx:pt>
          <cx:pt idx="11358">854163</cx:pt>
          <cx:pt idx="11359">854082</cx:pt>
          <cx:pt idx="11360">853894</cx:pt>
          <cx:pt idx="11361">853853</cx:pt>
          <cx:pt idx="11362">853635</cx:pt>
          <cx:pt idx="11363">853550</cx:pt>
          <cx:pt idx="11364">853425</cx:pt>
          <cx:pt idx="11365">853067</cx:pt>
          <cx:pt idx="11366">853051</cx:pt>
          <cx:pt idx="11367">852956</cx:pt>
          <cx:pt idx="11368">852848</cx:pt>
          <cx:pt idx="11369">852830</cx:pt>
          <cx:pt idx="11370">852766</cx:pt>
          <cx:pt idx="11371">852717</cx:pt>
          <cx:pt idx="11372">852640</cx:pt>
          <cx:pt idx="11373">852628</cx:pt>
          <cx:pt idx="11374">852597</cx:pt>
          <cx:pt idx="11375">852483</cx:pt>
          <cx:pt idx="11376">852370</cx:pt>
          <cx:pt idx="11377">852106</cx:pt>
          <cx:pt idx="11378">852070</cx:pt>
          <cx:pt idx="11379">852038</cx:pt>
          <cx:pt idx="11380">851859</cx:pt>
          <cx:pt idx="11381">851762</cx:pt>
          <cx:pt idx="11382">851726</cx:pt>
          <cx:pt idx="11383">851391</cx:pt>
          <cx:pt idx="11384">851349</cx:pt>
          <cx:pt idx="11385">851330</cx:pt>
          <cx:pt idx="11386">851150</cx:pt>
          <cx:pt idx="11387">851068</cx:pt>
          <cx:pt idx="11388">850931</cx:pt>
          <cx:pt idx="11389">850785</cx:pt>
          <cx:pt idx="11390">850725</cx:pt>
          <cx:pt idx="11391">850563</cx:pt>
          <cx:pt idx="11392">850545</cx:pt>
          <cx:pt idx="11393">850427</cx:pt>
          <cx:pt idx="11394">850362</cx:pt>
          <cx:pt idx="11395">850117</cx:pt>
          <cx:pt idx="11396">850026</cx:pt>
          <cx:pt idx="11397">849823</cx:pt>
          <cx:pt idx="11398">849810</cx:pt>
          <cx:pt idx="11399">849801</cx:pt>
          <cx:pt idx="11400">849774</cx:pt>
          <cx:pt idx="11401">849652</cx:pt>
          <cx:pt idx="11402">849593</cx:pt>
          <cx:pt idx="11403">849535</cx:pt>
          <cx:pt idx="11404">849365</cx:pt>
          <cx:pt idx="11405">849246</cx:pt>
          <cx:pt idx="11406">849213</cx:pt>
          <cx:pt idx="11407">849210</cx:pt>
          <cx:pt idx="11408">849186</cx:pt>
          <cx:pt idx="11409">849173</cx:pt>
          <cx:pt idx="11410">849045</cx:pt>
          <cx:pt idx="11411">849001</cx:pt>
          <cx:pt idx="11412">848831</cx:pt>
          <cx:pt idx="11413">848764</cx:pt>
          <cx:pt idx="11414">848743</cx:pt>
          <cx:pt idx="11415">848734</cx:pt>
          <cx:pt idx="11416">848668</cx:pt>
          <cx:pt idx="11417">848493</cx:pt>
          <cx:pt idx="11418">848455</cx:pt>
          <cx:pt idx="11419">848395</cx:pt>
          <cx:pt idx="11420">848299</cx:pt>
          <cx:pt idx="11421">848232</cx:pt>
          <cx:pt idx="11422">848005</cx:pt>
          <cx:pt idx="11423">847905</cx:pt>
          <cx:pt idx="11424">847882</cx:pt>
          <cx:pt idx="11425">847817</cx:pt>
          <cx:pt idx="11426">847794</cx:pt>
          <cx:pt idx="11427">847347</cx:pt>
          <cx:pt idx="11428">847297</cx:pt>
          <cx:pt idx="11429">847121</cx:pt>
          <cx:pt idx="11430">847112</cx:pt>
          <cx:pt idx="11431">846651</cx:pt>
          <cx:pt idx="11432">846642</cx:pt>
          <cx:pt idx="11433">846594</cx:pt>
          <cx:pt idx="11434">846466</cx:pt>
          <cx:pt idx="11435">846346</cx:pt>
          <cx:pt idx="11436">846310</cx:pt>
          <cx:pt idx="11437">846227</cx:pt>
          <cx:pt idx="11438">845887</cx:pt>
          <cx:pt idx="11439">845853</cx:pt>
          <cx:pt idx="11440">845532</cx:pt>
          <cx:pt idx="11441">845496</cx:pt>
          <cx:pt idx="11442">845295</cx:pt>
          <cx:pt idx="11443">845262</cx:pt>
          <cx:pt idx="11444">845252</cx:pt>
          <cx:pt idx="11445">845235</cx:pt>
          <cx:pt idx="11446">845196</cx:pt>
          <cx:pt idx="11447">845134</cx:pt>
          <cx:pt idx="11448">845021</cx:pt>
          <cx:pt idx="11449">844966</cx:pt>
          <cx:pt idx="11450">844851</cx:pt>
          <cx:pt idx="11451">844823</cx:pt>
          <cx:pt idx="11452">844723</cx:pt>
          <cx:pt idx="11453">844686</cx:pt>
          <cx:pt idx="11454">844572</cx:pt>
          <cx:pt idx="11455">844542</cx:pt>
          <cx:pt idx="11456">844471</cx:pt>
          <cx:pt idx="11457">844449</cx:pt>
          <cx:pt idx="11458">844425</cx:pt>
          <cx:pt idx="11459">844168</cx:pt>
          <cx:pt idx="11460">844135</cx:pt>
          <cx:pt idx="11461">844012</cx:pt>
          <cx:pt idx="11462">843831</cx:pt>
          <cx:pt idx="11463">843829</cx:pt>
          <cx:pt idx="11464">843631</cx:pt>
          <cx:pt idx="11465">843474</cx:pt>
          <cx:pt idx="11466">843359</cx:pt>
          <cx:pt idx="11467">843333</cx:pt>
          <cx:pt idx="11468">843202</cx:pt>
          <cx:pt idx="11469">843174</cx:pt>
          <cx:pt idx="11470">842897</cx:pt>
          <cx:pt idx="11471">842880</cx:pt>
          <cx:pt idx="11472">842803</cx:pt>
          <cx:pt idx="11473">842734</cx:pt>
          <cx:pt idx="11474">842730</cx:pt>
          <cx:pt idx="11475">842406</cx:pt>
          <cx:pt idx="11476">842349</cx:pt>
          <cx:pt idx="11477">842348</cx:pt>
          <cx:pt idx="11478">842338</cx:pt>
          <cx:pt idx="11479">842313</cx:pt>
          <cx:pt idx="11480">842228</cx:pt>
          <cx:pt idx="11481">842207</cx:pt>
          <cx:pt idx="11482">842195</cx:pt>
          <cx:pt idx="11483">842192</cx:pt>
          <cx:pt idx="11484">842085</cx:pt>
          <cx:pt idx="11485">841844</cx:pt>
          <cx:pt idx="11486">841815</cx:pt>
          <cx:pt idx="11487">841698</cx:pt>
          <cx:pt idx="11488">841688</cx:pt>
          <cx:pt idx="11489">841568</cx:pt>
          <cx:pt idx="11490">841447</cx:pt>
          <cx:pt idx="11491">841445</cx:pt>
          <cx:pt idx="11492">841344</cx:pt>
          <cx:pt idx="11493">841297</cx:pt>
          <cx:pt idx="11494">841231</cx:pt>
          <cx:pt idx="11495">841186</cx:pt>
          <cx:pt idx="11496">841160</cx:pt>
          <cx:pt idx="11497">841158</cx:pt>
          <cx:pt idx="11498">841128</cx:pt>
          <cx:pt idx="11499">841124</cx:pt>
          <cx:pt idx="11500">841028</cx:pt>
          <cx:pt idx="11501">841011</cx:pt>
          <cx:pt idx="11502">840996</cx:pt>
          <cx:pt idx="11503">840955</cx:pt>
          <cx:pt idx="11504">840955</cx:pt>
          <cx:pt idx="11505">840843</cx:pt>
          <cx:pt idx="11506">840419</cx:pt>
          <cx:pt idx="11507">840322</cx:pt>
          <cx:pt idx="11508">840203</cx:pt>
          <cx:pt idx="11509">840162</cx:pt>
          <cx:pt idx="11510">839972</cx:pt>
          <cx:pt idx="11511">839930</cx:pt>
          <cx:pt idx="11512">839918</cx:pt>
          <cx:pt idx="11513">839798</cx:pt>
          <cx:pt idx="11514">839692</cx:pt>
          <cx:pt idx="11515">839508</cx:pt>
          <cx:pt idx="11516">839464</cx:pt>
          <cx:pt idx="11517">839375</cx:pt>
          <cx:pt idx="11518">839324</cx:pt>
          <cx:pt idx="11519">839245</cx:pt>
          <cx:pt idx="11520">839220</cx:pt>
          <cx:pt idx="11521">839166</cx:pt>
          <cx:pt idx="11522">839107</cx:pt>
          <cx:pt idx="11523">839028</cx:pt>
          <cx:pt idx="11524">838886</cx:pt>
          <cx:pt idx="11525">838776</cx:pt>
          <cx:pt idx="11526">838729</cx:pt>
          <cx:pt idx="11527">838728</cx:pt>
          <cx:pt idx="11528">838561</cx:pt>
          <cx:pt idx="11529">838551</cx:pt>
          <cx:pt idx="11530">838480</cx:pt>
          <cx:pt idx="11531">838404</cx:pt>
          <cx:pt idx="11532">838331</cx:pt>
          <cx:pt idx="11533">838323</cx:pt>
          <cx:pt idx="11534">838293</cx:pt>
          <cx:pt idx="11535">838218</cx:pt>
          <cx:pt idx="11536">838019</cx:pt>
          <cx:pt idx="11537">837928</cx:pt>
          <cx:pt idx="11538">837912</cx:pt>
          <cx:pt idx="11539">837867</cx:pt>
          <cx:pt idx="11540">837814</cx:pt>
          <cx:pt idx="11541">837813</cx:pt>
          <cx:pt idx="11542">837787</cx:pt>
          <cx:pt idx="11543">837657</cx:pt>
          <cx:pt idx="11544">837630</cx:pt>
          <cx:pt idx="11545">837625</cx:pt>
          <cx:pt idx="11546">837614</cx:pt>
          <cx:pt idx="11547">837609</cx:pt>
          <cx:pt idx="11548">837517</cx:pt>
          <cx:pt idx="11549">837476</cx:pt>
          <cx:pt idx="11550">837469</cx:pt>
          <cx:pt idx="11551">837412</cx:pt>
          <cx:pt idx="11552">837266</cx:pt>
          <cx:pt idx="11553">837186</cx:pt>
          <cx:pt idx="11554">837064</cx:pt>
          <cx:pt idx="11555">837060</cx:pt>
          <cx:pt idx="11556">837053</cx:pt>
          <cx:pt idx="11557">836933</cx:pt>
          <cx:pt idx="11558">836629</cx:pt>
          <cx:pt idx="11559">836409</cx:pt>
          <cx:pt idx="11560">836325</cx:pt>
          <cx:pt idx="11561">836309</cx:pt>
          <cx:pt idx="11562">836179</cx:pt>
          <cx:pt idx="11563">836094</cx:pt>
          <cx:pt idx="11564">835987</cx:pt>
          <cx:pt idx="11565">835931</cx:pt>
          <cx:pt idx="11566">835930</cx:pt>
          <cx:pt idx="11567">835921</cx:pt>
          <cx:pt idx="11568">835811</cx:pt>
          <cx:pt idx="11569">835758</cx:pt>
          <cx:pt idx="11570">835750</cx:pt>
          <cx:pt idx="11571">835685</cx:pt>
          <cx:pt idx="11572">835646</cx:pt>
          <cx:pt idx="11573">835617</cx:pt>
          <cx:pt idx="11574">835517</cx:pt>
          <cx:pt idx="11575">835489</cx:pt>
          <cx:pt idx="11576">835384</cx:pt>
          <cx:pt idx="11577">835174</cx:pt>
          <cx:pt idx="11578">835020</cx:pt>
          <cx:pt idx="11579">834937</cx:pt>
          <cx:pt idx="11580">834868</cx:pt>
          <cx:pt idx="11581">834833</cx:pt>
          <cx:pt idx="11582">834813</cx:pt>
          <cx:pt idx="11583">834769</cx:pt>
          <cx:pt idx="11584">834723</cx:pt>
          <cx:pt idx="11585">834620</cx:pt>
          <cx:pt idx="11586">834268</cx:pt>
          <cx:pt idx="11587">834212</cx:pt>
          <cx:pt idx="11588">834157</cx:pt>
          <cx:pt idx="11589">834139</cx:pt>
          <cx:pt idx="11590">834132</cx:pt>
          <cx:pt idx="11591">834081</cx:pt>
          <cx:pt idx="11592">834081</cx:pt>
          <cx:pt idx="11593">833952</cx:pt>
          <cx:pt idx="11594">833923</cx:pt>
          <cx:pt idx="11595">833637</cx:pt>
          <cx:pt idx="11596">833575</cx:pt>
          <cx:pt idx="11597">833499</cx:pt>
          <cx:pt idx="11598">833431</cx:pt>
          <cx:pt idx="11599">833425</cx:pt>
          <cx:pt idx="11600">833085</cx:pt>
          <cx:pt idx="11601">833027</cx:pt>
          <cx:pt idx="11602">833023</cx:pt>
          <cx:pt idx="11603">832981</cx:pt>
          <cx:pt idx="11604">832964</cx:pt>
          <cx:pt idx="11605">832953</cx:pt>
          <cx:pt idx="11606">832910</cx:pt>
          <cx:pt idx="11607">832851</cx:pt>
          <cx:pt idx="11608">832686</cx:pt>
          <cx:pt idx="11609">832686</cx:pt>
          <cx:pt idx="11610">832619</cx:pt>
          <cx:pt idx="11611">832602</cx:pt>
          <cx:pt idx="11612">832451</cx:pt>
          <cx:pt idx="11613">832446</cx:pt>
          <cx:pt idx="11614">832434</cx:pt>
          <cx:pt idx="11615">832340</cx:pt>
          <cx:pt idx="11616">832301</cx:pt>
          <cx:pt idx="11617">832257</cx:pt>
          <cx:pt idx="11618">832247</cx:pt>
          <cx:pt idx="11619">831984</cx:pt>
          <cx:pt idx="11620">831957</cx:pt>
          <cx:pt idx="11621">831929</cx:pt>
          <cx:pt idx="11622">831781</cx:pt>
          <cx:pt idx="11623">831531</cx:pt>
          <cx:pt idx="11624">831514</cx:pt>
          <cx:pt idx="11625">831353</cx:pt>
          <cx:pt idx="11626">831335</cx:pt>
          <cx:pt idx="11627">831311</cx:pt>
          <cx:pt idx="11628">831301</cx:pt>
          <cx:pt idx="11629">831246</cx:pt>
          <cx:pt idx="11630">831235</cx:pt>
          <cx:pt idx="11631">831217</cx:pt>
          <cx:pt idx="11632">831170</cx:pt>
          <cx:pt idx="11633">831054</cx:pt>
          <cx:pt idx="11634">830729</cx:pt>
          <cx:pt idx="11635">830634</cx:pt>
          <cx:pt idx="11636">830612</cx:pt>
          <cx:pt idx="11637">830421</cx:pt>
          <cx:pt idx="11638">830382</cx:pt>
          <cx:pt idx="11639">830303</cx:pt>
          <cx:pt idx="11640">830265</cx:pt>
          <cx:pt idx="11641">830204</cx:pt>
          <cx:pt idx="11642">830130</cx:pt>
          <cx:pt idx="11643">829938</cx:pt>
          <cx:pt idx="11644">829846</cx:pt>
          <cx:pt idx="11645">829792</cx:pt>
          <cx:pt idx="11646">829786</cx:pt>
          <cx:pt idx="11647">829584</cx:pt>
          <cx:pt idx="11648">829288</cx:pt>
          <cx:pt idx="11649">829132</cx:pt>
          <cx:pt idx="11650">829119</cx:pt>
          <cx:pt idx="11651">829089</cx:pt>
          <cx:pt idx="11652">828999</cx:pt>
          <cx:pt idx="11653">828677</cx:pt>
          <cx:pt idx="11654">828674</cx:pt>
          <cx:pt idx="11655">828647</cx:pt>
          <cx:pt idx="11656">828607</cx:pt>
          <cx:pt idx="11657">828576</cx:pt>
          <cx:pt idx="11658">828573</cx:pt>
          <cx:pt idx="11659">828535</cx:pt>
          <cx:pt idx="11660">828410</cx:pt>
          <cx:pt idx="11661">828385</cx:pt>
          <cx:pt idx="11662">828363</cx:pt>
          <cx:pt idx="11663">828306</cx:pt>
          <cx:pt idx="11664">828248</cx:pt>
          <cx:pt idx="11665">828071</cx:pt>
          <cx:pt idx="11666">828035</cx:pt>
          <cx:pt idx="11667">828023</cx:pt>
          <cx:pt idx="11668">827958</cx:pt>
          <cx:pt idx="11669">827474</cx:pt>
          <cx:pt idx="11670">827473</cx:pt>
          <cx:pt idx="11671">827363</cx:pt>
          <cx:pt idx="11672">827325</cx:pt>
          <cx:pt idx="11673">827278</cx:pt>
          <cx:pt idx="11674">827210</cx:pt>
          <cx:pt idx="11675">827200</cx:pt>
          <cx:pt idx="11676">827166</cx:pt>
          <cx:pt idx="11677">826676</cx:pt>
          <cx:pt idx="11678">826673</cx:pt>
          <cx:pt idx="11679">826605</cx:pt>
          <cx:pt idx="11680">826399</cx:pt>
          <cx:pt idx="11681">826352</cx:pt>
          <cx:pt idx="11682">826348</cx:pt>
          <cx:pt idx="11683">826281</cx:pt>
          <cx:pt idx="11684">826145</cx:pt>
          <cx:pt idx="11685">826110</cx:pt>
          <cx:pt idx="11686">825867</cx:pt>
          <cx:pt idx="11687">825785</cx:pt>
          <cx:pt idx="11688">825768</cx:pt>
          <cx:pt idx="11689">825751</cx:pt>
          <cx:pt idx="11690">825674</cx:pt>
          <cx:pt idx="11691">825374</cx:pt>
          <cx:pt idx="11692">824762</cx:pt>
          <cx:pt idx="11693">824568</cx:pt>
          <cx:pt idx="11694">824396</cx:pt>
          <cx:pt idx="11695">824331</cx:pt>
          <cx:pt idx="11696">824259</cx:pt>
          <cx:pt idx="11697">824198</cx:pt>
          <cx:pt idx="11698">823991</cx:pt>
          <cx:pt idx="11699">823973</cx:pt>
          <cx:pt idx="11700">823928</cx:pt>
          <cx:pt idx="11701">823882</cx:pt>
          <cx:pt idx="11702">823874</cx:pt>
          <cx:pt idx="11703">823812</cx:pt>
          <cx:pt idx="11704">823538</cx:pt>
          <cx:pt idx="11705">823414</cx:pt>
          <cx:pt idx="11706">823330</cx:pt>
          <cx:pt idx="11707">823285</cx:pt>
          <cx:pt idx="11708">823274</cx:pt>
          <cx:pt idx="11709">823228</cx:pt>
          <cx:pt idx="11710">823111</cx:pt>
          <cx:pt idx="11711">823000</cx:pt>
          <cx:pt idx="11712">822906</cx:pt>
          <cx:pt idx="11713">822874</cx:pt>
          <cx:pt idx="11714">822636</cx:pt>
          <cx:pt idx="11715">822393</cx:pt>
          <cx:pt idx="11716">822218</cx:pt>
          <cx:pt idx="11717">822203</cx:pt>
          <cx:pt idx="11718">822180</cx:pt>
          <cx:pt idx="11719">822140</cx:pt>
          <cx:pt idx="11720">822076</cx:pt>
          <cx:pt idx="11721">822072</cx:pt>
          <cx:pt idx="11722">822071</cx:pt>
          <cx:pt idx="11723">822005</cx:pt>
          <cx:pt idx="11724">821992</cx:pt>
          <cx:pt idx="11725">821865</cx:pt>
          <cx:pt idx="11726">821825</cx:pt>
          <cx:pt idx="11727">821775</cx:pt>
          <cx:pt idx="11728">821725</cx:pt>
          <cx:pt idx="11729">821704</cx:pt>
          <cx:pt idx="11730">821663</cx:pt>
          <cx:pt idx="11731">821589</cx:pt>
          <cx:pt idx="11732">821558</cx:pt>
          <cx:pt idx="11733">821539</cx:pt>
          <cx:pt idx="11734">821477</cx:pt>
          <cx:pt idx="11735">821422</cx:pt>
          <cx:pt idx="11736">821362</cx:pt>
          <cx:pt idx="11737">821346</cx:pt>
          <cx:pt idx="11738">821272</cx:pt>
          <cx:pt idx="11739">821256</cx:pt>
          <cx:pt idx="11740">821060</cx:pt>
          <cx:pt idx="11741">821029</cx:pt>
          <cx:pt idx="11742">820969</cx:pt>
          <cx:pt idx="11743">820801</cx:pt>
          <cx:pt idx="11744">820790</cx:pt>
          <cx:pt idx="11745">820784</cx:pt>
          <cx:pt idx="11746">820724</cx:pt>
          <cx:pt idx="11747">820630</cx:pt>
          <cx:pt idx="11748">820334</cx:pt>
          <cx:pt idx="11749">820231</cx:pt>
          <cx:pt idx="11750">820183</cx:pt>
          <cx:pt idx="11751">820128</cx:pt>
          <cx:pt idx="11752">820103</cx:pt>
          <cx:pt idx="11753">820097</cx:pt>
          <cx:pt idx="11754">819987</cx:pt>
          <cx:pt idx="11755">819951</cx:pt>
          <cx:pt idx="11756">819933</cx:pt>
          <cx:pt idx="11757">819794</cx:pt>
          <cx:pt idx="11758">819737</cx:pt>
          <cx:pt idx="11759">819603</cx:pt>
          <cx:pt idx="11760">819558</cx:pt>
          <cx:pt idx="11761">819555</cx:pt>
          <cx:pt idx="11762">819426</cx:pt>
          <cx:pt idx="11763">819350</cx:pt>
          <cx:pt idx="11764">819245</cx:pt>
          <cx:pt idx="11765">819215</cx:pt>
          <cx:pt idx="11766">819171</cx:pt>
          <cx:pt idx="11767">818943</cx:pt>
          <cx:pt idx="11768">818914</cx:pt>
          <cx:pt idx="11769">818864</cx:pt>
          <cx:pt idx="11770">818814</cx:pt>
          <cx:pt idx="11771">818677</cx:pt>
          <cx:pt idx="11772">818543</cx:pt>
          <cx:pt idx="11773">818497</cx:pt>
          <cx:pt idx="11774">818251</cx:pt>
          <cx:pt idx="11775">817964</cx:pt>
          <cx:pt idx="11776">817902</cx:pt>
          <cx:pt idx="11777">817870</cx:pt>
          <cx:pt idx="11778">817860</cx:pt>
          <cx:pt idx="11779">817817</cx:pt>
          <cx:pt idx="11780">817785</cx:pt>
          <cx:pt idx="11781">817764</cx:pt>
          <cx:pt idx="11782">817755</cx:pt>
          <cx:pt idx="11783">817732</cx:pt>
          <cx:pt idx="11784">817676</cx:pt>
          <cx:pt idx="11785">817620</cx:pt>
          <cx:pt idx="11786">817532</cx:pt>
          <cx:pt idx="11787">817528</cx:pt>
          <cx:pt idx="11788">817456</cx:pt>
          <cx:pt idx="11789">817441</cx:pt>
          <cx:pt idx="11790">817423</cx:pt>
          <cx:pt idx="11791">817345</cx:pt>
          <cx:pt idx="11792">817323</cx:pt>
          <cx:pt idx="11793">817291</cx:pt>
          <cx:pt idx="11794">817127</cx:pt>
          <cx:pt idx="11795">817038</cx:pt>
          <cx:pt idx="11796">816933</cx:pt>
          <cx:pt idx="11797">816888</cx:pt>
          <cx:pt idx="11798">816868</cx:pt>
          <cx:pt idx="11799">816853</cx:pt>
          <cx:pt idx="11800">816847</cx:pt>
          <cx:pt idx="11801">816804</cx:pt>
          <cx:pt idx="11802">816799</cx:pt>
          <cx:pt idx="11803">816760</cx:pt>
          <cx:pt idx="11804">816707</cx:pt>
          <cx:pt idx="11805">816679</cx:pt>
          <cx:pt idx="11806">816657</cx:pt>
          <cx:pt idx="11807">816590</cx:pt>
          <cx:pt idx="11808">816589</cx:pt>
          <cx:pt idx="11809">816313</cx:pt>
          <cx:pt idx="11810">816085</cx:pt>
          <cx:pt idx="11811">815922</cx:pt>
          <cx:pt idx="11812">815909</cx:pt>
          <cx:pt idx="11813">815872</cx:pt>
          <cx:pt idx="11814">815853</cx:pt>
          <cx:pt idx="11815">815745</cx:pt>
          <cx:pt idx="11816">815492</cx:pt>
          <cx:pt idx="11817">815486</cx:pt>
          <cx:pt idx="11818">815416</cx:pt>
          <cx:pt idx="11819">815412</cx:pt>
          <cx:pt idx="11820">815179</cx:pt>
          <cx:pt idx="11821">815034</cx:pt>
          <cx:pt idx="11822">814962</cx:pt>
          <cx:pt idx="11823">814867</cx:pt>
          <cx:pt idx="11824">814832</cx:pt>
          <cx:pt idx="11825">814746</cx:pt>
          <cx:pt idx="11826">814641</cx:pt>
          <cx:pt idx="11827">814603</cx:pt>
          <cx:pt idx="11828">814562</cx:pt>
          <cx:pt idx="11829">814547</cx:pt>
          <cx:pt idx="11830">814418</cx:pt>
          <cx:pt idx="11831">814382</cx:pt>
          <cx:pt idx="11832">814213</cx:pt>
          <cx:pt idx="11833">814172</cx:pt>
          <cx:pt idx="11834">814126</cx:pt>
          <cx:pt idx="11835">814099</cx:pt>
          <cx:pt idx="11836">814090</cx:pt>
          <cx:pt idx="11837">814081</cx:pt>
          <cx:pt idx="11838">813948</cx:pt>
          <cx:pt idx="11839">813911</cx:pt>
          <cx:pt idx="11840">813784</cx:pt>
          <cx:pt idx="11841">813743</cx:pt>
          <cx:pt idx="11842">813724</cx:pt>
          <cx:pt idx="11843">813722</cx:pt>
          <cx:pt idx="11844">813545</cx:pt>
          <cx:pt idx="11845">813532</cx:pt>
          <cx:pt idx="11846">813511</cx:pt>
          <cx:pt idx="11847">813161</cx:pt>
          <cx:pt idx="11848">813072</cx:pt>
          <cx:pt idx="11849">813017</cx:pt>
          <cx:pt idx="11850">812899</cx:pt>
          <cx:pt idx="11851">812895</cx:pt>
          <cx:pt idx="11852">812893</cx:pt>
          <cx:pt idx="11853">812832</cx:pt>
          <cx:pt idx="11854">812724</cx:pt>
          <cx:pt idx="11855">812691</cx:pt>
          <cx:pt idx="11856">812681</cx:pt>
          <cx:pt idx="11857">812552</cx:pt>
          <cx:pt idx="11858">812479</cx:pt>
          <cx:pt idx="11859">812462</cx:pt>
          <cx:pt idx="11860">812346</cx:pt>
          <cx:pt idx="11861">812335</cx:pt>
          <cx:pt idx="11862">812247</cx:pt>
          <cx:pt idx="11863">812137</cx:pt>
          <cx:pt idx="11864">812134</cx:pt>
          <cx:pt idx="11865">812088</cx:pt>
          <cx:pt idx="11866">812081</cx:pt>
          <cx:pt idx="11867">811785</cx:pt>
          <cx:pt idx="11868">811755</cx:pt>
          <cx:pt idx="11869">811640</cx:pt>
          <cx:pt idx="11870">811601</cx:pt>
          <cx:pt idx="11871">811418</cx:pt>
          <cx:pt idx="11872">811391</cx:pt>
          <cx:pt idx="11873">811388</cx:pt>
          <cx:pt idx="11874">811295</cx:pt>
          <cx:pt idx="11875">811225</cx:pt>
          <cx:pt idx="11876">811124</cx:pt>
          <cx:pt idx="11877">811071</cx:pt>
          <cx:pt idx="11878">810978</cx:pt>
          <cx:pt idx="11879">810946</cx:pt>
          <cx:pt idx="11880">810925</cx:pt>
          <cx:pt idx="11881">810896</cx:pt>
          <cx:pt idx="11882">810888</cx:pt>
          <cx:pt idx="11883">810759</cx:pt>
          <cx:pt idx="11884">810707</cx:pt>
          <cx:pt idx="11885">810574</cx:pt>
          <cx:pt idx="11886">810553</cx:pt>
          <cx:pt idx="11887">810533</cx:pt>
          <cx:pt idx="11888">810490</cx:pt>
          <cx:pt idx="11889">810427</cx:pt>
          <cx:pt idx="11890">810366</cx:pt>
          <cx:pt idx="11891">810302</cx:pt>
          <cx:pt idx="11892">810207</cx:pt>
          <cx:pt idx="11893">809763</cx:pt>
          <cx:pt idx="11894">809752</cx:pt>
          <cx:pt idx="11895">809699</cx:pt>
          <cx:pt idx="11896">809510</cx:pt>
          <cx:pt idx="11897">809452</cx:pt>
          <cx:pt idx="11898">809445</cx:pt>
          <cx:pt idx="11899">809376</cx:pt>
          <cx:pt idx="11900">809318</cx:pt>
          <cx:pt idx="11901">809205</cx:pt>
          <cx:pt idx="11902">808978</cx:pt>
          <cx:pt idx="11903">808784</cx:pt>
          <cx:pt idx="11904">808730</cx:pt>
          <cx:pt idx="11905">808617</cx:pt>
          <cx:pt idx="11906">808376</cx:pt>
          <cx:pt idx="11907">808317</cx:pt>
          <cx:pt idx="11908">808281</cx:pt>
          <cx:pt idx="11909">807994</cx:pt>
          <cx:pt idx="11910">807990</cx:pt>
          <cx:pt idx="11911">807952</cx:pt>
          <cx:pt idx="11912">807949</cx:pt>
          <cx:pt idx="11913">807910</cx:pt>
          <cx:pt idx="11914">807889</cx:pt>
          <cx:pt idx="11915">807780</cx:pt>
          <cx:pt idx="11916">807767</cx:pt>
          <cx:pt idx="11917">807750</cx:pt>
          <cx:pt idx="11918">807654</cx:pt>
          <cx:pt idx="11919">807622</cx:pt>
          <cx:pt idx="11920">807588</cx:pt>
          <cx:pt idx="11921">807577</cx:pt>
          <cx:pt idx="11922">807571</cx:pt>
          <cx:pt idx="11923">807362</cx:pt>
          <cx:pt idx="11924">807244</cx:pt>
          <cx:pt idx="11925">807240</cx:pt>
          <cx:pt idx="11926">807161</cx:pt>
          <cx:pt idx="11927">807094</cx:pt>
          <cx:pt idx="11928">806953</cx:pt>
          <cx:pt idx="11929">806934</cx:pt>
          <cx:pt idx="11930">806842</cx:pt>
          <cx:pt idx="11931">806724</cx:pt>
          <cx:pt idx="11932">806520</cx:pt>
          <cx:pt idx="11933">806419</cx:pt>
          <cx:pt idx="11934">806380</cx:pt>
          <cx:pt idx="11935">806370</cx:pt>
          <cx:pt idx="11936">806193</cx:pt>
          <cx:pt idx="11937">806130</cx:pt>
          <cx:pt idx="11938">806099</cx:pt>
          <cx:pt idx="11939">805992</cx:pt>
          <cx:pt idx="11940">805867</cx:pt>
          <cx:pt idx="11941">805705</cx:pt>
          <cx:pt idx="11942">805646</cx:pt>
          <cx:pt idx="11943">805588</cx:pt>
          <cx:pt idx="11944">805546</cx:pt>
          <cx:pt idx="11945">805480</cx:pt>
          <cx:pt idx="11946">805451</cx:pt>
          <cx:pt idx="11947">805361</cx:pt>
          <cx:pt idx="11948">805292</cx:pt>
          <cx:pt idx="11949">805209</cx:pt>
          <cx:pt idx="11950">805089</cx:pt>
          <cx:pt idx="11951">804878</cx:pt>
          <cx:pt idx="11952">804690</cx:pt>
          <cx:pt idx="11953">804637</cx:pt>
          <cx:pt idx="11954">804620</cx:pt>
          <cx:pt idx="11955">804594</cx:pt>
          <cx:pt idx="11956">804554</cx:pt>
          <cx:pt idx="11957">804534</cx:pt>
          <cx:pt idx="11958">804534</cx:pt>
          <cx:pt idx="11959">804363</cx:pt>
          <cx:pt idx="11960">804218</cx:pt>
          <cx:pt idx="11961">804104</cx:pt>
          <cx:pt idx="11962">804046</cx:pt>
          <cx:pt idx="11963">804034</cx:pt>
          <cx:pt idx="11964">804026</cx:pt>
          <cx:pt idx="11965">804020</cx:pt>
          <cx:pt idx="11966">804000</cx:pt>
          <cx:pt idx="11967">803919</cx:pt>
          <cx:pt idx="11968">803879</cx:pt>
          <cx:pt idx="11969">803853</cx:pt>
          <cx:pt idx="11970">803802</cx:pt>
          <cx:pt idx="11971">803784</cx:pt>
          <cx:pt idx="11972">803442</cx:pt>
          <cx:pt idx="11973">803295</cx:pt>
          <cx:pt idx="11974">803264</cx:pt>
          <cx:pt idx="11975">803200</cx:pt>
          <cx:pt idx="11976">803173</cx:pt>
          <cx:pt idx="11977">803153</cx:pt>
          <cx:pt idx="11978">803091</cx:pt>
          <cx:pt idx="11979">803075</cx:pt>
          <cx:pt idx="11980">802945</cx:pt>
          <cx:pt idx="11981">802880</cx:pt>
          <cx:pt idx="11982">802845</cx:pt>
          <cx:pt idx="11983">802501</cx:pt>
          <cx:pt idx="11984">802497</cx:pt>
          <cx:pt idx="11985">802249</cx:pt>
          <cx:pt idx="11986">802058</cx:pt>
          <cx:pt idx="11987">801969</cx:pt>
          <cx:pt idx="11988">801930</cx:pt>
          <cx:pt idx="11989">801918</cx:pt>
          <cx:pt idx="11990">801891</cx:pt>
          <cx:pt idx="11991">801779</cx:pt>
          <cx:pt idx="11992">801433</cx:pt>
          <cx:pt idx="11993">801408</cx:pt>
          <cx:pt idx="11994">801205</cx:pt>
          <cx:pt idx="11995">801204</cx:pt>
          <cx:pt idx="11996">801067</cx:pt>
          <cx:pt idx="11997">801061</cx:pt>
          <cx:pt idx="11998">801001</cx:pt>
          <cx:pt idx="11999">800886</cx:pt>
          <cx:pt idx="12000">800873</cx:pt>
          <cx:pt idx="12001">800699</cx:pt>
          <cx:pt idx="12002">800657</cx:pt>
          <cx:pt idx="12003">800583</cx:pt>
          <cx:pt idx="12004">800520</cx:pt>
          <cx:pt idx="12005">800505</cx:pt>
          <cx:pt idx="12006">800424</cx:pt>
          <cx:pt idx="12007">800362</cx:pt>
          <cx:pt idx="12008">800126</cx:pt>
          <cx:pt idx="12009">800117</cx:pt>
          <cx:pt idx="12010">799943</cx:pt>
          <cx:pt idx="12011">799908</cx:pt>
          <cx:pt idx="12012">799894</cx:pt>
          <cx:pt idx="12013">799843</cx:pt>
          <cx:pt idx="12014">799836</cx:pt>
          <cx:pt idx="12015">799711</cx:pt>
          <cx:pt idx="12016">799694</cx:pt>
          <cx:pt idx="12017">799564</cx:pt>
          <cx:pt idx="12018">799411</cx:pt>
          <cx:pt idx="12019">799405</cx:pt>
          <cx:pt idx="12020">799352</cx:pt>
          <cx:pt idx="12021">799237</cx:pt>
          <cx:pt idx="12022">799224</cx:pt>
          <cx:pt idx="12023">799116</cx:pt>
          <cx:pt idx="12024">799107</cx:pt>
          <cx:pt idx="12025">799093</cx:pt>
          <cx:pt idx="12026">799043</cx:pt>
          <cx:pt idx="12027">798891</cx:pt>
          <cx:pt idx="12028">798819</cx:pt>
          <cx:pt idx="12029">798757</cx:pt>
          <cx:pt idx="12030">798716</cx:pt>
          <cx:pt idx="12031">798567</cx:pt>
          <cx:pt idx="12032">798532</cx:pt>
          <cx:pt idx="12033">798317</cx:pt>
          <cx:pt idx="12034">798129</cx:pt>
          <cx:pt idx="12035">798095</cx:pt>
          <cx:pt idx="12036">798010</cx:pt>
          <cx:pt idx="12037">797881</cx:pt>
          <cx:pt idx="12038">797878</cx:pt>
          <cx:pt idx="12039">797769</cx:pt>
          <cx:pt idx="12040">797573</cx:pt>
          <cx:pt idx="12041">797558</cx:pt>
          <cx:pt idx="12042">797255</cx:pt>
          <cx:pt idx="12043">797181</cx:pt>
          <cx:pt idx="12044">797053</cx:pt>
          <cx:pt idx="12045">797040</cx:pt>
          <cx:pt idx="12046">797017</cx:pt>
          <cx:pt idx="12047">796809</cx:pt>
          <cx:pt idx="12048">796739</cx:pt>
          <cx:pt idx="12049">796349</cx:pt>
          <cx:pt idx="12050">796282</cx:pt>
          <cx:pt idx="12051">796256</cx:pt>
          <cx:pt idx="12052">796203</cx:pt>
          <cx:pt idx="12053">796126</cx:pt>
          <cx:pt idx="12054">796106</cx:pt>
          <cx:pt idx="12055">795995</cx:pt>
          <cx:pt idx="12056">795966</cx:pt>
          <cx:pt idx="12057">795916</cx:pt>
          <cx:pt idx="12058">795899</cx:pt>
          <cx:pt idx="12059">795896</cx:pt>
          <cx:pt idx="12060">795820</cx:pt>
          <cx:pt idx="12061">795816</cx:pt>
          <cx:pt idx="12062">795717</cx:pt>
          <cx:pt idx="12063">795647</cx:pt>
          <cx:pt idx="12064">795516</cx:pt>
          <cx:pt idx="12065">795510</cx:pt>
          <cx:pt idx="12066">795400</cx:pt>
          <cx:pt idx="12067">795360</cx:pt>
          <cx:pt idx="12068">795307</cx:pt>
          <cx:pt idx="12069">795306</cx:pt>
          <cx:pt idx="12070">795281</cx:pt>
          <cx:pt idx="12071">795224</cx:pt>
          <cx:pt idx="12072">795074</cx:pt>
          <cx:pt idx="12073">794911</cx:pt>
          <cx:pt idx="12074">794758</cx:pt>
          <cx:pt idx="12075">794755</cx:pt>
          <cx:pt idx="12076">794722</cx:pt>
          <cx:pt idx="12077">794712</cx:pt>
          <cx:pt idx="12078">794557</cx:pt>
          <cx:pt idx="12079">794535</cx:pt>
          <cx:pt idx="12080">794345</cx:pt>
          <cx:pt idx="12081">794343</cx:pt>
          <cx:pt idx="12082">794338</cx:pt>
          <cx:pt idx="12083">794274</cx:pt>
          <cx:pt idx="12084">794272</cx:pt>
          <cx:pt idx="12085">794262</cx:pt>
          <cx:pt idx="12086">794249</cx:pt>
          <cx:pt idx="12087">794158</cx:pt>
          <cx:pt idx="12088">794141</cx:pt>
          <cx:pt idx="12089">794122</cx:pt>
          <cx:pt idx="12090">794064</cx:pt>
          <cx:pt idx="12091">794037</cx:pt>
          <cx:pt idx="12092">793776</cx:pt>
          <cx:pt idx="12093">793755</cx:pt>
          <cx:pt idx="12094">793705</cx:pt>
          <cx:pt idx="12095">793689</cx:pt>
          <cx:pt idx="12096">793685</cx:pt>
          <cx:pt idx="12097">793477</cx:pt>
          <cx:pt idx="12098">793324</cx:pt>
          <cx:pt idx="12099">793245</cx:pt>
          <cx:pt idx="12100">793237</cx:pt>
          <cx:pt idx="12101">793211</cx:pt>
          <cx:pt idx="12102">793206</cx:pt>
          <cx:pt idx="12103">793163</cx:pt>
          <cx:pt idx="12104">793060</cx:pt>
          <cx:pt idx="12105">793048</cx:pt>
          <cx:pt idx="12106">793017</cx:pt>
          <cx:pt idx="12107">792915</cx:pt>
          <cx:pt idx="12108">792858</cx:pt>
          <cx:pt idx="12109">792828</cx:pt>
          <cx:pt idx="12110">792732</cx:pt>
          <cx:pt idx="12111">792691</cx:pt>
          <cx:pt idx="12112">792564</cx:pt>
          <cx:pt idx="12113">792429</cx:pt>
          <cx:pt idx="12114">792371</cx:pt>
          <cx:pt idx="12115">792351</cx:pt>
          <cx:pt idx="12116">792226</cx:pt>
          <cx:pt idx="12117">792208</cx:pt>
          <cx:pt idx="12118">792189</cx:pt>
          <cx:pt idx="12119">792126</cx:pt>
          <cx:pt idx="12120">792101</cx:pt>
          <cx:pt idx="12121">792062</cx:pt>
          <cx:pt idx="12122">791929</cx:pt>
          <cx:pt idx="12123">791924</cx:pt>
          <cx:pt idx="12124">791922</cx:pt>
          <cx:pt idx="12125">791834</cx:pt>
          <cx:pt idx="12126">791832</cx:pt>
          <cx:pt idx="12127">791826</cx:pt>
          <cx:pt idx="12128">791791</cx:pt>
          <cx:pt idx="12129">791758</cx:pt>
          <cx:pt idx="12130">791720</cx:pt>
          <cx:pt idx="12131">791596</cx:pt>
          <cx:pt idx="12132">791453</cx:pt>
          <cx:pt idx="12133">791415</cx:pt>
          <cx:pt idx="12134">791115</cx:pt>
          <cx:pt idx="12135">791068</cx:pt>
          <cx:pt idx="12136">791056</cx:pt>
          <cx:pt idx="12137">790970</cx:pt>
          <cx:pt idx="12138">790923</cx:pt>
          <cx:pt idx="12139">790806</cx:pt>
          <cx:pt idx="12140">790690</cx:pt>
          <cx:pt idx="12141">790665</cx:pt>
          <cx:pt idx="12142">790541</cx:pt>
          <cx:pt idx="12143">790417</cx:pt>
          <cx:pt idx="12144">790257</cx:pt>
          <cx:pt idx="12145">789985</cx:pt>
          <cx:pt idx="12146">789959</cx:pt>
          <cx:pt idx="12147">789850</cx:pt>
          <cx:pt idx="12148">789833</cx:pt>
          <cx:pt idx="12149">789784</cx:pt>
          <cx:pt idx="12150">789741</cx:pt>
          <cx:pt idx="12151">789664</cx:pt>
          <cx:pt idx="12152">789585</cx:pt>
          <cx:pt idx="12153">789579</cx:pt>
          <cx:pt idx="12154">789527</cx:pt>
          <cx:pt idx="12155">789424</cx:pt>
          <cx:pt idx="12156">789417</cx:pt>
          <cx:pt idx="12157">789271</cx:pt>
          <cx:pt idx="12158">789259</cx:pt>
          <cx:pt idx="12159">789242</cx:pt>
          <cx:pt idx="12160">789075</cx:pt>
          <cx:pt idx="12161">789042</cx:pt>
          <cx:pt idx="12162">788997</cx:pt>
          <cx:pt idx="12163">788966</cx:pt>
          <cx:pt idx="12164">788935</cx:pt>
          <cx:pt idx="12165">788857</cx:pt>
          <cx:pt idx="12166">788796</cx:pt>
          <cx:pt idx="12167">788757</cx:pt>
          <cx:pt idx="12168">788511</cx:pt>
          <cx:pt idx="12169">788411</cx:pt>
          <cx:pt idx="12170">788401</cx:pt>
          <cx:pt idx="12171">788394</cx:pt>
          <cx:pt idx="12172">788390</cx:pt>
          <cx:pt idx="12173">788386</cx:pt>
          <cx:pt idx="12174">788374</cx:pt>
          <cx:pt idx="12175">788328</cx:pt>
          <cx:pt idx="12176">788304</cx:pt>
          <cx:pt idx="12177">788301</cx:pt>
          <cx:pt idx="12178">788158</cx:pt>
          <cx:pt idx="12179">788042</cx:pt>
          <cx:pt idx="12180">788025</cx:pt>
          <cx:pt idx="12181">788000</cx:pt>
          <cx:pt idx="12182">787915</cx:pt>
          <cx:pt idx="12183">787889</cx:pt>
          <cx:pt idx="12184">787821</cx:pt>
          <cx:pt idx="12185">787784</cx:pt>
          <cx:pt idx="12186">787752</cx:pt>
          <cx:pt idx="12187">787739</cx:pt>
          <cx:pt idx="12188">787727</cx:pt>
          <cx:pt idx="12189">787699</cx:pt>
          <cx:pt idx="12190">787690</cx:pt>
          <cx:pt idx="12191">787454</cx:pt>
          <cx:pt idx="12192">787355</cx:pt>
          <cx:pt idx="12193">787340</cx:pt>
          <cx:pt idx="12194">787119</cx:pt>
          <cx:pt idx="12195">787096</cx:pt>
          <cx:pt idx="12196">787060</cx:pt>
          <cx:pt idx="12197">786883</cx:pt>
          <cx:pt idx="12198">786869</cx:pt>
          <cx:pt idx="12199">786832</cx:pt>
          <cx:pt idx="12200">786807</cx:pt>
          <cx:pt idx="12201">786766</cx:pt>
          <cx:pt idx="12202">786744</cx:pt>
          <cx:pt idx="12203">786735</cx:pt>
          <cx:pt idx="12204">786643</cx:pt>
          <cx:pt idx="12205">786584</cx:pt>
          <cx:pt idx="12206">786555</cx:pt>
          <cx:pt idx="12207">786549</cx:pt>
          <cx:pt idx="12208">786544</cx:pt>
          <cx:pt idx="12209">786345</cx:pt>
          <cx:pt idx="12210">786155</cx:pt>
          <cx:pt idx="12211">785985</cx:pt>
          <cx:pt idx="12212">785896</cx:pt>
          <cx:pt idx="12213">785786</cx:pt>
          <cx:pt idx="12214">785573</cx:pt>
          <cx:pt idx="12215">785521</cx:pt>
          <cx:pt idx="12216">785491</cx:pt>
          <cx:pt idx="12217">785451</cx:pt>
          <cx:pt idx="12218">785439</cx:pt>
          <cx:pt idx="12219">785408</cx:pt>
          <cx:pt idx="12220">785392</cx:pt>
          <cx:pt idx="12221">785372</cx:pt>
          <cx:pt idx="12222">785343</cx:pt>
          <cx:pt idx="12223">785200</cx:pt>
          <cx:pt idx="12224">785136</cx:pt>
          <cx:pt idx="12225">785084</cx:pt>
          <cx:pt idx="12226">784979</cx:pt>
          <cx:pt idx="12227">784971</cx:pt>
          <cx:pt idx="12228">784961</cx:pt>
          <cx:pt idx="12229">784926</cx:pt>
          <cx:pt idx="12230">784917</cx:pt>
          <cx:pt idx="12231">784884</cx:pt>
          <cx:pt idx="12232">784803</cx:pt>
          <cx:pt idx="12233">784673</cx:pt>
          <cx:pt idx="12234">784556</cx:pt>
          <cx:pt idx="12235">784518</cx:pt>
          <cx:pt idx="12236">784361</cx:pt>
          <cx:pt idx="12237">784347</cx:pt>
          <cx:pt idx="12238">784333</cx:pt>
          <cx:pt idx="12239">784300</cx:pt>
          <cx:pt idx="12240">784251</cx:pt>
          <cx:pt idx="12241">784158</cx:pt>
          <cx:pt idx="12242">784045</cx:pt>
          <cx:pt idx="12243">784022</cx:pt>
          <cx:pt idx="12244">783912</cx:pt>
          <cx:pt idx="12245">783581</cx:pt>
          <cx:pt idx="12246">783400</cx:pt>
          <cx:pt idx="12247">783172</cx:pt>
          <cx:pt idx="12248">783125</cx:pt>
          <cx:pt idx="12249">783082</cx:pt>
          <cx:pt idx="12250">783039</cx:pt>
          <cx:pt idx="12251">782969</cx:pt>
          <cx:pt idx="12252">782873</cx:pt>
          <cx:pt idx="12253">782854</cx:pt>
          <cx:pt idx="12254">782674</cx:pt>
          <cx:pt idx="12255">782577</cx:pt>
          <cx:pt idx="12256">782255</cx:pt>
          <cx:pt idx="12257">781977</cx:pt>
          <cx:pt idx="12258">781799</cx:pt>
          <cx:pt idx="12259">781787</cx:pt>
          <cx:pt idx="12260">781735</cx:pt>
          <cx:pt idx="12261">781662</cx:pt>
          <cx:pt idx="12262">781657</cx:pt>
          <cx:pt idx="12263">781640</cx:pt>
          <cx:pt idx="12264">781601</cx:pt>
          <cx:pt idx="12265">781539</cx:pt>
          <cx:pt idx="12266">781493</cx:pt>
          <cx:pt idx="12267">781366</cx:pt>
          <cx:pt idx="12268">781365</cx:pt>
          <cx:pt idx="12269">781343</cx:pt>
          <cx:pt idx="12270">781320</cx:pt>
          <cx:pt idx="12271">781314</cx:pt>
          <cx:pt idx="12272">781251</cx:pt>
          <cx:pt idx="12273">781217</cx:pt>
          <cx:pt idx="12274">781189</cx:pt>
          <cx:pt idx="12275">781163</cx:pt>
          <cx:pt idx="12276">780890</cx:pt>
          <cx:pt idx="12277">780860</cx:pt>
          <cx:pt idx="12278">780664</cx:pt>
          <cx:pt idx="12279">780547</cx:pt>
          <cx:pt idx="12280">780528</cx:pt>
          <cx:pt idx="12281">780311</cx:pt>
          <cx:pt idx="12282">780184</cx:pt>
          <cx:pt idx="12283">780084</cx:pt>
          <cx:pt idx="12284">780057</cx:pt>
          <cx:pt idx="12285">780009</cx:pt>
          <cx:pt idx="12286">780001</cx:pt>
          <cx:pt idx="12287">779855</cx:pt>
          <cx:pt idx="12288">779843</cx:pt>
          <cx:pt idx="12289">779693</cx:pt>
          <cx:pt idx="12290">779474</cx:pt>
          <cx:pt idx="12291">779255</cx:pt>
          <cx:pt idx="12292">779223</cx:pt>
          <cx:pt idx="12293">779014</cx:pt>
          <cx:pt idx="12294">778993</cx:pt>
          <cx:pt idx="12295">778962</cx:pt>
          <cx:pt idx="12296">778937</cx:pt>
          <cx:pt idx="12297">778899</cx:pt>
          <cx:pt idx="12298">778876</cx:pt>
          <cx:pt idx="12299">778702</cx:pt>
          <cx:pt idx="12300">778605</cx:pt>
          <cx:pt idx="12301">778600</cx:pt>
          <cx:pt idx="12302">778516</cx:pt>
          <cx:pt idx="12303">778424</cx:pt>
          <cx:pt idx="12304">778339</cx:pt>
          <cx:pt idx="12305">778309</cx:pt>
          <cx:pt idx="12306">778258</cx:pt>
          <cx:pt idx="12307">778099</cx:pt>
          <cx:pt idx="12308">777993</cx:pt>
          <cx:pt idx="12309">777971</cx:pt>
          <cx:pt idx="12310">777858</cx:pt>
          <cx:pt idx="12311">777806</cx:pt>
          <cx:pt idx="12312">777796</cx:pt>
          <cx:pt idx="12313">777672</cx:pt>
          <cx:pt idx="12314">777258</cx:pt>
          <cx:pt idx="12315">777123</cx:pt>
          <cx:pt idx="12316">777056</cx:pt>
          <cx:pt idx="12317">777042</cx:pt>
          <cx:pt idx="12318">777028</cx:pt>
          <cx:pt idx="12319">777027</cx:pt>
          <cx:pt idx="12320">777008</cx:pt>
          <cx:pt idx="12321">776846</cx:pt>
          <cx:pt idx="12322">776513</cx:pt>
          <cx:pt idx="12323">776513</cx:pt>
          <cx:pt idx="12324">776361</cx:pt>
          <cx:pt idx="12325">776290</cx:pt>
          <cx:pt idx="12326">776281</cx:pt>
          <cx:pt idx="12327">776263</cx:pt>
          <cx:pt idx="12328">775974</cx:pt>
          <cx:pt idx="12329">775954</cx:pt>
          <cx:pt idx="12330">775820</cx:pt>
          <cx:pt idx="12331">775708</cx:pt>
          <cx:pt idx="12332">775652</cx:pt>
          <cx:pt idx="12333">775577</cx:pt>
          <cx:pt idx="12334">775447</cx:pt>
          <cx:pt idx="12335">775351</cx:pt>
          <cx:pt idx="12336">775232</cx:pt>
          <cx:pt idx="12337">775217</cx:pt>
          <cx:pt idx="12338">775212</cx:pt>
          <cx:pt idx="12339">774978</cx:pt>
          <cx:pt idx="12340">774948</cx:pt>
          <cx:pt idx="12341">774843</cx:pt>
          <cx:pt idx="12342">774795</cx:pt>
          <cx:pt idx="12343">774773</cx:pt>
          <cx:pt idx="12344">774697</cx:pt>
          <cx:pt idx="12345">774656</cx:pt>
          <cx:pt idx="12346">774565</cx:pt>
          <cx:pt idx="12347">774516</cx:pt>
          <cx:pt idx="12348">774509</cx:pt>
          <cx:pt idx="12349">774323</cx:pt>
          <cx:pt idx="12350">774226</cx:pt>
          <cx:pt idx="12351">774153</cx:pt>
          <cx:pt idx="12352">774005</cx:pt>
          <cx:pt idx="12353">773640</cx:pt>
          <cx:pt idx="12354">773607</cx:pt>
          <cx:pt idx="12355">773387</cx:pt>
          <cx:pt idx="12356">773358</cx:pt>
          <cx:pt idx="12357">773347</cx:pt>
          <cx:pt idx="12358">773227</cx:pt>
          <cx:pt idx="12359">773212</cx:pt>
          <cx:pt idx="12360">773151</cx:pt>
          <cx:pt idx="12361">773116</cx:pt>
          <cx:pt idx="12362">773016</cx:pt>
          <cx:pt idx="12363">772927</cx:pt>
          <cx:pt idx="12364">772856</cx:pt>
          <cx:pt idx="12365">772730</cx:pt>
          <cx:pt idx="12366">772511</cx:pt>
          <cx:pt idx="12367">772368</cx:pt>
          <cx:pt idx="12368">772213</cx:pt>
          <cx:pt idx="12369">772143</cx:pt>
          <cx:pt idx="12370">772065</cx:pt>
          <cx:pt idx="12371">771892</cx:pt>
          <cx:pt idx="12372">771854</cx:pt>
          <cx:pt idx="12373">771703</cx:pt>
          <cx:pt idx="12374">771689</cx:pt>
          <cx:pt idx="12375">771621</cx:pt>
          <cx:pt idx="12376">771467</cx:pt>
          <cx:pt idx="12377">771341</cx:pt>
          <cx:pt idx="12378">771332</cx:pt>
          <cx:pt idx="12379">771044</cx:pt>
          <cx:pt idx="12380">771042</cx:pt>
          <cx:pt idx="12381">770859</cx:pt>
          <cx:pt idx="12382">770692</cx:pt>
          <cx:pt idx="12383">770609</cx:pt>
          <cx:pt idx="12384">770606</cx:pt>
          <cx:pt idx="12385">770535</cx:pt>
          <cx:pt idx="12386">770520</cx:pt>
          <cx:pt idx="12387">770478</cx:pt>
          <cx:pt idx="12388">770385</cx:pt>
          <cx:pt idx="12389">770374</cx:pt>
          <cx:pt idx="12390">770325</cx:pt>
          <cx:pt idx="12391">770203</cx:pt>
          <cx:pt idx="12392">770038</cx:pt>
          <cx:pt idx="12393">769935</cx:pt>
          <cx:pt idx="12394">769885</cx:pt>
          <cx:pt idx="12395">769772</cx:pt>
          <cx:pt idx="12396">769771</cx:pt>
          <cx:pt idx="12397">769701</cx:pt>
          <cx:pt idx="12398">769686</cx:pt>
          <cx:pt idx="12399">769673</cx:pt>
          <cx:pt idx="12400">769579</cx:pt>
          <cx:pt idx="12401">769529</cx:pt>
          <cx:pt idx="12402">769347</cx:pt>
          <cx:pt idx="12403">769330</cx:pt>
          <cx:pt idx="12404">769277</cx:pt>
          <cx:pt idx="12405">769220</cx:pt>
          <cx:pt idx="12406">768779</cx:pt>
          <cx:pt idx="12407">768736</cx:pt>
          <cx:pt idx="12408">768694</cx:pt>
          <cx:pt idx="12409">768648</cx:pt>
          <cx:pt idx="12410">768353</cx:pt>
          <cx:pt idx="12411">768342</cx:pt>
          <cx:pt idx="12412">768248</cx:pt>
          <cx:pt idx="12413">768171</cx:pt>
          <cx:pt idx="12414">768064</cx:pt>
          <cx:pt idx="12415">767932</cx:pt>
          <cx:pt idx="12416">767832</cx:pt>
          <cx:pt idx="12417">767826</cx:pt>
          <cx:pt idx="12418">767814</cx:pt>
          <cx:pt idx="12419">767709</cx:pt>
          <cx:pt idx="12420">767554</cx:pt>
          <cx:pt idx="12421">767494</cx:pt>
          <cx:pt idx="12422">767416</cx:pt>
          <cx:pt idx="12423">767268</cx:pt>
          <cx:pt idx="12424">767222</cx:pt>
          <cx:pt idx="12425">767085</cx:pt>
          <cx:pt idx="12426">767015</cx:pt>
          <cx:pt idx="12427">766861</cx:pt>
          <cx:pt idx="12428">766846</cx:pt>
          <cx:pt idx="12429">766816</cx:pt>
          <cx:pt idx="12430">766806</cx:pt>
          <cx:pt idx="12431">766654</cx:pt>
          <cx:pt idx="12432">766582</cx:pt>
          <cx:pt idx="12433">766494</cx:pt>
          <cx:pt idx="12434">766401</cx:pt>
          <cx:pt idx="12435">766096</cx:pt>
          <cx:pt idx="12436">766089</cx:pt>
          <cx:pt idx="12437">765943</cx:pt>
          <cx:pt idx="12438">765866</cx:pt>
          <cx:pt idx="12439">765666</cx:pt>
          <cx:pt idx="12440">765563</cx:pt>
          <cx:pt idx="12441">765541</cx:pt>
          <cx:pt idx="12442">765531</cx:pt>
          <cx:pt idx="12443">765515</cx:pt>
          <cx:pt idx="12444">765513</cx:pt>
          <cx:pt idx="12445">765456</cx:pt>
          <cx:pt idx="12446">765455</cx:pt>
          <cx:pt idx="12447">765436</cx:pt>
          <cx:pt idx="12448">765358</cx:pt>
          <cx:pt idx="12449">765278</cx:pt>
          <cx:pt idx="12450">765226</cx:pt>
          <cx:pt idx="12451">765085</cx:pt>
          <cx:pt idx="12452">765060</cx:pt>
          <cx:pt idx="12453">765059</cx:pt>
          <cx:pt idx="12454">765050</cx:pt>
          <cx:pt idx="12455">764976</cx:pt>
          <cx:pt idx="12456">764893</cx:pt>
          <cx:pt idx="12457">764887</cx:pt>
          <cx:pt idx="12458">764775</cx:pt>
          <cx:pt idx="12459">764560</cx:pt>
          <cx:pt idx="12460">764459</cx:pt>
          <cx:pt idx="12461">764262</cx:pt>
          <cx:pt idx="12462">764234</cx:pt>
          <cx:pt idx="12463">764232</cx:pt>
          <cx:pt idx="12464">764227</cx:pt>
          <cx:pt idx="12465">764183</cx:pt>
          <cx:pt idx="12466">764099</cx:pt>
          <cx:pt idx="12467">764065</cx:pt>
          <cx:pt idx="12468">764048</cx:pt>
          <cx:pt idx="12469">764038</cx:pt>
          <cx:pt idx="12470">764020</cx:pt>
          <cx:pt idx="12471">763925</cx:pt>
          <cx:pt idx="12472">763887</cx:pt>
          <cx:pt idx="12473">763858</cx:pt>
          <cx:pt idx="12474">763709</cx:pt>
          <cx:pt idx="12475">763384</cx:pt>
          <cx:pt idx="12476">763383</cx:pt>
          <cx:pt idx="12477">763360</cx:pt>
          <cx:pt idx="12478">763204</cx:pt>
          <cx:pt idx="12479">763196</cx:pt>
          <cx:pt idx="12480">763132</cx:pt>
          <cx:pt idx="12481">763018</cx:pt>
          <cx:pt idx="12482">763015</cx:pt>
          <cx:pt idx="12483">762937</cx:pt>
          <cx:pt idx="12484">762815</cx:pt>
          <cx:pt idx="12485">762808</cx:pt>
          <cx:pt idx="12486">762751</cx:pt>
          <cx:pt idx="12487">762725</cx:pt>
          <cx:pt idx="12488">762676</cx:pt>
          <cx:pt idx="12489">762670</cx:pt>
          <cx:pt idx="12490">762668</cx:pt>
          <cx:pt idx="12491">762665</cx:pt>
          <cx:pt idx="12492">762614</cx:pt>
          <cx:pt idx="12493">762526</cx:pt>
          <cx:pt idx="12494">762372</cx:pt>
          <cx:pt idx="12495">762369</cx:pt>
          <cx:pt idx="12496">762363</cx:pt>
          <cx:pt idx="12497">762343</cx:pt>
          <cx:pt idx="12498">762208</cx:pt>
          <cx:pt idx="12499">762173</cx:pt>
          <cx:pt idx="12500">762085</cx:pt>
          <cx:pt idx="12501">761971</cx:pt>
          <cx:pt idx="12502">761896</cx:pt>
          <cx:pt idx="12503">761757</cx:pt>
          <cx:pt idx="12504">761723</cx:pt>
          <cx:pt idx="12505">761617</cx:pt>
          <cx:pt idx="12506">761593</cx:pt>
          <cx:pt idx="12507">761318</cx:pt>
          <cx:pt idx="12508">761314</cx:pt>
          <cx:pt idx="12509">761244</cx:pt>
          <cx:pt idx="12510">761215</cx:pt>
          <cx:pt idx="12511">761128</cx:pt>
          <cx:pt idx="12512">760966</cx:pt>
          <cx:pt idx="12513">760849</cx:pt>
          <cx:pt idx="12514">760760</cx:pt>
          <cx:pt idx="12515">760525</cx:pt>
          <cx:pt idx="12516">760475</cx:pt>
          <cx:pt idx="12517">760407</cx:pt>
          <cx:pt idx="12518">760298</cx:pt>
          <cx:pt idx="12519">760253</cx:pt>
          <cx:pt idx="12520">760130</cx:pt>
          <cx:pt idx="12521">760087</cx:pt>
          <cx:pt idx="12522">760076</cx:pt>
          <cx:pt idx="12523">760022</cx:pt>
          <cx:pt idx="12524">759954</cx:pt>
          <cx:pt idx="12525">759828</cx:pt>
          <cx:pt idx="12526">759642</cx:pt>
          <cx:pt idx="12527">759605</cx:pt>
          <cx:pt idx="12528">759466</cx:pt>
          <cx:pt idx="12529">759465</cx:pt>
          <cx:pt idx="12530">759368</cx:pt>
          <cx:pt idx="12531">759270</cx:pt>
          <cx:pt idx="12532">759240</cx:pt>
          <cx:pt idx="12533">759157</cx:pt>
          <cx:pt idx="12534">758998</cx:pt>
          <cx:pt idx="12535">758994</cx:pt>
          <cx:pt idx="12536">758981</cx:pt>
          <cx:pt idx="12537">758964</cx:pt>
          <cx:pt idx="12538">758922</cx:pt>
          <cx:pt idx="12539">758809</cx:pt>
          <cx:pt idx="12540">758704</cx:pt>
          <cx:pt idx="12541">758690</cx:pt>
          <cx:pt idx="12542">758606</cx:pt>
          <cx:pt idx="12543">758562</cx:pt>
          <cx:pt idx="12544">758539</cx:pt>
          <cx:pt idx="12545">758492</cx:pt>
          <cx:pt idx="12546">758389</cx:pt>
          <cx:pt idx="12547">758383</cx:pt>
          <cx:pt idx="12548">758181</cx:pt>
          <cx:pt idx="12549">758119</cx:pt>
          <cx:pt idx="12550">758035</cx:pt>
          <cx:pt idx="12551">757997</cx:pt>
          <cx:pt idx="12552">757995</cx:pt>
          <cx:pt idx="12553">757993</cx:pt>
          <cx:pt idx="12554">757936</cx:pt>
          <cx:pt idx="12555">757927</cx:pt>
          <cx:pt idx="12556">757841</cx:pt>
          <cx:pt idx="12557">757804</cx:pt>
          <cx:pt idx="12558">757789</cx:pt>
          <cx:pt idx="12559">757764</cx:pt>
          <cx:pt idx="12560">757749</cx:pt>
          <cx:pt idx="12561">757741</cx:pt>
          <cx:pt idx="12562">757541</cx:pt>
          <cx:pt idx="12563">757370</cx:pt>
          <cx:pt idx="12564">757275</cx:pt>
          <cx:pt idx="12565">757208</cx:pt>
          <cx:pt idx="12566">757091</cx:pt>
          <cx:pt idx="12567">757067</cx:pt>
          <cx:pt idx="12568">756982</cx:pt>
          <cx:pt idx="12569">756962</cx:pt>
          <cx:pt idx="12570">756959</cx:pt>
          <cx:pt idx="12571">756878</cx:pt>
          <cx:pt idx="12572">756774</cx:pt>
          <cx:pt idx="12573">756650</cx:pt>
          <cx:pt idx="12574">756386</cx:pt>
          <cx:pt idx="12575">756051</cx:pt>
          <cx:pt idx="12576">755885</cx:pt>
          <cx:pt idx="12577">755828</cx:pt>
          <cx:pt idx="12578">755748</cx:pt>
          <cx:pt idx="12579">755687</cx:pt>
          <cx:pt idx="12580">755653</cx:pt>
          <cx:pt idx="12581">755487</cx:pt>
          <cx:pt idx="12582">755444</cx:pt>
          <cx:pt idx="12583">755189</cx:pt>
          <cx:pt idx="12584">754984</cx:pt>
          <cx:pt idx="12585">754928</cx:pt>
          <cx:pt idx="12586">754814</cx:pt>
          <cx:pt idx="12587">754670</cx:pt>
          <cx:pt idx="12588">754632</cx:pt>
          <cx:pt idx="12589">754601</cx:pt>
          <cx:pt idx="12590">754502</cx:pt>
          <cx:pt idx="12591">754486</cx:pt>
          <cx:pt idx="12592">754421</cx:pt>
          <cx:pt idx="12593">754415</cx:pt>
          <cx:pt idx="12594">754383</cx:pt>
          <cx:pt idx="12595">754273</cx:pt>
          <cx:pt idx="12596">754179</cx:pt>
          <cx:pt idx="12597">753987</cx:pt>
          <cx:pt idx="12598">753911</cx:pt>
          <cx:pt idx="12599">753873</cx:pt>
          <cx:pt idx="12600">753840</cx:pt>
          <cx:pt idx="12601">753796</cx:pt>
          <cx:pt idx="12602">753794</cx:pt>
          <cx:pt idx="12603">753680</cx:pt>
          <cx:pt idx="12604">753671</cx:pt>
          <cx:pt idx="12605">753562</cx:pt>
          <cx:pt idx="12606">753453</cx:pt>
          <cx:pt idx="12607">753443</cx:pt>
          <cx:pt idx="12608">753260</cx:pt>
          <cx:pt idx="12609">753195</cx:pt>
          <cx:pt idx="12610">753107</cx:pt>
          <cx:pt idx="12611">753073</cx:pt>
          <cx:pt idx="12612">753034</cx:pt>
          <cx:pt idx="12613">753017</cx:pt>
          <cx:pt idx="12614">753010</cx:pt>
          <cx:pt idx="12615">752982</cx:pt>
          <cx:pt idx="12616">752893</cx:pt>
          <cx:pt idx="12617">752715</cx:pt>
          <cx:pt idx="12618">752658</cx:pt>
          <cx:pt idx="12619">752524</cx:pt>
          <cx:pt idx="12620">752455</cx:pt>
          <cx:pt idx="12621">752263</cx:pt>
          <cx:pt idx="12622">752085</cx:pt>
          <cx:pt idx="12623">752058</cx:pt>
          <cx:pt idx="12624">752047</cx:pt>
          <cx:pt idx="12625">752017</cx:pt>
          <cx:pt idx="12626">751525</cx:pt>
          <cx:pt idx="12627">751480</cx:pt>
          <cx:pt idx="12628">751452</cx:pt>
          <cx:pt idx="12629">751443</cx:pt>
          <cx:pt idx="12630">751428</cx:pt>
          <cx:pt idx="12631">751352</cx:pt>
          <cx:pt idx="12632">751164</cx:pt>
          <cx:pt idx="12633">751036</cx:pt>
          <cx:pt idx="12634">751008</cx:pt>
          <cx:pt idx="12635">751001</cx:pt>
          <cx:pt idx="12636">750897</cx:pt>
          <cx:pt idx="12637">750825</cx:pt>
          <cx:pt idx="12638">750784</cx:pt>
          <cx:pt idx="12639">750775</cx:pt>
          <cx:pt idx="12640">750767</cx:pt>
          <cx:pt idx="12641">750743</cx:pt>
          <cx:pt idx="12642">750634</cx:pt>
          <cx:pt idx="12643">750633</cx:pt>
          <cx:pt idx="12644">750593</cx:pt>
          <cx:pt idx="12645">750582</cx:pt>
          <cx:pt idx="12646">750581</cx:pt>
          <cx:pt idx="12647">750561</cx:pt>
          <cx:pt idx="12648">750505</cx:pt>
          <cx:pt idx="12649">750415</cx:pt>
          <cx:pt idx="12650">750394</cx:pt>
          <cx:pt idx="12651">750271</cx:pt>
          <cx:pt idx="12652">750227</cx:pt>
          <cx:pt idx="12653">750213</cx:pt>
          <cx:pt idx="12654">750131</cx:pt>
          <cx:pt idx="12655">750091</cx:pt>
          <cx:pt idx="12656">749939</cx:pt>
          <cx:pt idx="12657">749817</cx:pt>
          <cx:pt idx="12658">749798</cx:pt>
          <cx:pt idx="12659">749793</cx:pt>
          <cx:pt idx="12660">749775</cx:pt>
          <cx:pt idx="12661">749562</cx:pt>
          <cx:pt idx="12662">749538</cx:pt>
          <cx:pt idx="12663">749359</cx:pt>
          <cx:pt idx="12664">749169</cx:pt>
          <cx:pt idx="12665">749158</cx:pt>
          <cx:pt idx="12666">749135</cx:pt>
          <cx:pt idx="12667">749025</cx:pt>
          <cx:pt idx="12668">748978</cx:pt>
          <cx:pt idx="12669">748860</cx:pt>
          <cx:pt idx="12670">748677</cx:pt>
          <cx:pt idx="12671">748617</cx:pt>
          <cx:pt idx="12672">748481</cx:pt>
          <cx:pt idx="12673">748374</cx:pt>
          <cx:pt idx="12674">748327</cx:pt>
          <cx:pt idx="12675">748262</cx:pt>
          <cx:pt idx="12676">748228</cx:pt>
          <cx:pt idx="12677">748172</cx:pt>
          <cx:pt idx="12678">748152</cx:pt>
          <cx:pt idx="12679">748037</cx:pt>
          <cx:pt idx="12680">747950</cx:pt>
          <cx:pt idx="12681">747944</cx:pt>
          <cx:pt idx="12682">747833</cx:pt>
          <cx:pt idx="12683">747653</cx:pt>
          <cx:pt idx="12684">747584</cx:pt>
          <cx:pt idx="12685">747534</cx:pt>
          <cx:pt idx="12686">747529</cx:pt>
          <cx:pt idx="12687">747488</cx:pt>
          <cx:pt idx="12688">747410</cx:pt>
          <cx:pt idx="12689">747398</cx:pt>
          <cx:pt idx="12690">747317</cx:pt>
          <cx:pt idx="12691">747273</cx:pt>
          <cx:pt idx="12692">747109</cx:pt>
          <cx:pt idx="12693">746980</cx:pt>
          <cx:pt idx="12694">746769</cx:pt>
          <cx:pt idx="12695">746602</cx:pt>
          <cx:pt idx="12696">746500</cx:pt>
          <cx:pt idx="12697">746495</cx:pt>
          <cx:pt idx="12698">746481</cx:pt>
          <cx:pt idx="12699">746391</cx:pt>
          <cx:pt idx="12700">746349</cx:pt>
          <cx:pt idx="12701">746165</cx:pt>
          <cx:pt idx="12702">746100</cx:pt>
          <cx:pt idx="12703">745973</cx:pt>
          <cx:pt idx="12704">745964</cx:pt>
          <cx:pt idx="12705">745936</cx:pt>
          <cx:pt idx="12706">745731</cx:pt>
          <cx:pt idx="12707">745685</cx:pt>
          <cx:pt idx="12708">745443</cx:pt>
          <cx:pt idx="12709">745360</cx:pt>
          <cx:pt idx="12710">745358</cx:pt>
          <cx:pt idx="12711">745341</cx:pt>
          <cx:pt idx="12712">745332</cx:pt>
          <cx:pt idx="12713">744842</cx:pt>
          <cx:pt idx="12714">744839</cx:pt>
          <cx:pt idx="12715">744776</cx:pt>
          <cx:pt idx="12716">744691</cx:pt>
          <cx:pt idx="12717">744480</cx:pt>
          <cx:pt idx="12718">744373</cx:pt>
          <cx:pt idx="12719">744363</cx:pt>
          <cx:pt idx="12720">744066</cx:pt>
          <cx:pt idx="12721">744048</cx:pt>
          <cx:pt idx="12722">744025</cx:pt>
          <cx:pt idx="12723">743941</cx:pt>
          <cx:pt idx="12724">743929</cx:pt>
          <cx:pt idx="12725">743830</cx:pt>
          <cx:pt idx="12726">743817</cx:pt>
          <cx:pt idx="12727">743799</cx:pt>
          <cx:pt idx="12728">743771</cx:pt>
          <cx:pt idx="12729">743656</cx:pt>
          <cx:pt idx="12730">743499</cx:pt>
          <cx:pt idx="12731">743398</cx:pt>
          <cx:pt idx="12732">743372</cx:pt>
          <cx:pt idx="12733">743363</cx:pt>
          <cx:pt idx="12734">743359</cx:pt>
          <cx:pt idx="12735">743257</cx:pt>
          <cx:pt idx="12736">743144</cx:pt>
          <cx:pt idx="12737">743133</cx:pt>
          <cx:pt idx="12738">743069</cx:pt>
          <cx:pt idx="12739">743020</cx:pt>
          <cx:pt idx="12740">742966</cx:pt>
          <cx:pt idx="12741">742906</cx:pt>
          <cx:pt idx="12742">742847</cx:pt>
          <cx:pt idx="12743">742779</cx:pt>
          <cx:pt idx="12744">742645</cx:pt>
          <cx:pt idx="12745">742644</cx:pt>
          <cx:pt idx="12746">742624</cx:pt>
          <cx:pt idx="12747">742597</cx:pt>
          <cx:pt idx="12748">742553</cx:pt>
          <cx:pt idx="12749">742536</cx:pt>
          <cx:pt idx="12750">742354</cx:pt>
          <cx:pt idx="12751">742346</cx:pt>
          <cx:pt idx="12752">742343</cx:pt>
          <cx:pt idx="12753">742320</cx:pt>
          <cx:pt idx="12754">742310</cx:pt>
          <cx:pt idx="12755">742306</cx:pt>
          <cx:pt idx="12756">742278</cx:pt>
          <cx:pt idx="12757">742245</cx:pt>
          <cx:pt idx="12758">742227</cx:pt>
          <cx:pt idx="12759">741935</cx:pt>
          <cx:pt idx="12760">741932</cx:pt>
          <cx:pt idx="12761">741925</cx:pt>
          <cx:pt idx="12762">741754</cx:pt>
          <cx:pt idx="12763">741713</cx:pt>
          <cx:pt idx="12764">741658</cx:pt>
          <cx:pt idx="12765">741621</cx:pt>
          <cx:pt idx="12766">741581</cx:pt>
          <cx:pt idx="12767">741486</cx:pt>
          <cx:pt idx="12768">741350</cx:pt>
          <cx:pt idx="12769">741128</cx:pt>
          <cx:pt idx="12770">741099</cx:pt>
          <cx:pt idx="12771">741081</cx:pt>
          <cx:pt idx="12772">740933</cx:pt>
          <cx:pt idx="12773">740931</cx:pt>
          <cx:pt idx="12774">740906</cx:pt>
          <cx:pt idx="12775">740800</cx:pt>
          <cx:pt idx="12776">740788</cx:pt>
          <cx:pt idx="12777">740761</cx:pt>
          <cx:pt idx="12778">740741</cx:pt>
          <cx:pt idx="12779">740667</cx:pt>
          <cx:pt idx="12780">740606</cx:pt>
          <cx:pt idx="12781">740561</cx:pt>
          <cx:pt idx="12782">740529</cx:pt>
          <cx:pt idx="12783">740457</cx:pt>
          <cx:pt idx="12784">740357</cx:pt>
          <cx:pt idx="12785">740228</cx:pt>
          <cx:pt idx="12786">740195</cx:pt>
          <cx:pt idx="12787">740078</cx:pt>
          <cx:pt idx="12788">740018</cx:pt>
          <cx:pt idx="12789">739895</cx:pt>
          <cx:pt idx="12790">739774</cx:pt>
          <cx:pt idx="12791">739673</cx:pt>
          <cx:pt idx="12792">739537</cx:pt>
          <cx:pt idx="12793">739511</cx:pt>
          <cx:pt idx="12794">739504</cx:pt>
          <cx:pt idx="12795">739416</cx:pt>
          <cx:pt idx="12796">739369</cx:pt>
          <cx:pt idx="12797">739344</cx:pt>
          <cx:pt idx="12798">739340</cx:pt>
          <cx:pt idx="12799">739196</cx:pt>
          <cx:pt idx="12800">739181</cx:pt>
          <cx:pt idx="12801">739169</cx:pt>
          <cx:pt idx="12802">738925</cx:pt>
          <cx:pt idx="12803">738889</cx:pt>
          <cx:pt idx="12804">738864</cx:pt>
          <cx:pt idx="12805">738815</cx:pt>
          <cx:pt idx="12806">738691</cx:pt>
          <cx:pt idx="12807">738667</cx:pt>
          <cx:pt idx="12808">738561</cx:pt>
          <cx:pt idx="12809">738300</cx:pt>
          <cx:pt idx="12810">738166</cx:pt>
          <cx:pt idx="12811">738050</cx:pt>
          <cx:pt idx="12812">737908</cx:pt>
          <cx:pt idx="12813">737771</cx:pt>
          <cx:pt idx="12814">737769</cx:pt>
          <cx:pt idx="12815">737681</cx:pt>
          <cx:pt idx="12816">737613</cx:pt>
          <cx:pt idx="12817">737557</cx:pt>
          <cx:pt idx="12818">737320</cx:pt>
          <cx:pt idx="12819">737229</cx:pt>
          <cx:pt idx="12820">737219</cx:pt>
          <cx:pt idx="12821">737050</cx:pt>
          <cx:pt idx="12822">737047</cx:pt>
          <cx:pt idx="12823">736928</cx:pt>
          <cx:pt idx="12824">736843</cx:pt>
          <cx:pt idx="12825">736829</cx:pt>
          <cx:pt idx="12826">736626</cx:pt>
          <cx:pt idx="12827">736556</cx:pt>
          <cx:pt idx="12828">736555</cx:pt>
          <cx:pt idx="12829">736466</cx:pt>
          <cx:pt idx="12830">736389</cx:pt>
          <cx:pt idx="12831">736319</cx:pt>
          <cx:pt idx="12832">736275</cx:pt>
          <cx:pt idx="12833">736249</cx:pt>
          <cx:pt idx="12834">736064</cx:pt>
          <cx:pt idx="12835">735851</cx:pt>
          <cx:pt idx="12836">735659</cx:pt>
          <cx:pt idx="12837">735600</cx:pt>
          <cx:pt idx="12838">735597</cx:pt>
          <cx:pt idx="12839">735545</cx:pt>
          <cx:pt idx="12840">735370</cx:pt>
          <cx:pt idx="12841">735347</cx:pt>
          <cx:pt idx="12842">735271</cx:pt>
          <cx:pt idx="12843">735267</cx:pt>
          <cx:pt idx="12844">735218</cx:pt>
          <cx:pt idx="12845">735182</cx:pt>
          <cx:pt idx="12846">735174</cx:pt>
          <cx:pt idx="12847">735031</cx:pt>
          <cx:pt idx="12848">734844</cx:pt>
          <cx:pt idx="12849">734551</cx:pt>
          <cx:pt idx="12850">734550</cx:pt>
          <cx:pt idx="12851">734425</cx:pt>
          <cx:pt idx="12852">734355</cx:pt>
          <cx:pt idx="12853">734256</cx:pt>
          <cx:pt idx="12854">734252</cx:pt>
          <cx:pt idx="12855">734243</cx:pt>
          <cx:pt idx="12856">734198</cx:pt>
          <cx:pt idx="12857">734198</cx:pt>
          <cx:pt idx="12858">734156</cx:pt>
          <cx:pt idx="12859">734155</cx:pt>
          <cx:pt idx="12860">734098</cx:pt>
          <cx:pt idx="12861">733927</cx:pt>
          <cx:pt idx="12862">733632</cx:pt>
          <cx:pt idx="12863">733590</cx:pt>
          <cx:pt idx="12864">733584</cx:pt>
          <cx:pt idx="12865">733524</cx:pt>
          <cx:pt idx="12866">733370</cx:pt>
          <cx:pt idx="12867">733292</cx:pt>
          <cx:pt idx="12868">733020</cx:pt>
          <cx:pt idx="12869">732994</cx:pt>
          <cx:pt idx="12870">732914</cx:pt>
          <cx:pt idx="12871">732891</cx:pt>
          <cx:pt idx="12872">732828</cx:pt>
          <cx:pt idx="12873">732811</cx:pt>
          <cx:pt idx="12874">732802</cx:pt>
          <cx:pt idx="12875">732750</cx:pt>
          <cx:pt idx="12876">732541</cx:pt>
          <cx:pt idx="12877">732370</cx:pt>
          <cx:pt idx="12878">732334</cx:pt>
          <cx:pt idx="12879">732311</cx:pt>
          <cx:pt idx="12880">732282</cx:pt>
          <cx:pt idx="12881">732204</cx:pt>
          <cx:pt idx="12882">732084</cx:pt>
          <cx:pt idx="12883">732003</cx:pt>
          <cx:pt idx="12884">731954</cx:pt>
          <cx:pt idx="12885">731797</cx:pt>
          <cx:pt idx="12886">731742</cx:pt>
          <cx:pt idx="12887">731667</cx:pt>
          <cx:pt idx="12888">731639</cx:pt>
          <cx:pt idx="12889">731538</cx:pt>
          <cx:pt idx="12890">731529</cx:pt>
          <cx:pt idx="12891">731466</cx:pt>
          <cx:pt idx="12892">731284</cx:pt>
          <cx:pt idx="12893">731273</cx:pt>
          <cx:pt idx="12894">731233</cx:pt>
          <cx:pt idx="12895">731219</cx:pt>
          <cx:pt idx="12896">731180</cx:pt>
          <cx:pt idx="12897">731068</cx:pt>
          <cx:pt idx="12898">731035</cx:pt>
          <cx:pt idx="12899">730961</cx:pt>
          <cx:pt idx="12900">730939</cx:pt>
          <cx:pt idx="12901">730923</cx:pt>
          <cx:pt idx="12902">730764</cx:pt>
          <cx:pt idx="12903">730743</cx:pt>
          <cx:pt idx="12904">730726</cx:pt>
          <cx:pt idx="12905">730501</cx:pt>
          <cx:pt idx="12906">730444</cx:pt>
          <cx:pt idx="12907">730375</cx:pt>
          <cx:pt idx="12908">730208</cx:pt>
          <cx:pt idx="12909">730167</cx:pt>
          <cx:pt idx="12910">730162</cx:pt>
          <cx:pt idx="12911">730149</cx:pt>
          <cx:pt idx="12912">730145</cx:pt>
          <cx:pt idx="12913">730101</cx:pt>
          <cx:pt idx="12914">729992</cx:pt>
          <cx:pt idx="12915">729972</cx:pt>
          <cx:pt idx="12916">729880</cx:pt>
          <cx:pt idx="12917">729685</cx:pt>
          <cx:pt idx="12918">729654</cx:pt>
          <cx:pt idx="12919">729603</cx:pt>
          <cx:pt idx="12920">729532</cx:pt>
          <cx:pt idx="12921">729509</cx:pt>
          <cx:pt idx="12922">729420</cx:pt>
          <cx:pt idx="12923">729391</cx:pt>
          <cx:pt idx="12924">729370</cx:pt>
          <cx:pt idx="12925">729274</cx:pt>
          <cx:pt idx="12926">729187</cx:pt>
          <cx:pt idx="12927">729185</cx:pt>
          <cx:pt idx="12928">729054</cx:pt>
          <cx:pt idx="12929">728928</cx:pt>
          <cx:pt idx="12930">728840</cx:pt>
          <cx:pt idx="12931">728758</cx:pt>
          <cx:pt idx="12932">728572</cx:pt>
          <cx:pt idx="12933">728343</cx:pt>
          <cx:pt idx="12934">728311</cx:pt>
          <cx:pt idx="12935">728277</cx:pt>
          <cx:pt idx="12936">728210</cx:pt>
          <cx:pt idx="12937">728105</cx:pt>
          <cx:pt idx="12938">728076</cx:pt>
          <cx:pt idx="12939">727793</cx:pt>
          <cx:pt idx="12940">727663</cx:pt>
          <cx:pt idx="12941">727654</cx:pt>
          <cx:pt idx="12942">727624</cx:pt>
          <cx:pt idx="12943">727611</cx:pt>
          <cx:pt idx="12944">727495</cx:pt>
          <cx:pt idx="12945">727456</cx:pt>
          <cx:pt idx="12946">727370</cx:pt>
          <cx:pt idx="12947">727254</cx:pt>
          <cx:pt idx="12948">727213</cx:pt>
          <cx:pt idx="12949">727208</cx:pt>
          <cx:pt idx="12950">726855</cx:pt>
          <cx:pt idx="12951">726616</cx:pt>
          <cx:pt idx="12952">726613</cx:pt>
          <cx:pt idx="12953">726532</cx:pt>
          <cx:pt idx="12954">726461</cx:pt>
          <cx:pt idx="12955">726453</cx:pt>
          <cx:pt idx="12956">726445</cx:pt>
          <cx:pt idx="12957">726399</cx:pt>
          <cx:pt idx="12958">726371</cx:pt>
          <cx:pt idx="12959">726365</cx:pt>
          <cx:pt idx="12960">726343</cx:pt>
          <cx:pt idx="12961">726328</cx:pt>
          <cx:pt idx="12962">726292</cx:pt>
          <cx:pt idx="12963">726249</cx:pt>
          <cx:pt idx="12964">726185</cx:pt>
          <cx:pt idx="12965">726104</cx:pt>
          <cx:pt idx="12966">726006</cx:pt>
          <cx:pt idx="12967">725931</cx:pt>
          <cx:pt idx="12968">725894</cx:pt>
          <cx:pt idx="12969">725826</cx:pt>
          <cx:pt idx="12970">725801</cx:pt>
          <cx:pt idx="12971">725752</cx:pt>
          <cx:pt idx="12972">725734</cx:pt>
          <cx:pt idx="12973">725600</cx:pt>
          <cx:pt idx="12974">725531</cx:pt>
          <cx:pt idx="12975">725442</cx:pt>
          <cx:pt idx="12976">725382</cx:pt>
          <cx:pt idx="12977">725305</cx:pt>
          <cx:pt idx="12978">725101</cx:pt>
          <cx:pt idx="12979">725026</cx:pt>
          <cx:pt idx="12980">725007</cx:pt>
          <cx:pt idx="12981">724941</cx:pt>
          <cx:pt idx="12982">724799</cx:pt>
          <cx:pt idx="12983">724686</cx:pt>
          <cx:pt idx="12984">724574</cx:pt>
          <cx:pt idx="12985">724545</cx:pt>
          <cx:pt idx="12986">724509</cx:pt>
          <cx:pt idx="12987">724431</cx:pt>
          <cx:pt idx="12988">724430</cx:pt>
          <cx:pt idx="12989">724249</cx:pt>
          <cx:pt idx="12990">724239</cx:pt>
          <cx:pt idx="12991">724198</cx:pt>
          <cx:pt idx="12992">724158</cx:pt>
          <cx:pt idx="12993">724066</cx:pt>
          <cx:pt idx="12994">723996</cx:pt>
          <cx:pt idx="12995">723917</cx:pt>
          <cx:pt idx="12996">723653</cx:pt>
          <cx:pt idx="12997">723558</cx:pt>
          <cx:pt idx="12998">723481</cx:pt>
          <cx:pt idx="12999">723376</cx:pt>
          <cx:pt idx="13000">723344</cx:pt>
          <cx:pt idx="13001">723066</cx:pt>
          <cx:pt idx="13002">723031</cx:pt>
          <cx:pt idx="13003">722936</cx:pt>
          <cx:pt idx="13004">722924</cx:pt>
          <cx:pt idx="13005">722893</cx:pt>
          <cx:pt idx="13006">722887</cx:pt>
          <cx:pt idx="13007">722803</cx:pt>
          <cx:pt idx="13008">722776</cx:pt>
          <cx:pt idx="13009">722748</cx:pt>
          <cx:pt idx="13010">722745</cx:pt>
          <cx:pt idx="13011">722736</cx:pt>
          <cx:pt idx="13012">722651</cx:pt>
          <cx:pt idx="13013">722558</cx:pt>
          <cx:pt idx="13014">722377</cx:pt>
          <cx:pt idx="13015">722343</cx:pt>
          <cx:pt idx="13016">722254</cx:pt>
          <cx:pt idx="13017">722093</cx:pt>
          <cx:pt idx="13018">722009</cx:pt>
          <cx:pt idx="13019">721819</cx:pt>
          <cx:pt idx="13020">721792</cx:pt>
          <cx:pt idx="13021">721662</cx:pt>
          <cx:pt idx="13022">721647</cx:pt>
          <cx:pt idx="13023">721342</cx:pt>
          <cx:pt idx="13024">721270</cx:pt>
          <cx:pt idx="13025">721216</cx:pt>
          <cx:pt idx="13026">721205</cx:pt>
          <cx:pt idx="13027">721104</cx:pt>
          <cx:pt idx="13028">721066</cx:pt>
          <cx:pt idx="13029">721055</cx:pt>
          <cx:pt idx="13030">720957</cx:pt>
          <cx:pt idx="13031">720954</cx:pt>
          <cx:pt idx="13032">720830</cx:pt>
          <cx:pt idx="13033">720823</cx:pt>
          <cx:pt idx="13034">720727</cx:pt>
          <cx:pt idx="13035">720581</cx:pt>
          <cx:pt idx="13036">720529</cx:pt>
          <cx:pt idx="13037">720483</cx:pt>
          <cx:pt idx="13038">720476</cx:pt>
          <cx:pt idx="13039">720413</cx:pt>
          <cx:pt idx="13040">720359</cx:pt>
          <cx:pt idx="13041">720285</cx:pt>
          <cx:pt idx="13042">720070</cx:pt>
          <cx:pt idx="13043">720035</cx:pt>
          <cx:pt idx="13044">719962</cx:pt>
          <cx:pt idx="13045">719855</cx:pt>
          <cx:pt idx="13046">719851</cx:pt>
          <cx:pt idx="13047">719842</cx:pt>
          <cx:pt idx="13048">719816</cx:pt>
          <cx:pt idx="13049">719776</cx:pt>
          <cx:pt idx="13050">719615</cx:pt>
          <cx:pt idx="13051">719468</cx:pt>
          <cx:pt idx="13052">719421</cx:pt>
          <cx:pt idx="13053">719361</cx:pt>
          <cx:pt idx="13054">719288</cx:pt>
          <cx:pt idx="13055">719283</cx:pt>
          <cx:pt idx="13056">719143</cx:pt>
          <cx:pt idx="13057">719129</cx:pt>
          <cx:pt idx="13058">719116</cx:pt>
          <cx:pt idx="13059">718976</cx:pt>
          <cx:pt idx="13060">718974</cx:pt>
          <cx:pt idx="13061">718915</cx:pt>
          <cx:pt idx="13062">718902</cx:pt>
          <cx:pt idx="13063">718822</cx:pt>
          <cx:pt idx="13064">718736</cx:pt>
          <cx:pt idx="13065">718725</cx:pt>
          <cx:pt idx="13066">718723</cx:pt>
          <cx:pt idx="13067">718715</cx:pt>
          <cx:pt idx="13068">718314</cx:pt>
          <cx:pt idx="13069">718255</cx:pt>
          <cx:pt idx="13070">718234</cx:pt>
          <cx:pt idx="13071">718233</cx:pt>
          <cx:pt idx="13072">718219</cx:pt>
          <cx:pt idx="13073">718190</cx:pt>
          <cx:pt idx="13074">718171</cx:pt>
          <cx:pt idx="13075">718139</cx:pt>
          <cx:pt idx="13076">718038</cx:pt>
          <cx:pt idx="13077">718028</cx:pt>
          <cx:pt idx="13078">718017</cx:pt>
          <cx:pt idx="13079">717951</cx:pt>
          <cx:pt idx="13080">717930</cx:pt>
          <cx:pt idx="13081">717751</cx:pt>
          <cx:pt idx="13082">717731</cx:pt>
          <cx:pt idx="13083">717712</cx:pt>
          <cx:pt idx="13084">717694</cx:pt>
          <cx:pt idx="13085">717641</cx:pt>
          <cx:pt idx="13086">717581</cx:pt>
          <cx:pt idx="13087">717546</cx:pt>
          <cx:pt idx="13088">717539</cx:pt>
          <cx:pt idx="13089">717421</cx:pt>
          <cx:pt idx="13090">717370</cx:pt>
          <cx:pt idx="13091">717355</cx:pt>
          <cx:pt idx="13092">717234</cx:pt>
          <cx:pt idx="13093">717151</cx:pt>
          <cx:pt idx="13094">716945</cx:pt>
          <cx:pt idx="13095">716925</cx:pt>
          <cx:pt idx="13096">716861</cx:pt>
          <cx:pt idx="13097">716764</cx:pt>
          <cx:pt idx="13098">716750</cx:pt>
          <cx:pt idx="13099">716632</cx:pt>
          <cx:pt idx="13100">716521</cx:pt>
          <cx:pt idx="13101">716516</cx:pt>
          <cx:pt idx="13102">716504</cx:pt>
          <cx:pt idx="13103">716441</cx:pt>
          <cx:pt idx="13104">716427</cx:pt>
          <cx:pt idx="13105">716397</cx:pt>
          <cx:pt idx="13106">716308</cx:pt>
          <cx:pt idx="13107">716276</cx:pt>
          <cx:pt idx="13108">716275</cx:pt>
          <cx:pt idx="13109">716185</cx:pt>
          <cx:pt idx="13110">716131</cx:pt>
          <cx:pt idx="13111">716119</cx:pt>
          <cx:pt idx="13112">716096</cx:pt>
          <cx:pt idx="13113">716086</cx:pt>
          <cx:pt idx="13114">716007</cx:pt>
          <cx:pt idx="13115">715862</cx:pt>
          <cx:pt idx="13116">715702</cx:pt>
          <cx:pt idx="13117">715587</cx:pt>
          <cx:pt idx="13118">715133</cx:pt>
          <cx:pt idx="13119">715012</cx:pt>
          <cx:pt idx="13120">714994</cx:pt>
          <cx:pt idx="13121">714981</cx:pt>
          <cx:pt idx="13122">714953</cx:pt>
          <cx:pt idx="13123">714895</cx:pt>
          <cx:pt idx="13124">714891</cx:pt>
          <cx:pt idx="13125">714815</cx:pt>
          <cx:pt idx="13126">714780</cx:pt>
          <cx:pt idx="13127">714737</cx:pt>
          <cx:pt idx="13128">714727</cx:pt>
          <cx:pt idx="13129">714712</cx:pt>
          <cx:pt idx="13130">714617</cx:pt>
          <cx:pt idx="13131">714341</cx:pt>
          <cx:pt idx="13132">714284</cx:pt>
          <cx:pt idx="13133">714198</cx:pt>
          <cx:pt idx="13134">714074</cx:pt>
          <cx:pt idx="13135">714020</cx:pt>
          <cx:pt idx="13136">713888</cx:pt>
          <cx:pt idx="13137">713775</cx:pt>
          <cx:pt idx="13138">713642</cx:pt>
          <cx:pt idx="13139">713615</cx:pt>
          <cx:pt idx="13140">713525</cx:pt>
          <cx:pt idx="13141">713400</cx:pt>
          <cx:pt idx="13142">713354</cx:pt>
          <cx:pt idx="13143">713301</cx:pt>
          <cx:pt idx="13144">713197</cx:pt>
          <cx:pt idx="13145">713148</cx:pt>
          <cx:pt idx="13146">713136</cx:pt>
          <cx:pt idx="13147">712990</cx:pt>
          <cx:pt idx="13148">712964</cx:pt>
          <cx:pt idx="13149">712798</cx:pt>
          <cx:pt idx="13150">712598</cx:pt>
          <cx:pt idx="13151">712597</cx:pt>
          <cx:pt idx="13152">712346</cx:pt>
          <cx:pt idx="13153">712327</cx:pt>
          <cx:pt idx="13154">712290</cx:pt>
          <cx:pt idx="13155">712051</cx:pt>
          <cx:pt idx="13156">711989</cx:pt>
          <cx:pt idx="13157">711652</cx:pt>
          <cx:pt idx="13158">711625</cx:pt>
          <cx:pt idx="13159">711614</cx:pt>
          <cx:pt idx="13160">711580</cx:pt>
          <cx:pt idx="13161">711532</cx:pt>
          <cx:pt idx="13162">711526</cx:pt>
          <cx:pt idx="13163">711454</cx:pt>
          <cx:pt idx="13164">711384</cx:pt>
          <cx:pt idx="13165">711367</cx:pt>
          <cx:pt idx="13166">711315</cx:pt>
          <cx:pt idx="13167">711237</cx:pt>
          <cx:pt idx="13168">711209</cx:pt>
          <cx:pt idx="13169">711182</cx:pt>
          <cx:pt idx="13170">711116</cx:pt>
          <cx:pt idx="13171">711062</cx:pt>
          <cx:pt idx="13172">711051</cx:pt>
          <cx:pt idx="13173">710977</cx:pt>
          <cx:pt idx="13174">710962</cx:pt>
          <cx:pt idx="13175">710673</cx:pt>
          <cx:pt idx="13176">710585</cx:pt>
          <cx:pt idx="13177">710551</cx:pt>
          <cx:pt idx="13178">710550</cx:pt>
          <cx:pt idx="13179">710514</cx:pt>
          <cx:pt idx="13180">710487</cx:pt>
          <cx:pt idx="13181">710481</cx:pt>
          <cx:pt idx="13182">710476</cx:pt>
          <cx:pt idx="13183">710403</cx:pt>
          <cx:pt idx="13184">710311</cx:pt>
          <cx:pt idx="13185">710180</cx:pt>
          <cx:pt idx="13186">710150</cx:pt>
          <cx:pt idx="13187">710115</cx:pt>
          <cx:pt idx="13188">710054</cx:pt>
          <cx:pt idx="13189">709995</cx:pt>
          <cx:pt idx="13190">709982</cx:pt>
          <cx:pt idx="13191">709922</cx:pt>
          <cx:pt idx="13192">709757</cx:pt>
          <cx:pt idx="13193">709727</cx:pt>
          <cx:pt idx="13194">709597</cx:pt>
          <cx:pt idx="13195">709569</cx:pt>
          <cx:pt idx="13196">709490</cx:pt>
          <cx:pt idx="13197">709441</cx:pt>
          <cx:pt idx="13198">709393</cx:pt>
          <cx:pt idx="13199">709378</cx:pt>
          <cx:pt idx="13200">709333</cx:pt>
          <cx:pt idx="13201">709305</cx:pt>
          <cx:pt idx="13202">709290</cx:pt>
          <cx:pt idx="13203">709230</cx:pt>
          <cx:pt idx="13204">709160</cx:pt>
          <cx:pt idx="13205">709093</cx:pt>
          <cx:pt idx="13206">709010</cx:pt>
          <cx:pt idx="13207">708973</cx:pt>
          <cx:pt idx="13208">708726</cx:pt>
          <cx:pt idx="13209">708610</cx:pt>
          <cx:pt idx="13210">708581</cx:pt>
          <cx:pt idx="13211">708552</cx:pt>
          <cx:pt idx="13212">708519</cx:pt>
          <cx:pt idx="13213">708453</cx:pt>
          <cx:pt idx="13214">708358</cx:pt>
          <cx:pt idx="13215">708093</cx:pt>
          <cx:pt idx="13216">708045</cx:pt>
          <cx:pt idx="13217">707898</cx:pt>
          <cx:pt idx="13218">707768</cx:pt>
          <cx:pt idx="13219">707704</cx:pt>
          <cx:pt idx="13220">707518</cx:pt>
          <cx:pt idx="13221">707447</cx:pt>
          <cx:pt idx="13222">707441</cx:pt>
          <cx:pt idx="13223">707379</cx:pt>
          <cx:pt idx="13224">707317</cx:pt>
          <cx:pt idx="13225">707290</cx:pt>
          <cx:pt idx="13226">707290</cx:pt>
          <cx:pt idx="13227">707234</cx:pt>
          <cx:pt idx="13228">706989</cx:pt>
          <cx:pt idx="13229">706938</cx:pt>
          <cx:pt idx="13230">706687</cx:pt>
          <cx:pt idx="13231">706562</cx:pt>
          <cx:pt idx="13232">706508</cx:pt>
          <cx:pt idx="13233">706353</cx:pt>
          <cx:pt idx="13234">706350</cx:pt>
          <cx:pt idx="13235">706122</cx:pt>
          <cx:pt idx="13236">706099</cx:pt>
          <cx:pt idx="13237">706056</cx:pt>
          <cx:pt idx="13238">705941</cx:pt>
          <cx:pt idx="13239">705841</cx:pt>
          <cx:pt idx="13240">705776</cx:pt>
          <cx:pt idx="13241">705768</cx:pt>
          <cx:pt idx="13242">705713</cx:pt>
          <cx:pt idx="13243">705703</cx:pt>
          <cx:pt idx="13244">705524</cx:pt>
          <cx:pt idx="13245">705511</cx:pt>
          <cx:pt idx="13246">705414</cx:pt>
          <cx:pt idx="13247">705398</cx:pt>
          <cx:pt idx="13248">705368</cx:pt>
          <cx:pt idx="13249">705169</cx:pt>
          <cx:pt idx="13250">705139</cx:pt>
          <cx:pt idx="13251">705120</cx:pt>
          <cx:pt idx="13252">705030</cx:pt>
          <cx:pt idx="13253">705015</cx:pt>
          <cx:pt idx="13254">704989</cx:pt>
          <cx:pt idx="13255">704786</cx:pt>
          <cx:pt idx="13256">704775</cx:pt>
          <cx:pt idx="13257">704677</cx:pt>
          <cx:pt idx="13258">704630</cx:pt>
          <cx:pt idx="13259">704559</cx:pt>
          <cx:pt idx="13260">704527</cx:pt>
          <cx:pt idx="13261">704491</cx:pt>
          <cx:pt idx="13262">704358</cx:pt>
          <cx:pt idx="13263">704358</cx:pt>
          <cx:pt idx="13264">704337</cx:pt>
          <cx:pt idx="13265">704299</cx:pt>
          <cx:pt idx="13266">704247</cx:pt>
          <cx:pt idx="13267">704226</cx:pt>
          <cx:pt idx="13268">704200</cx:pt>
          <cx:pt idx="13269">704126</cx:pt>
          <cx:pt idx="13270">704106</cx:pt>
          <cx:pt idx="13271">704099</cx:pt>
          <cx:pt idx="13272">704063</cx:pt>
          <cx:pt idx="13273">704008</cx:pt>
          <cx:pt idx="13274">704000</cx:pt>
          <cx:pt idx="13275">703880</cx:pt>
          <cx:pt idx="13276">703870</cx:pt>
          <cx:pt idx="13277">703840</cx:pt>
          <cx:pt idx="13278">703819</cx:pt>
          <cx:pt idx="13279">703814</cx:pt>
          <cx:pt idx="13280">703780</cx:pt>
          <cx:pt idx="13281">703765</cx:pt>
          <cx:pt idx="13282">703656</cx:pt>
          <cx:pt idx="13283">703631</cx:pt>
          <cx:pt idx="13284">703623</cx:pt>
          <cx:pt idx="13285">703614</cx:pt>
          <cx:pt idx="13286">703591</cx:pt>
          <cx:pt idx="13287">703572</cx:pt>
          <cx:pt idx="13288">703522</cx:pt>
          <cx:pt idx="13289">703471</cx:pt>
          <cx:pt idx="13290">703289</cx:pt>
          <cx:pt idx="13291">703210</cx:pt>
          <cx:pt idx="13292">703198</cx:pt>
          <cx:pt idx="13293">703197</cx:pt>
          <cx:pt idx="13294">703178</cx:pt>
          <cx:pt idx="13295">703157</cx:pt>
          <cx:pt idx="13296">703043</cx:pt>
          <cx:pt idx="13297">702883</cx:pt>
          <cx:pt idx="13298">702871</cx:pt>
          <cx:pt idx="13299">702850</cx:pt>
          <cx:pt idx="13300">702850</cx:pt>
          <cx:pt idx="13301">702738</cx:pt>
          <cx:pt idx="13302">702388</cx:pt>
          <cx:pt idx="13303">702365</cx:pt>
          <cx:pt idx="13304">702349</cx:pt>
          <cx:pt idx="13305">702274</cx:pt>
          <cx:pt idx="13306">702224</cx:pt>
          <cx:pt idx="13307">702180</cx:pt>
          <cx:pt idx="13308">701996</cx:pt>
          <cx:pt idx="13309">701924</cx:pt>
          <cx:pt idx="13310">701839</cx:pt>
          <cx:pt idx="13311">701821</cx:pt>
          <cx:pt idx="13312">701598</cx:pt>
          <cx:pt idx="13313">701533</cx:pt>
          <cx:pt idx="13314">701523</cx:pt>
          <cx:pt idx="13315">701411</cx:pt>
          <cx:pt idx="13316">701261</cx:pt>
          <cx:pt idx="13317">701137</cx:pt>
          <cx:pt idx="13318">701098</cx:pt>
          <cx:pt idx="13319">700909</cx:pt>
          <cx:pt idx="13320">700901</cx:pt>
          <cx:pt idx="13321">700894</cx:pt>
          <cx:pt idx="13322">700783</cx:pt>
          <cx:pt idx="13323">700755</cx:pt>
          <cx:pt idx="13324">700734</cx:pt>
          <cx:pt idx="13325">700691</cx:pt>
          <cx:pt idx="13326">700645</cx:pt>
          <cx:pt idx="13327">700255</cx:pt>
          <cx:pt idx="13328">700248</cx:pt>
          <cx:pt idx="13329">700235</cx:pt>
          <cx:pt idx="13330">700208</cx:pt>
          <cx:pt idx="13331">700075</cx:pt>
          <cx:pt idx="13332">699999</cx:pt>
          <cx:pt idx="13333">699934</cx:pt>
          <cx:pt idx="13334">699885</cx:pt>
          <cx:pt idx="13335">699856</cx:pt>
          <cx:pt idx="13336">699816</cx:pt>
          <cx:pt idx="13337">699779</cx:pt>
          <cx:pt idx="13338">699697</cx:pt>
          <cx:pt idx="13339">699655</cx:pt>
          <cx:pt idx="13340">699468</cx:pt>
          <cx:pt idx="13341">699448</cx:pt>
          <cx:pt idx="13342">699447</cx:pt>
          <cx:pt idx="13343">699440</cx:pt>
          <cx:pt idx="13344">699351</cx:pt>
          <cx:pt idx="13345">699278</cx:pt>
          <cx:pt idx="13346">699257</cx:pt>
          <cx:pt idx="13347">699075</cx:pt>
          <cx:pt idx="13348">698889</cx:pt>
          <cx:pt idx="13349">698883</cx:pt>
          <cx:pt idx="13350">698816</cx:pt>
          <cx:pt idx="13351">698652</cx:pt>
          <cx:pt idx="13352">698616</cx:pt>
          <cx:pt idx="13353">698574</cx:pt>
          <cx:pt idx="13354">698471</cx:pt>
          <cx:pt idx="13355">698411</cx:pt>
          <cx:pt idx="13356">698390</cx:pt>
          <cx:pt idx="13357">698233</cx:pt>
          <cx:pt idx="13358">698163</cx:pt>
          <cx:pt idx="13359">697957</cx:pt>
          <cx:pt idx="13360">697769</cx:pt>
          <cx:pt idx="13361">697708</cx:pt>
          <cx:pt idx="13362">697701</cx:pt>
          <cx:pt idx="13363">697623</cx:pt>
          <cx:pt idx="13364">697396</cx:pt>
          <cx:pt idx="13365">697324</cx:pt>
          <cx:pt idx="13366">697291</cx:pt>
          <cx:pt idx="13367">697201</cx:pt>
          <cx:pt idx="13368">697176</cx:pt>
          <cx:pt idx="13369">697165</cx:pt>
          <cx:pt idx="13370">697157</cx:pt>
          <cx:pt idx="13371">697151</cx:pt>
          <cx:pt idx="13372">697070</cx:pt>
          <cx:pt idx="13373">697049</cx:pt>
          <cx:pt idx="13374">696900</cx:pt>
          <cx:pt idx="13375">696869</cx:pt>
          <cx:pt idx="13376">696759</cx:pt>
          <cx:pt idx="13377">696751</cx:pt>
          <cx:pt idx="13378">696743</cx:pt>
          <cx:pt idx="13379">696727</cx:pt>
          <cx:pt idx="13380">696716</cx:pt>
          <cx:pt idx="13381">696662</cx:pt>
          <cx:pt idx="13382">696654</cx:pt>
          <cx:pt idx="13383">696593</cx:pt>
          <cx:pt idx="13384">696347</cx:pt>
          <cx:pt idx="13385">696269</cx:pt>
          <cx:pt idx="13386">696120</cx:pt>
          <cx:pt idx="13387">696065</cx:pt>
          <cx:pt idx="13388">695952</cx:pt>
          <cx:pt idx="13389">695888</cx:pt>
          <cx:pt idx="13390">695690</cx:pt>
          <cx:pt idx="13391">695263</cx:pt>
          <cx:pt idx="13392">695257</cx:pt>
          <cx:pt idx="13393">695117</cx:pt>
          <cx:pt idx="13394">695078</cx:pt>
          <cx:pt idx="13395">695072</cx:pt>
          <cx:pt idx="13396">694996</cx:pt>
          <cx:pt idx="13397">694966</cx:pt>
          <cx:pt idx="13398">694841</cx:pt>
          <cx:pt idx="13399">694808</cx:pt>
          <cx:pt idx="13400">694653</cx:pt>
          <cx:pt idx="13401">694624</cx:pt>
          <cx:pt idx="13402">694597</cx:pt>
          <cx:pt idx="13403">694493</cx:pt>
          <cx:pt idx="13404">694439</cx:pt>
          <cx:pt idx="13405">694412</cx:pt>
          <cx:pt idx="13406">694408</cx:pt>
          <cx:pt idx="13407">694219</cx:pt>
          <cx:pt idx="13408">694215</cx:pt>
          <cx:pt idx="13409">694160</cx:pt>
          <cx:pt idx="13410">694144</cx:pt>
          <cx:pt idx="13411">694113</cx:pt>
          <cx:pt idx="13412">694031</cx:pt>
          <cx:pt idx="13413">693967</cx:pt>
          <cx:pt idx="13414">693755</cx:pt>
          <cx:pt idx="13415">693716</cx:pt>
          <cx:pt idx="13416">693467</cx:pt>
          <cx:pt idx="13417">693440</cx:pt>
          <cx:pt idx="13418">693407</cx:pt>
          <cx:pt idx="13419">693350</cx:pt>
          <cx:pt idx="13420">693291</cx:pt>
          <cx:pt idx="13421">693152</cx:pt>
          <cx:pt idx="13422">693104</cx:pt>
          <cx:pt idx="13423">692975</cx:pt>
          <cx:pt idx="13424">692942</cx:pt>
          <cx:pt idx="13425">692903</cx:pt>
          <cx:pt idx="13426">692796</cx:pt>
          <cx:pt idx="13427">692772</cx:pt>
          <cx:pt idx="13428">692696</cx:pt>
          <cx:pt idx="13429">692593</cx:pt>
          <cx:pt idx="13430">692514</cx:pt>
          <cx:pt idx="13431">692492</cx:pt>
          <cx:pt idx="13432">692420</cx:pt>
          <cx:pt idx="13433">692104</cx:pt>
          <cx:pt idx="13434">692097</cx:pt>
          <cx:pt idx="13435">692069</cx:pt>
          <cx:pt idx="13436">692042</cx:pt>
          <cx:pt idx="13437">692006</cx:pt>
          <cx:pt idx="13438">691871</cx:pt>
          <cx:pt idx="13439">691775</cx:pt>
          <cx:pt idx="13440">691720</cx:pt>
          <cx:pt idx="13441">691632</cx:pt>
          <cx:pt idx="13442">691621</cx:pt>
          <cx:pt idx="13443">691592</cx:pt>
          <cx:pt idx="13444">691171</cx:pt>
          <cx:pt idx="13445">691113</cx:pt>
          <cx:pt idx="13446">691048</cx:pt>
          <cx:pt idx="13447">691034</cx:pt>
          <cx:pt idx="13448">691016</cx:pt>
          <cx:pt idx="13449">690967</cx:pt>
          <cx:pt idx="13450">690956</cx:pt>
          <cx:pt idx="13451">690949</cx:pt>
          <cx:pt idx="13452">690827</cx:pt>
          <cx:pt idx="13453">690818</cx:pt>
          <cx:pt idx="13454">690719</cx:pt>
          <cx:pt idx="13455">690704</cx:pt>
          <cx:pt idx="13456">690657</cx:pt>
          <cx:pt idx="13457">690451</cx:pt>
          <cx:pt idx="13458">690352</cx:pt>
          <cx:pt idx="13459">690347</cx:pt>
          <cx:pt idx="13460">690311</cx:pt>
          <cx:pt idx="13461">690008</cx:pt>
          <cx:pt idx="13462">689779</cx:pt>
          <cx:pt idx="13463">689680</cx:pt>
          <cx:pt idx="13464">689679</cx:pt>
          <cx:pt idx="13465">689671</cx:pt>
          <cx:pt idx="13466">689625</cx:pt>
          <cx:pt idx="13467">689546</cx:pt>
          <cx:pt idx="13468">689545</cx:pt>
          <cx:pt idx="13469">689507</cx:pt>
          <cx:pt idx="13470">689473</cx:pt>
          <cx:pt idx="13471">689334</cx:pt>
          <cx:pt idx="13472">689266</cx:pt>
          <cx:pt idx="13473">689265</cx:pt>
          <cx:pt idx="13474">689260</cx:pt>
          <cx:pt idx="13475">689250</cx:pt>
          <cx:pt idx="13476">689157</cx:pt>
          <cx:pt idx="13477">689130</cx:pt>
          <cx:pt idx="13478">689117</cx:pt>
          <cx:pt idx="13479">689113</cx:pt>
          <cx:pt idx="13480">689014</cx:pt>
          <cx:pt idx="13481">688999</cx:pt>
          <cx:pt idx="13482">688900</cx:pt>
          <cx:pt idx="13483">688867</cx:pt>
          <cx:pt idx="13484">688805</cx:pt>
          <cx:pt idx="13485">688757</cx:pt>
          <cx:pt idx="13486">688715</cx:pt>
          <cx:pt idx="13487">688693</cx:pt>
          <cx:pt idx="13488">688645</cx:pt>
          <cx:pt idx="13489">688491</cx:pt>
          <cx:pt idx="13490">688467</cx:pt>
          <cx:pt idx="13491">688387</cx:pt>
          <cx:pt idx="13492">688372</cx:pt>
          <cx:pt idx="13493">688354</cx:pt>
          <cx:pt idx="13494">688352</cx:pt>
          <cx:pt idx="13495">688306</cx:pt>
          <cx:pt idx="13496">688274</cx:pt>
          <cx:pt idx="13497">688222</cx:pt>
          <cx:pt idx="13498">688122</cx:pt>
          <cx:pt idx="13499">688120</cx:pt>
          <cx:pt idx="13500">688120</cx:pt>
          <cx:pt idx="13501">687975</cx:pt>
          <cx:pt idx="13502">687965</cx:pt>
          <cx:pt idx="13503">687932</cx:pt>
          <cx:pt idx="13504">687820</cx:pt>
          <cx:pt idx="13505">687808</cx:pt>
          <cx:pt idx="13506">687629</cx:pt>
          <cx:pt idx="13507">687607</cx:pt>
          <cx:pt idx="13508">687547</cx:pt>
          <cx:pt idx="13509">687489</cx:pt>
          <cx:pt idx="13510">687413</cx:pt>
          <cx:pt idx="13511">687386</cx:pt>
          <cx:pt idx="13512">687373</cx:pt>
          <cx:pt idx="13513">687344</cx:pt>
          <cx:pt idx="13514">687321</cx:pt>
          <cx:pt idx="13515">687063</cx:pt>
          <cx:pt idx="13516">686981</cx:pt>
          <cx:pt idx="13517">686919</cx:pt>
          <cx:pt idx="13518">686907</cx:pt>
          <cx:pt idx="13519">686872</cx:pt>
          <cx:pt idx="13520">686820</cx:pt>
          <cx:pt idx="13521">686783</cx:pt>
          <cx:pt idx="13522">686751</cx:pt>
          <cx:pt idx="13523">686532</cx:pt>
          <cx:pt idx="13524">686369</cx:pt>
          <cx:pt idx="13525">686361</cx:pt>
          <cx:pt idx="13526">686286</cx:pt>
          <cx:pt idx="13527">686268</cx:pt>
          <cx:pt idx="13528">686195</cx:pt>
          <cx:pt idx="13529">686188</cx:pt>
          <cx:pt idx="13530">686176</cx:pt>
          <cx:pt idx="13531">686115</cx:pt>
          <cx:pt idx="13532">685973</cx:pt>
          <cx:pt idx="13533">685781</cx:pt>
          <cx:pt idx="13534">685769</cx:pt>
          <cx:pt idx="13535">685766</cx:pt>
          <cx:pt idx="13536">685740</cx:pt>
          <cx:pt idx="13537">685709</cx:pt>
          <cx:pt idx="13538">685641</cx:pt>
          <cx:pt idx="13539">685579</cx:pt>
          <cx:pt idx="13540">685556</cx:pt>
          <cx:pt idx="13541">685441</cx:pt>
          <cx:pt idx="13542">685394</cx:pt>
          <cx:pt idx="13543">685370</cx:pt>
          <cx:pt idx="13544">685358</cx:pt>
          <cx:pt idx="13545">685168</cx:pt>
          <cx:pt idx="13546">685131</cx:pt>
          <cx:pt idx="13547">685038</cx:pt>
          <cx:pt idx="13548">685028</cx:pt>
          <cx:pt idx="13549">684803</cx:pt>
          <cx:pt idx="13550">684791</cx:pt>
          <cx:pt idx="13551">684786</cx:pt>
          <cx:pt idx="13552">684778</cx:pt>
          <cx:pt idx="13553">684678</cx:pt>
          <cx:pt idx="13554">684676</cx:pt>
          <cx:pt idx="13555">684676</cx:pt>
          <cx:pt idx="13556">684642</cx:pt>
          <cx:pt idx="13557">684622</cx:pt>
          <cx:pt idx="13558">684571</cx:pt>
          <cx:pt idx="13559">684551</cx:pt>
          <cx:pt idx="13560">684533</cx:pt>
          <cx:pt idx="13561">684523</cx:pt>
          <cx:pt idx="13562">684466</cx:pt>
          <cx:pt idx="13563">684427</cx:pt>
          <cx:pt idx="13564">684412</cx:pt>
          <cx:pt idx="13565">684327</cx:pt>
          <cx:pt idx="13566">684303</cx:pt>
          <cx:pt idx="13567">684257</cx:pt>
          <cx:pt idx="13568">684236</cx:pt>
          <cx:pt idx="13569">684222</cx:pt>
          <cx:pt idx="13570">684098</cx:pt>
          <cx:pt idx="13571">684068</cx:pt>
          <cx:pt idx="13572">684046</cx:pt>
          <cx:pt idx="13573">683977</cx:pt>
          <cx:pt idx="13574">683796</cx:pt>
          <cx:pt idx="13575">683676</cx:pt>
          <cx:pt idx="13576">683558</cx:pt>
          <cx:pt idx="13577">683394</cx:pt>
          <cx:pt idx="13578">683381</cx:pt>
          <cx:pt idx="13579">683376</cx:pt>
          <cx:pt idx="13580">683339</cx:pt>
          <cx:pt idx="13581">683251</cx:pt>
          <cx:pt idx="13582">683172</cx:pt>
          <cx:pt idx="13583">683163</cx:pt>
          <cx:pt idx="13584">683086</cx:pt>
          <cx:pt idx="13585">683079</cx:pt>
          <cx:pt idx="13586">683030</cx:pt>
          <cx:pt idx="13587">682992</cx:pt>
          <cx:pt idx="13588">682992</cx:pt>
          <cx:pt idx="13589">682900</cx:pt>
          <cx:pt idx="13590">682852</cx:pt>
          <cx:pt idx="13591">682774</cx:pt>
          <cx:pt idx="13592">682650</cx:pt>
          <cx:pt idx="13593">682632</cx:pt>
          <cx:pt idx="13594">682599</cx:pt>
          <cx:pt idx="13595">682573</cx:pt>
          <cx:pt idx="13596">682383</cx:pt>
          <cx:pt idx="13597">682324</cx:pt>
          <cx:pt idx="13598">682186</cx:pt>
          <cx:pt idx="13599">682117</cx:pt>
          <cx:pt idx="13600">682001</cx:pt>
          <cx:pt idx="13601">681864</cx:pt>
          <cx:pt idx="13602">681847</cx:pt>
          <cx:pt idx="13603">681843</cx:pt>
          <cx:pt idx="13604">681788</cx:pt>
          <cx:pt idx="13605">681749</cx:pt>
          <cx:pt idx="13606">681541</cx:pt>
          <cx:pt idx="13607">681291</cx:pt>
          <cx:pt idx="13608">681258</cx:pt>
          <cx:pt idx="13609">681226</cx:pt>
          <cx:pt idx="13610">681211</cx:pt>
          <cx:pt idx="13611">681060</cx:pt>
          <cx:pt idx="13612">680987</cx:pt>
          <cx:pt idx="13613">680965</cx:pt>
          <cx:pt idx="13614">680954</cx:pt>
          <cx:pt idx="13615">680811</cx:pt>
          <cx:pt idx="13616">680801</cx:pt>
          <cx:pt idx="13617">680630</cx:pt>
          <cx:pt idx="13618">680524</cx:pt>
          <cx:pt idx="13619">680524</cx:pt>
          <cx:pt idx="13620">680471</cx:pt>
          <cx:pt idx="13621">680445</cx:pt>
          <cx:pt idx="13622">680432</cx:pt>
          <cx:pt idx="13623">680227</cx:pt>
          <cx:pt idx="13624">680123</cx:pt>
          <cx:pt idx="13625">680029</cx:pt>
          <cx:pt idx="13626">679972</cx:pt>
          <cx:pt idx="13627">679693</cx:pt>
          <cx:pt idx="13628">679587</cx:pt>
          <cx:pt idx="13629">679585</cx:pt>
          <cx:pt idx="13630">679554</cx:pt>
          <cx:pt idx="13631">679506</cx:pt>
          <cx:pt idx="13632">679477</cx:pt>
          <cx:pt idx="13633">679458</cx:pt>
          <cx:pt idx="13634">679338</cx:pt>
          <cx:pt idx="13635">679296</cx:pt>
          <cx:pt idx="13636">679202</cx:pt>
          <cx:pt idx="13637">679172</cx:pt>
          <cx:pt idx="13638">679159</cx:pt>
          <cx:pt idx="13639">679130</cx:pt>
          <cx:pt idx="13640">679067</cx:pt>
          <cx:pt idx="13641">679043</cx:pt>
          <cx:pt idx="13642">678960</cx:pt>
          <cx:pt idx="13643">678773</cx:pt>
          <cx:pt idx="13644">678772</cx:pt>
          <cx:pt idx="13645">678740</cx:pt>
          <cx:pt idx="13646">678632</cx:pt>
          <cx:pt idx="13647">678551</cx:pt>
          <cx:pt idx="13648">678549</cx:pt>
          <cx:pt idx="13649">678548</cx:pt>
          <cx:pt idx="13650">678534</cx:pt>
          <cx:pt idx="13651">678524</cx:pt>
          <cx:pt idx="13652">678521</cx:pt>
          <cx:pt idx="13653">678478</cx:pt>
          <cx:pt idx="13654">678474</cx:pt>
          <cx:pt idx="13655">678385</cx:pt>
          <cx:pt idx="13656">678282</cx:pt>
          <cx:pt idx="13657">678272</cx:pt>
          <cx:pt idx="13658">678237</cx:pt>
          <cx:pt idx="13659">678161</cx:pt>
          <cx:pt idx="13660">678077</cx:pt>
          <cx:pt idx="13661">677917</cx:pt>
          <cx:pt idx="13662">677914</cx:pt>
          <cx:pt idx="13663">677886</cx:pt>
          <cx:pt idx="13664">677858</cx:pt>
          <cx:pt idx="13665">677766</cx:pt>
          <cx:pt idx="13666">677763</cx:pt>
          <cx:pt idx="13667">677636</cx:pt>
          <cx:pt idx="13668">677628</cx:pt>
          <cx:pt idx="13669">677559</cx:pt>
          <cx:pt idx="13670">677500</cx:pt>
          <cx:pt idx="13671">677478</cx:pt>
          <cx:pt idx="13672">677468</cx:pt>
          <cx:pt idx="13673">677463</cx:pt>
          <cx:pt idx="13674">677386</cx:pt>
          <cx:pt idx="13675">677350</cx:pt>
          <cx:pt idx="13676">677254</cx:pt>
          <cx:pt idx="13677">677212</cx:pt>
          <cx:pt idx="13678">677210</cx:pt>
          <cx:pt idx="13679">677187</cx:pt>
          <cx:pt idx="13680">677167</cx:pt>
          <cx:pt idx="13681">677126</cx:pt>
          <cx:pt idx="13682">677098</cx:pt>
          <cx:pt idx="13683">677096</cx:pt>
          <cx:pt idx="13684">676984</cx:pt>
          <cx:pt idx="13685">676973</cx:pt>
          <cx:pt idx="13686">676807</cx:pt>
          <cx:pt idx="13687">676709</cx:pt>
          <cx:pt idx="13688">676623</cx:pt>
          <cx:pt idx="13689">676609</cx:pt>
          <cx:pt idx="13690">676505</cx:pt>
          <cx:pt idx="13691">676416</cx:pt>
          <cx:pt idx="13692">676340</cx:pt>
          <cx:pt idx="13693">676233</cx:pt>
          <cx:pt idx="13694">676181</cx:pt>
          <cx:pt idx="13695">676146</cx:pt>
          <cx:pt idx="13696">676024</cx:pt>
          <cx:pt idx="13697">675867</cx:pt>
          <cx:pt idx="13698">675851</cx:pt>
          <cx:pt idx="13699">675796</cx:pt>
          <cx:pt idx="13700">675784</cx:pt>
          <cx:pt idx="13701">675598</cx:pt>
          <cx:pt idx="13702">675410</cx:pt>
          <cx:pt idx="13703">675401</cx:pt>
          <cx:pt idx="13704">675378</cx:pt>
          <cx:pt idx="13705">675092</cx:pt>
          <cx:pt idx="13706">675088</cx:pt>
          <cx:pt idx="13707">675043</cx:pt>
          <cx:pt idx="13708">675031</cx:pt>
          <cx:pt idx="13709">674934</cx:pt>
          <cx:pt idx="13710">674929</cx:pt>
          <cx:pt idx="13711">674907</cx:pt>
          <cx:pt idx="13712">674824</cx:pt>
          <cx:pt idx="13713">674717</cx:pt>
          <cx:pt idx="13714">674629</cx:pt>
          <cx:pt idx="13715">674627</cx:pt>
          <cx:pt idx="13716">674621</cx:pt>
          <cx:pt idx="13717">674464</cx:pt>
          <cx:pt idx="13718">674446</cx:pt>
          <cx:pt idx="13719">674328</cx:pt>
          <cx:pt idx="13720">674225</cx:pt>
          <cx:pt idx="13721">673940</cx:pt>
          <cx:pt idx="13722">673907</cx:pt>
          <cx:pt idx="13723">673896</cx:pt>
          <cx:pt idx="13724">673851</cx:pt>
          <cx:pt idx="13725">673830</cx:pt>
          <cx:pt idx="13726">673815</cx:pt>
          <cx:pt idx="13727">673709</cx:pt>
          <cx:pt idx="13728">673694</cx:pt>
          <cx:pt idx="13729">673534</cx:pt>
          <cx:pt idx="13730">673534</cx:pt>
          <cx:pt idx="13731">673443</cx:pt>
          <cx:pt idx="13732">673369</cx:pt>
          <cx:pt idx="13733">673342</cx:pt>
          <cx:pt idx="13734">673272</cx:pt>
          <cx:pt idx="13735">673227</cx:pt>
          <cx:pt idx="13736">673081</cx:pt>
          <cx:pt idx="13737">673040</cx:pt>
          <cx:pt idx="13738">672966</cx:pt>
          <cx:pt idx="13739">672898</cx:pt>
          <cx:pt idx="13740">672868</cx:pt>
          <cx:pt idx="13741">672845</cx:pt>
          <cx:pt idx="13742">672835</cx:pt>
          <cx:pt idx="13743">672780</cx:pt>
          <cx:pt idx="13744">672764</cx:pt>
          <cx:pt idx="13745">672764</cx:pt>
          <cx:pt idx="13746">672751</cx:pt>
          <cx:pt idx="13747">672748</cx:pt>
          <cx:pt idx="13748">672733</cx:pt>
          <cx:pt idx="13749">672665</cx:pt>
          <cx:pt idx="13750">672637</cx:pt>
          <cx:pt idx="13751">672626</cx:pt>
          <cx:pt idx="13752">672554</cx:pt>
          <cx:pt idx="13753">672523</cx:pt>
          <cx:pt idx="13754">672488</cx:pt>
          <cx:pt idx="13755">672238</cx:pt>
          <cx:pt idx="13756">672160</cx:pt>
          <cx:pt idx="13757">672153</cx:pt>
          <cx:pt idx="13758">672071</cx:pt>
          <cx:pt idx="13759">672043</cx:pt>
          <cx:pt idx="13760">671977</cx:pt>
          <cx:pt idx="13761">671918</cx:pt>
          <cx:pt idx="13762">671730</cx:pt>
          <cx:pt idx="13763">671618</cx:pt>
          <cx:pt idx="13764">671488</cx:pt>
          <cx:pt idx="13765">671397</cx:pt>
          <cx:pt idx="13766">671296</cx:pt>
          <cx:pt idx="13767">671277</cx:pt>
          <cx:pt idx="13768">671190</cx:pt>
          <cx:pt idx="13769">671110</cx:pt>
          <cx:pt idx="13770">671099</cx:pt>
          <cx:pt idx="13771">671068</cx:pt>
          <cx:pt idx="13772">671054</cx:pt>
          <cx:pt idx="13773">671043</cx:pt>
          <cx:pt idx="13774">670964</cx:pt>
          <cx:pt idx="13775">670962</cx:pt>
          <cx:pt idx="13776">670927</cx:pt>
          <cx:pt idx="13777">670925</cx:pt>
          <cx:pt idx="13778">670902</cx:pt>
          <cx:pt idx="13779">670890</cx:pt>
          <cx:pt idx="13780">670884</cx:pt>
          <cx:pt idx="13781">670683</cx:pt>
          <cx:pt idx="13782">670446</cx:pt>
          <cx:pt idx="13783">670381</cx:pt>
          <cx:pt idx="13784">670377</cx:pt>
          <cx:pt idx="13785">670352</cx:pt>
          <cx:pt idx="13786">670352</cx:pt>
          <cx:pt idx="13787">670341</cx:pt>
          <cx:pt idx="13788">670311</cx:pt>
          <cx:pt idx="13789">670191</cx:pt>
          <cx:pt idx="13790">670048</cx:pt>
          <cx:pt idx="13791">670012</cx:pt>
          <cx:pt idx="13792">669763</cx:pt>
          <cx:pt idx="13793">669716</cx:pt>
          <cx:pt idx="13794">669676</cx:pt>
          <cx:pt idx="13795">669641</cx:pt>
          <cx:pt idx="13796">669639</cx:pt>
          <cx:pt idx="13797">669592</cx:pt>
          <cx:pt idx="13798">669522</cx:pt>
          <cx:pt idx="13799">669489</cx:pt>
          <cx:pt idx="13800">669475</cx:pt>
          <cx:pt idx="13801">669443</cx:pt>
          <cx:pt idx="13802">669437</cx:pt>
          <cx:pt idx="13803">669269</cx:pt>
          <cx:pt idx="13804">669202</cx:pt>
          <cx:pt idx="13805">669070</cx:pt>
          <cx:pt idx="13806">669063</cx:pt>
          <cx:pt idx="13807">669003</cx:pt>
          <cx:pt idx="13808">669000</cx:pt>
          <cx:pt idx="13809">668973</cx:pt>
          <cx:pt idx="13810">668933</cx:pt>
          <cx:pt idx="13811">668919</cx:pt>
          <cx:pt idx="13812">668902</cx:pt>
          <cx:pt idx="13813">668894</cx:pt>
          <cx:pt idx="13814">668870</cx:pt>
          <cx:pt idx="13815">668826</cx:pt>
          <cx:pt idx="13816">668824</cx:pt>
          <cx:pt idx="13817">668744</cx:pt>
          <cx:pt idx="13818">668715</cx:pt>
          <cx:pt idx="13819">668673</cx:pt>
          <cx:pt idx="13820">668589</cx:pt>
          <cx:pt idx="13821">668502</cx:pt>
          <cx:pt idx="13822">668437</cx:pt>
          <cx:pt idx="13823">668347</cx:pt>
          <cx:pt idx="13824">668209</cx:pt>
          <cx:pt idx="13825">668208</cx:pt>
          <cx:pt idx="13826">668073</cx:pt>
          <cx:pt idx="13827">668064</cx:pt>
          <cx:pt idx="13828">667827</cx:pt>
          <cx:pt idx="13829">667789</cx:pt>
          <cx:pt idx="13830">667712</cx:pt>
          <cx:pt idx="13831">667703</cx:pt>
          <cx:pt idx="13832">667575</cx:pt>
          <cx:pt idx="13833">667573</cx:pt>
          <cx:pt idx="13834">667519</cx:pt>
          <cx:pt idx="13835">667495</cx:pt>
          <cx:pt idx="13836">667487</cx:pt>
          <cx:pt idx="13837">667436</cx:pt>
          <cx:pt idx="13838">667286</cx:pt>
          <cx:pt idx="13839">667235</cx:pt>
          <cx:pt idx="13840">667220</cx:pt>
          <cx:pt idx="13841">667156</cx:pt>
          <cx:pt idx="13842">666861</cx:pt>
          <cx:pt idx="13843">666808</cx:pt>
          <cx:pt idx="13844">666665</cx:pt>
          <cx:pt idx="13845">666586</cx:pt>
          <cx:pt idx="13846">666455</cx:pt>
          <cx:pt idx="13847">666382</cx:pt>
          <cx:pt idx="13848">666377</cx:pt>
          <cx:pt idx="13849">666299</cx:pt>
          <cx:pt idx="13850">666205</cx:pt>
          <cx:pt idx="13851">666199</cx:pt>
          <cx:pt idx="13852">666138</cx:pt>
          <cx:pt idx="13853">665986</cx:pt>
          <cx:pt idx="13854">665965</cx:pt>
          <cx:pt idx="13855">665962</cx:pt>
          <cx:pt idx="13856">665956</cx:pt>
          <cx:pt idx="13857">665915</cx:pt>
          <cx:pt idx="13858">665770</cx:pt>
          <cx:pt idx="13859">665709</cx:pt>
          <cx:pt idx="13860">665554</cx:pt>
          <cx:pt idx="13861">665541</cx:pt>
          <cx:pt idx="13862">665355</cx:pt>
          <cx:pt idx="13863">665136</cx:pt>
          <cx:pt idx="13864">665023</cx:pt>
          <cx:pt idx="13865">664854</cx:pt>
          <cx:pt idx="13866">664800</cx:pt>
          <cx:pt idx="13867">664733</cx:pt>
          <cx:pt idx="13868">664702</cx:pt>
          <cx:pt idx="13869">664658</cx:pt>
          <cx:pt idx="13870">664615</cx:pt>
          <cx:pt idx="13871">664591</cx:pt>
          <cx:pt idx="13872">664584</cx:pt>
          <cx:pt idx="13873">664576</cx:pt>
          <cx:pt idx="13874">664528</cx:pt>
          <cx:pt idx="13875">664462</cx:pt>
          <cx:pt idx="13876">664293</cx:pt>
          <cx:pt idx="13877">664029</cx:pt>
          <cx:pt idx="13878">663820</cx:pt>
          <cx:pt idx="13879">663815</cx:pt>
          <cx:pt idx="13880">663683</cx:pt>
          <cx:pt idx="13881">663600</cx:pt>
          <cx:pt idx="13882">663599</cx:pt>
          <cx:pt idx="13883">663581</cx:pt>
          <cx:pt idx="13884">663542</cx:pt>
          <cx:pt idx="13885">663401</cx:pt>
          <cx:pt idx="13886">663301</cx:pt>
          <cx:pt idx="13887">663188</cx:pt>
          <cx:pt idx="13888">662985</cx:pt>
          <cx:pt idx="13889">662870</cx:pt>
          <cx:pt idx="13890">662754</cx:pt>
          <cx:pt idx="13891">662729</cx:pt>
          <cx:pt idx="13892">662707</cx:pt>
          <cx:pt idx="13893">662683</cx:pt>
          <cx:pt idx="13894">662599</cx:pt>
          <cx:pt idx="13895">662515</cx:pt>
          <cx:pt idx="13896">662460</cx:pt>
          <cx:pt idx="13897">662438</cx:pt>
          <cx:pt idx="13898">662308</cx:pt>
          <cx:pt idx="13899">662264</cx:pt>
          <cx:pt idx="13900">662202</cx:pt>
          <cx:pt idx="13901">662163</cx:pt>
          <cx:pt idx="13902">662160</cx:pt>
          <cx:pt idx="13903">662139</cx:pt>
          <cx:pt idx="13904">662076</cx:pt>
          <cx:pt idx="13905">662045</cx:pt>
          <cx:pt idx="13906">661982</cx:pt>
          <cx:pt idx="13907">661975</cx:pt>
          <cx:pt idx="13908">661891</cx:pt>
          <cx:pt idx="13909">661841</cx:pt>
          <cx:pt idx="13910">661819</cx:pt>
          <cx:pt idx="13911">661775</cx:pt>
          <cx:pt idx="13912">661707</cx:pt>
          <cx:pt idx="13913">661661</cx:pt>
          <cx:pt idx="13914">661645</cx:pt>
          <cx:pt idx="13915">661525</cx:pt>
          <cx:pt idx="13916">661523</cx:pt>
          <cx:pt idx="13917">661476</cx:pt>
          <cx:pt idx="13918">661431</cx:pt>
          <cx:pt idx="13919">661431</cx:pt>
          <cx:pt idx="13920">661225</cx:pt>
          <cx:pt idx="13921">661207</cx:pt>
          <cx:pt idx="13922">661184</cx:pt>
          <cx:pt idx="13923">661122</cx:pt>
          <cx:pt idx="13924">660997</cx:pt>
          <cx:pt idx="13925">660952</cx:pt>
          <cx:pt idx="13926">660911</cx:pt>
          <cx:pt idx="13927">660781</cx:pt>
          <cx:pt idx="13928">660729</cx:pt>
          <cx:pt idx="13929">660695</cx:pt>
          <cx:pt idx="13930">660670</cx:pt>
          <cx:pt idx="13931">660613</cx:pt>
          <cx:pt idx="13932">660595</cx:pt>
          <cx:pt idx="13933">660588</cx:pt>
          <cx:pt idx="13934">660509</cx:pt>
          <cx:pt idx="13935">660442</cx:pt>
          <cx:pt idx="13936">660404</cx:pt>
          <cx:pt idx="13937">660208</cx:pt>
          <cx:pt idx="13938">660186</cx:pt>
          <cx:pt idx="13939">660170</cx:pt>
          <cx:pt idx="13940">660168</cx:pt>
          <cx:pt idx="13941">660161</cx:pt>
          <cx:pt idx="13942">660124</cx:pt>
          <cx:pt idx="13943">660117</cx:pt>
          <cx:pt idx="13944">660104</cx:pt>
          <cx:pt idx="13945">660048</cx:pt>
          <cx:pt idx="13946">660026</cx:pt>
          <cx:pt idx="13947">659896</cx:pt>
          <cx:pt idx="13948">659891</cx:pt>
          <cx:pt idx="13949">659877</cx:pt>
          <cx:pt idx="13950">659842</cx:pt>
          <cx:pt idx="13951">659787</cx:pt>
          <cx:pt idx="13952">659592</cx:pt>
          <cx:pt idx="13953">659536</cx:pt>
          <cx:pt idx="13954">659459</cx:pt>
          <cx:pt idx="13955">659439</cx:pt>
          <cx:pt idx="13956">659371</cx:pt>
          <cx:pt idx="13957">659331</cx:pt>
          <cx:pt idx="13958">659293</cx:pt>
          <cx:pt idx="13959">659140</cx:pt>
          <cx:pt idx="13960">659125</cx:pt>
          <cx:pt idx="13961">659043</cx:pt>
          <cx:pt idx="13962">659028</cx:pt>
          <cx:pt idx="13963">658567</cx:pt>
          <cx:pt idx="13964">658560</cx:pt>
          <cx:pt idx="13965">658534</cx:pt>
          <cx:pt idx="13966">658310</cx:pt>
          <cx:pt idx="13967">658165</cx:pt>
          <cx:pt idx="13968">658161</cx:pt>
          <cx:pt idx="13969">658075</cx:pt>
          <cx:pt idx="13970">658047</cx:pt>
          <cx:pt idx="13971">657793</cx:pt>
          <cx:pt idx="13972">657762</cx:pt>
          <cx:pt idx="13973">657725</cx:pt>
          <cx:pt idx="13974">657718</cx:pt>
          <cx:pt idx="13975">657651</cx:pt>
          <cx:pt idx="13976">657648</cx:pt>
          <cx:pt idx="13977">657604</cx:pt>
          <cx:pt idx="13978">657481</cx:pt>
          <cx:pt idx="13979">657381</cx:pt>
          <cx:pt idx="13980">657349</cx:pt>
          <cx:pt idx="13981">657342</cx:pt>
          <cx:pt idx="13982">657253</cx:pt>
          <cx:pt idx="13983">657183</cx:pt>
          <cx:pt idx="13984">657172</cx:pt>
          <cx:pt idx="13985">657101</cx:pt>
          <cx:pt idx="13986">657029</cx:pt>
          <cx:pt idx="13987">656974</cx:pt>
          <cx:pt idx="13988">656902</cx:pt>
          <cx:pt idx="13989">656879</cx:pt>
          <cx:pt idx="13990">656827</cx:pt>
          <cx:pt idx="13991">656796</cx:pt>
          <cx:pt idx="13992">656729</cx:pt>
          <cx:pt idx="13993">656727</cx:pt>
          <cx:pt idx="13994">656683</cx:pt>
          <cx:pt idx="13995">656573</cx:pt>
          <cx:pt idx="13996">656403</cx:pt>
          <cx:pt idx="13997">656399</cx:pt>
          <cx:pt idx="13998">656235</cx:pt>
          <cx:pt idx="13999">656152</cx:pt>
          <cx:pt idx="14000">656025</cx:pt>
          <cx:pt idx="14001">655974</cx:pt>
          <cx:pt idx="14002">655973</cx:pt>
          <cx:pt idx="14003">655868</cx:pt>
          <cx:pt idx="14004">655758</cx:pt>
          <cx:pt idx="14005">655732</cx:pt>
          <cx:pt idx="14006">655638</cx:pt>
          <cx:pt idx="14007">655554</cx:pt>
          <cx:pt idx="14008">655537</cx:pt>
          <cx:pt idx="14009">655388</cx:pt>
          <cx:pt idx="14010">655281</cx:pt>
          <cx:pt idx="14011">655161</cx:pt>
          <cx:pt idx="14012">655098</cx:pt>
          <cx:pt idx="14013">655063</cx:pt>
          <cx:pt idx="14014">655051</cx:pt>
          <cx:pt idx="14015">655026</cx:pt>
          <cx:pt idx="14016">654854</cx:pt>
          <cx:pt idx="14017">654775</cx:pt>
          <cx:pt idx="14018">654748</cx:pt>
          <cx:pt idx="14019">654686</cx:pt>
          <cx:pt idx="14020">654667</cx:pt>
          <cx:pt idx="14021">654630</cx:pt>
          <cx:pt idx="14022">654607</cx:pt>
          <cx:pt idx="14023">654573</cx:pt>
          <cx:pt idx="14024">654402</cx:pt>
          <cx:pt idx="14025">654399</cx:pt>
          <cx:pt idx="14026">654378</cx:pt>
          <cx:pt idx="14027">654335</cx:pt>
          <cx:pt idx="14028">654257</cx:pt>
          <cx:pt idx="14029">654175</cx:pt>
          <cx:pt idx="14030">654169</cx:pt>
          <cx:pt idx="14031">654161</cx:pt>
          <cx:pt idx="14032">654052</cx:pt>
          <cx:pt idx="14033">653959</cx:pt>
          <cx:pt idx="14034">653794</cx:pt>
          <cx:pt idx="14035">653687</cx:pt>
          <cx:pt idx="14036">653604</cx:pt>
          <cx:pt idx="14037">653580</cx:pt>
          <cx:pt idx="14038">653573</cx:pt>
          <cx:pt idx="14039">653511</cx:pt>
          <cx:pt idx="14040">653467</cx:pt>
          <cx:pt idx="14041">653437</cx:pt>
          <cx:pt idx="14042">653398</cx:pt>
          <cx:pt idx="14043">653367</cx:pt>
          <cx:pt idx="14044">653273</cx:pt>
          <cx:pt idx="14045">653264</cx:pt>
          <cx:pt idx="14046">653227</cx:pt>
          <cx:pt idx="14047">653181</cx:pt>
          <cx:pt idx="14048">653147</cx:pt>
          <cx:pt idx="14049">653114</cx:pt>
          <cx:pt idx="14050">653100</cx:pt>
          <cx:pt idx="14051">653056</cx:pt>
          <cx:pt idx="14052">652990</cx:pt>
          <cx:pt idx="14053">652987</cx:pt>
          <cx:pt idx="14054">652902</cx:pt>
          <cx:pt idx="14055">652824</cx:pt>
          <cx:pt idx="14056">652739</cx:pt>
          <cx:pt idx="14057">652655</cx:pt>
          <cx:pt idx="14058">652650</cx:pt>
          <cx:pt idx="14059">652634</cx:pt>
          <cx:pt idx="14060">652590</cx:pt>
          <cx:pt idx="14061">652589</cx:pt>
          <cx:pt idx="14062">652467</cx:pt>
          <cx:pt idx="14063">652313</cx:pt>
          <cx:pt idx="14064">652307</cx:pt>
          <cx:pt idx="14065">652300</cx:pt>
          <cx:pt idx="14066">652225</cx:pt>
          <cx:pt idx="14067">652180</cx:pt>
          <cx:pt idx="14068">652147</cx:pt>
          <cx:pt idx="14069">652104</cx:pt>
          <cx:pt idx="14070">652100</cx:pt>
          <cx:pt idx="14071">651958</cx:pt>
          <cx:pt idx="14072">651870</cx:pt>
          <cx:pt idx="14073">651837</cx:pt>
          <cx:pt idx="14074">651769</cx:pt>
          <cx:pt idx="14075">651759</cx:pt>
          <cx:pt idx="14076">651742</cx:pt>
          <cx:pt idx="14077">651707</cx:pt>
          <cx:pt idx="14078">651268</cx:pt>
          <cx:pt idx="14079">651260</cx:pt>
          <cx:pt idx="14080">651218</cx:pt>
          <cx:pt idx="14081">651204</cx:pt>
          <cx:pt idx="14082">651200</cx:pt>
          <cx:pt idx="14083">651120</cx:pt>
          <cx:pt idx="14084">651071</cx:pt>
          <cx:pt idx="14085">651006</cx:pt>
          <cx:pt idx="14086">650959</cx:pt>
          <cx:pt idx="14087">650901</cx:pt>
          <cx:pt idx="14088">650855</cx:pt>
          <cx:pt idx="14089">650845</cx:pt>
          <cx:pt idx="14090">650784</cx:pt>
          <cx:pt idx="14091">650758</cx:pt>
          <cx:pt idx="14092">650712</cx:pt>
          <cx:pt idx="14093">650645</cx:pt>
          <cx:pt idx="14094">650620</cx:pt>
          <cx:pt idx="14095">650581</cx:pt>
          <cx:pt idx="14096">650575</cx:pt>
          <cx:pt idx="14097">650469</cx:pt>
          <cx:pt idx="14098">650453</cx:pt>
          <cx:pt idx="14099">650365</cx:pt>
          <cx:pt idx="14100">650318</cx:pt>
          <cx:pt idx="14101">650225</cx:pt>
          <cx:pt idx="14102">650153</cx:pt>
          <cx:pt idx="14103">650014</cx:pt>
          <cx:pt idx="14104">649985</cx:pt>
          <cx:pt idx="14105">649912</cx:pt>
          <cx:pt idx="14106">649867</cx:pt>
          <cx:pt idx="14107">649781</cx:pt>
          <cx:pt idx="14108">649748</cx:pt>
          <cx:pt idx="14109">649746</cx:pt>
          <cx:pt idx="14110">649737</cx:pt>
          <cx:pt idx="14111">649723</cx:pt>
          <cx:pt idx="14112">649592</cx:pt>
          <cx:pt idx="14113">649381</cx:pt>
          <cx:pt idx="14114">649198</cx:pt>
          <cx:pt idx="14115">649169</cx:pt>
          <cx:pt idx="14116">649144</cx:pt>
          <cx:pt idx="14117">649142</cx:pt>
          <cx:pt idx="14118">649132</cx:pt>
          <cx:pt idx="14119">649023</cx:pt>
          <cx:pt idx="14120">649004</cx:pt>
          <cx:pt idx="14121">648868</cx:pt>
          <cx:pt idx="14122">648853</cx:pt>
          <cx:pt idx="14123">648842</cx:pt>
          <cx:pt idx="14124">648696</cx:pt>
          <cx:pt idx="14125">648648</cx:pt>
          <cx:pt idx="14126">648597</cx:pt>
          <cx:pt idx="14127">648544</cx:pt>
          <cx:pt idx="14128">648239</cx:pt>
          <cx:pt idx="14129">648205</cx:pt>
          <cx:pt idx="14130">648191</cx:pt>
          <cx:pt idx="14131">648171</cx:pt>
          <cx:pt idx="14132">648060</cx:pt>
          <cx:pt idx="14133">648053</cx:pt>
          <cx:pt idx="14134">648043</cx:pt>
          <cx:pt idx="14135">647989</cx:pt>
          <cx:pt idx="14136">647925</cx:pt>
          <cx:pt idx="14137">647820</cx:pt>
          <cx:pt idx="14138">647784</cx:pt>
          <cx:pt idx="14139">647647</cx:pt>
          <cx:pt idx="14140">647583</cx:pt>
          <cx:pt idx="14141">647562</cx:pt>
          <cx:pt idx="14142">647510</cx:pt>
          <cx:pt idx="14143">647449</cx:pt>
          <cx:pt idx="14144">647441</cx:pt>
          <cx:pt idx="14145">647363</cx:pt>
          <cx:pt idx="14146">647355</cx:pt>
          <cx:pt idx="14147">647332</cx:pt>
          <cx:pt idx="14148">647289</cx:pt>
          <cx:pt idx="14149">647236</cx:pt>
          <cx:pt idx="14150">646995</cx:pt>
          <cx:pt idx="14151">646966</cx:pt>
          <cx:pt idx="14152">646957</cx:pt>
          <cx:pt idx="14153">646953</cx:pt>
          <cx:pt idx="14154">646919</cx:pt>
          <cx:pt idx="14155">646913</cx:pt>
          <cx:pt idx="14156">646909</cx:pt>
          <cx:pt idx="14157">646882</cx:pt>
          <cx:pt idx="14158">646828</cx:pt>
          <cx:pt idx="14159">646811</cx:pt>
          <cx:pt idx="14160">646784</cx:pt>
          <cx:pt idx="14161">646747</cx:pt>
          <cx:pt idx="14162">646746</cx:pt>
          <cx:pt idx="14163">646682</cx:pt>
          <cx:pt idx="14164">646634</cx:pt>
          <cx:pt idx="14165">646615</cx:pt>
          <cx:pt idx="14166">646494</cx:pt>
          <cx:pt idx="14167">646353</cx:pt>
          <cx:pt idx="14168">646259</cx:pt>
          <cx:pt idx="14169">646207</cx:pt>
          <cx:pt idx="14170">646093</cx:pt>
          <cx:pt idx="14171">645811</cx:pt>
          <cx:pt idx="14172">645721</cx:pt>
          <cx:pt idx="14173">645578</cx:pt>
          <cx:pt idx="14174">645577</cx:pt>
          <cx:pt idx="14175">645569</cx:pt>
          <cx:pt idx="14176">645491</cx:pt>
          <cx:pt idx="14177">645488</cx:pt>
          <cx:pt idx="14178">645449</cx:pt>
          <cx:pt idx="14179">645401</cx:pt>
          <cx:pt idx="14180">645290</cx:pt>
          <cx:pt idx="14181">645289</cx:pt>
          <cx:pt idx="14182">645254</cx:pt>
          <cx:pt idx="14183">645243</cx:pt>
          <cx:pt idx="14184">645124</cx:pt>
          <cx:pt idx="14185">645101</cx:pt>
          <cx:pt idx="14186">645077</cx:pt>
          <cx:pt idx="14187">644897</cx:pt>
          <cx:pt idx="14188">644867</cx:pt>
          <cx:pt idx="14189">644861</cx:pt>
          <cx:pt idx="14190">644853</cx:pt>
          <cx:pt idx="14191">644795</cx:pt>
          <cx:pt idx="14192">644783</cx:pt>
          <cx:pt idx="14193">644742</cx:pt>
          <cx:pt idx="14194">644697</cx:pt>
          <cx:pt idx="14195">644679</cx:pt>
          <cx:pt idx="14196">644629</cx:pt>
          <cx:pt idx="14197">644613</cx:pt>
          <cx:pt idx="14198">644576</cx:pt>
          <cx:pt idx="14199">644529</cx:pt>
          <cx:pt idx="14200">644278</cx:pt>
          <cx:pt idx="14201">644259</cx:pt>
          <cx:pt idx="14202">644233</cx:pt>
          <cx:pt idx="14203">644215</cx:pt>
          <cx:pt idx="14204">644131</cx:pt>
          <cx:pt idx="14205">643994</cx:pt>
          <cx:pt idx="14206">643983</cx:pt>
          <cx:pt idx="14207">643967</cx:pt>
          <cx:pt idx="14208">643936</cx:pt>
          <cx:pt idx="14209">643907</cx:pt>
          <cx:pt idx="14210">643906</cx:pt>
          <cx:pt idx="14211">643895</cx:pt>
          <cx:pt idx="14212">643852</cx:pt>
          <cx:pt idx="14213">643833</cx:pt>
          <cx:pt idx="14214">643778</cx:pt>
          <cx:pt idx="14215">643723</cx:pt>
          <cx:pt idx="14216">643685</cx:pt>
          <cx:pt idx="14217">643619</cx:pt>
          <cx:pt idx="14218">643441</cx:pt>
          <cx:pt idx="14219">643432</cx:pt>
          <cx:pt idx="14220">643400</cx:pt>
          <cx:pt idx="14221">643350</cx:pt>
          <cx:pt idx="14222">643300</cx:pt>
          <cx:pt idx="14223">643117</cx:pt>
          <cx:pt idx="14224">643068</cx:pt>
          <cx:pt idx="14225">643051</cx:pt>
          <cx:pt idx="14226">643024</cx:pt>
          <cx:pt idx="14227">642890</cx:pt>
          <cx:pt idx="14228">642885</cx:pt>
          <cx:pt idx="14229">642876</cx:pt>
          <cx:pt idx="14230">642851</cx:pt>
          <cx:pt idx="14231">642715</cx:pt>
          <cx:pt idx="14232">642687</cx:pt>
          <cx:pt idx="14233">642640</cx:pt>
          <cx:pt idx="14234">642578</cx:pt>
          <cx:pt idx="14235">642575</cx:pt>
          <cx:pt idx="14236">642514</cx:pt>
          <cx:pt idx="14237">642360</cx:pt>
          <cx:pt idx="14238">642342</cx:pt>
          <cx:pt idx="14239">642301</cx:pt>
          <cx:pt idx="14240">642287</cx:pt>
          <cx:pt idx="14241">642165</cx:pt>
          <cx:pt idx="14242">642037</cx:pt>
          <cx:pt idx="14243">642032</cx:pt>
          <cx:pt idx="14244">641944</cx:pt>
          <cx:pt idx="14245">641909</cx:pt>
          <cx:pt idx="14246">641879</cx:pt>
          <cx:pt idx="14247">641826</cx:pt>
          <cx:pt idx="14248">641818</cx:pt>
          <cx:pt idx="14249">641801</cx:pt>
          <cx:pt idx="14250">641724</cx:pt>
          <cx:pt idx="14251">641684</cx:pt>
          <cx:pt idx="14252">641657</cx:pt>
          <cx:pt idx="14253">641637</cx:pt>
          <cx:pt idx="14254">641562</cx:pt>
          <cx:pt idx="14255">641541</cx:pt>
          <cx:pt idx="14256">641418</cx:pt>
          <cx:pt idx="14257">641309</cx:pt>
          <cx:pt idx="14258">641277</cx:pt>
          <cx:pt idx="14259">641237</cx:pt>
          <cx:pt idx="14260">641173</cx:pt>
          <cx:pt idx="14261">641004</cx:pt>
          <cx:pt idx="14262">640951</cx:pt>
          <cx:pt idx="14263">640930</cx:pt>
          <cx:pt idx="14264">640890</cx:pt>
          <cx:pt idx="14265">640689</cx:pt>
          <cx:pt idx="14266">640658</cx:pt>
          <cx:pt idx="14267">640625</cx:pt>
          <cx:pt idx="14268">640614</cx:pt>
          <cx:pt idx="14269">640602</cx:pt>
          <cx:pt idx="14270">640545</cx:pt>
          <cx:pt idx="14271">640456</cx:pt>
          <cx:pt idx="14272">640268</cx:pt>
          <cx:pt idx="14273">640161</cx:pt>
          <cx:pt idx="14274">640148</cx:pt>
          <cx:pt idx="14275">640051</cx:pt>
          <cx:pt idx="14276">640045</cx:pt>
          <cx:pt idx="14277">639834</cx:pt>
          <cx:pt idx="14278">639762</cx:pt>
          <cx:pt idx="14279">639664</cx:pt>
          <cx:pt idx="14280">639646</cx:pt>
          <cx:pt idx="14281">639572</cx:pt>
          <cx:pt idx="14282">639546</cx:pt>
          <cx:pt idx="14283">639487</cx:pt>
          <cx:pt idx="14284">639484</cx:pt>
          <cx:pt idx="14285">639438</cx:pt>
          <cx:pt idx="14286">639326</cx:pt>
          <cx:pt idx="14287">639289</cx:pt>
          <cx:pt idx="14288">639246</cx:pt>
          <cx:pt idx="14289">639112</cx:pt>
          <cx:pt idx="14290">639101</cx:pt>
          <cx:pt idx="14291">639091</cx:pt>
          <cx:pt idx="14292">639083</cx:pt>
          <cx:pt idx="14293">639064</cx:pt>
          <cx:pt idx="14294">639046</cx:pt>
          <cx:pt idx="14295">638788</cx:pt>
          <cx:pt idx="14296">638693</cx:pt>
          <cx:pt idx="14297">638618</cx:pt>
          <cx:pt idx="14298">638607</cx:pt>
          <cx:pt idx="14299">638555</cx:pt>
          <cx:pt idx="14300">638540</cx:pt>
          <cx:pt idx="14301">638509</cx:pt>
          <cx:pt idx="14302">638442</cx:pt>
          <cx:pt idx="14303">638413</cx:pt>
          <cx:pt idx="14304">638398</cx:pt>
          <cx:pt idx="14305">638391</cx:pt>
          <cx:pt idx="14306">638274</cx:pt>
          <cx:pt idx="14307">638169</cx:pt>
          <cx:pt idx="14308">638124</cx:pt>
          <cx:pt idx="14309">638074</cx:pt>
          <cx:pt idx="14310">637992</cx:pt>
          <cx:pt idx="14311">637889</cx:pt>
          <cx:pt idx="14312">637780</cx:pt>
          <cx:pt idx="14313">637434</cx:pt>
          <cx:pt idx="14314">637407</cx:pt>
          <cx:pt idx="14315">637345</cx:pt>
          <cx:pt idx="14316">637338</cx:pt>
          <cx:pt idx="14317">637313</cx:pt>
          <cx:pt idx="14318">637295</cx:pt>
          <cx:pt idx="14319">637271</cx:pt>
          <cx:pt idx="14320">637195</cx:pt>
          <cx:pt idx="14321">637160</cx:pt>
          <cx:pt idx="14322">637036</cx:pt>
          <cx:pt idx="14323">637028</cx:pt>
          <cx:pt idx="14324">637010</cx:pt>
          <cx:pt idx="14325">636911</cx:pt>
          <cx:pt idx="14326">636750</cx:pt>
          <cx:pt idx="14327">636742</cx:pt>
          <cx:pt idx="14328">636658</cx:pt>
          <cx:pt idx="14329">636635</cx:pt>
          <cx:pt idx="14330">636610</cx:pt>
          <cx:pt idx="14331">636562</cx:pt>
          <cx:pt idx="14332">636485</cx:pt>
          <cx:pt idx="14333">636469</cx:pt>
          <cx:pt idx="14334">636464</cx:pt>
          <cx:pt idx="14335">636425</cx:pt>
          <cx:pt idx="14336">636373</cx:pt>
          <cx:pt idx="14337">636264</cx:pt>
          <cx:pt idx="14338">636233</cx:pt>
          <cx:pt idx="14339">636209</cx:pt>
          <cx:pt idx="14340">636206</cx:pt>
          <cx:pt idx="14341">636145</cx:pt>
          <cx:pt idx="14342">636134</cx:pt>
          <cx:pt idx="14343">635975</cx:pt>
          <cx:pt idx="14344">635921</cx:pt>
          <cx:pt idx="14345">635845</cx:pt>
          <cx:pt idx="14346">635765</cx:pt>
          <cx:pt idx="14347">635686</cx:pt>
          <cx:pt idx="14348">635604</cx:pt>
          <cx:pt idx="14349">635547</cx:pt>
          <cx:pt idx="14350">635518</cx:pt>
          <cx:pt idx="14351">635474</cx:pt>
          <cx:pt idx="14352">635456</cx:pt>
          <cx:pt idx="14353">635433</cx:pt>
          <cx:pt idx="14354">635353</cx:pt>
          <cx:pt idx="14355">635352</cx:pt>
          <cx:pt idx="14356">635236</cx:pt>
          <cx:pt idx="14357">635236</cx:pt>
          <cx:pt idx="14358">635218</cx:pt>
          <cx:pt idx="14359">635190</cx:pt>
          <cx:pt idx="14360">634812</cx:pt>
          <cx:pt idx="14361">634760</cx:pt>
          <cx:pt idx="14362">634707</cx:pt>
          <cx:pt idx="14363">634698</cx:pt>
          <cx:pt idx="14364">634600</cx:pt>
          <cx:pt idx="14365">634586</cx:pt>
          <cx:pt idx="14366">634536</cx:pt>
          <cx:pt idx="14367">634356</cx:pt>
          <cx:pt idx="14368">634249</cx:pt>
          <cx:pt idx="14369">634161</cx:pt>
          <cx:pt idx="14370">634151</cx:pt>
          <cx:pt idx="14371">634138</cx:pt>
          <cx:pt idx="14372">634047</cx:pt>
          <cx:pt idx="14373">634022</cx:pt>
          <cx:pt idx="14374">633993</cx:pt>
          <cx:pt idx="14375">633846</cx:pt>
          <cx:pt idx="14376">633746</cx:pt>
          <cx:pt idx="14377">633601</cx:pt>
          <cx:pt idx="14378">633561</cx:pt>
          <cx:pt idx="14379">633472</cx:pt>
          <cx:pt idx="14380">633398</cx:pt>
          <cx:pt idx="14381">633349</cx:pt>
          <cx:pt idx="14382">633309</cx:pt>
          <cx:pt idx="14383">633266</cx:pt>
          <cx:pt idx="14384">633169</cx:pt>
          <cx:pt idx="14385">632993</cx:pt>
          <cx:pt idx="14386">632959</cx:pt>
          <cx:pt idx="14387">632935</cx:pt>
          <cx:pt idx="14388">632914</cx:pt>
          <cx:pt idx="14389">632824</cx:pt>
          <cx:pt idx="14390">632750</cx:pt>
          <cx:pt idx="14391">632747</cx:pt>
          <cx:pt idx="14392">632436</cx:pt>
          <cx:pt idx="14393">632429</cx:pt>
          <cx:pt idx="14394">632388</cx:pt>
          <cx:pt idx="14395">632366</cx:pt>
          <cx:pt idx="14396">632351</cx:pt>
          <cx:pt idx="14397">632316</cx:pt>
          <cx:pt idx="14398">632243</cx:pt>
          <cx:pt idx="14399">632208</cx:pt>
          <cx:pt idx="14400">632124</cx:pt>
          <cx:pt idx="14401">631997</cx:pt>
          <cx:pt idx="14402">631962</cx:pt>
          <cx:pt idx="14403">631900</cx:pt>
          <cx:pt idx="14404">631853</cx:pt>
          <cx:pt idx="14405">631843</cx:pt>
          <cx:pt idx="14406">631830</cx:pt>
          <cx:pt idx="14407">631793</cx:pt>
          <cx:pt idx="14408">631745</cx:pt>
          <cx:pt idx="14409">631694</cx:pt>
          <cx:pt idx="14410">631686</cx:pt>
          <cx:pt idx="14411">631635</cx:pt>
          <cx:pt idx="14412">631630</cx:pt>
          <cx:pt idx="14413">631429</cx:pt>
          <cx:pt idx="14414">631392</cx:pt>
          <cx:pt idx="14415">631370</cx:pt>
          <cx:pt idx="14416">631138</cx:pt>
          <cx:pt idx="14417">631042</cx:pt>
          <cx:pt idx="14418">631025</cx:pt>
          <cx:pt idx="14419">631022</cx:pt>
          <cx:pt idx="14420">630956</cx:pt>
          <cx:pt idx="14421">630932</cx:pt>
          <cx:pt idx="14422">630917</cx:pt>
          <cx:pt idx="14423">630898</cx:pt>
          <cx:pt idx="14424">630790</cx:pt>
          <cx:pt idx="14425">630716</cx:pt>
          <cx:pt idx="14426">630683</cx:pt>
          <cx:pt idx="14427">630676</cx:pt>
          <cx:pt idx="14428">630614</cx:pt>
          <cx:pt idx="14429">630611</cx:pt>
          <cx:pt idx="14430">630579</cx:pt>
          <cx:pt idx="14431">630543</cx:pt>
          <cx:pt idx="14432">630454</cx:pt>
          <cx:pt idx="14433">630401</cx:pt>
          <cx:pt idx="14434">630362</cx:pt>
          <cx:pt idx="14435">630338</cx:pt>
          <cx:pt idx="14436">630316</cx:pt>
          <cx:pt idx="14437">630251</cx:pt>
          <cx:pt idx="14438">630198</cx:pt>
          <cx:pt idx="14439">630192</cx:pt>
          <cx:pt idx="14440">630088</cx:pt>
          <cx:pt idx="14441">630064</cx:pt>
          <cx:pt idx="14442">629994</cx:pt>
          <cx:pt idx="14443">629989</cx:pt>
          <cx:pt idx="14444">629974</cx:pt>
          <cx:pt idx="14445">629964</cx:pt>
          <cx:pt idx="14446">629657</cx:pt>
          <cx:pt idx="14447">629649</cx:pt>
          <cx:pt idx="14448">629611</cx:pt>
          <cx:pt idx="14449">629536</cx:pt>
          <cx:pt idx="14450">629489</cx:pt>
          <cx:pt idx="14451">629479</cx:pt>
          <cx:pt idx="14452">629470</cx:pt>
          <cx:pt idx="14453">629386</cx:pt>
          <cx:pt idx="14454">629339</cx:pt>
          <cx:pt idx="14455">629302</cx:pt>
          <cx:pt idx="14456">629299</cx:pt>
          <cx:pt idx="14457">629293</cx:pt>
          <cx:pt idx="14458">629275</cx:pt>
          <cx:pt idx="14459">629059</cx:pt>
          <cx:pt idx="14460">629052</cx:pt>
          <cx:pt idx="14461">628962</cx:pt>
          <cx:pt idx="14462">628953</cx:pt>
          <cx:pt idx="14463">628897</cx:pt>
          <cx:pt idx="14464">628871</cx:pt>
          <cx:pt idx="14465">628833</cx:pt>
          <cx:pt idx="14466">628810</cx:pt>
          <cx:pt idx="14467">628756</cx:pt>
          <cx:pt idx="14468">628753</cx:pt>
          <cx:pt idx="14469">628711</cx:pt>
          <cx:pt idx="14470">628619</cx:pt>
          <cx:pt idx="14471">628588</cx:pt>
          <cx:pt idx="14472">628551</cx:pt>
          <cx:pt idx="14473">628538</cx:pt>
          <cx:pt idx="14474">628428</cx:pt>
          <cx:pt idx="14475">628340</cx:pt>
          <cx:pt idx="14476">628278</cx:pt>
          <cx:pt idx="14477">628203</cx:pt>
          <cx:pt idx="14478">628128</cx:pt>
          <cx:pt idx="14479">628074</cx:pt>
          <cx:pt idx="14480">627995</cx:pt>
          <cx:pt idx="14481">627927</cx:pt>
          <cx:pt idx="14482">627926</cx:pt>
          <cx:pt idx="14483">627823</cx:pt>
          <cx:pt idx="14484">627820</cx:pt>
          <cx:pt idx="14485">627769</cx:pt>
          <cx:pt idx="14486">627713</cx:pt>
          <cx:pt idx="14487">627687</cx:pt>
          <cx:pt idx="14488">627673</cx:pt>
          <cx:pt idx="14489">627528</cx:pt>
          <cx:pt idx="14490">627456</cx:pt>
          <cx:pt idx="14491">627390</cx:pt>
          <cx:pt idx="14492">627281</cx:pt>
          <cx:pt idx="14493">627225</cx:pt>
          <cx:pt idx="14494">627218</cx:pt>
          <cx:pt idx="14495">627069</cx:pt>
          <cx:pt idx="14496">627027</cx:pt>
          <cx:pt idx="14497">626843</cx:pt>
          <cx:pt idx="14498">626832</cx:pt>
          <cx:pt idx="14499">626627</cx:pt>
          <cx:pt idx="14500">626474</cx:pt>
          <cx:pt idx="14501">626444</cx:pt>
          <cx:pt idx="14502">626346</cx:pt>
          <cx:pt idx="14503">626246</cx:pt>
          <cx:pt idx="14504">626145</cx:pt>
          <cx:pt idx="14505">626005</cx:pt>
          <cx:pt idx="14506">625978</cx:pt>
          <cx:pt idx="14507">625806</cx:pt>
          <cx:pt idx="14508">625803</cx:pt>
          <cx:pt idx="14509">625729</cx:pt>
          <cx:pt idx="14510">625693</cx:pt>
          <cx:pt idx="14511">625663</cx:pt>
          <cx:pt idx="14512">625474</cx:pt>
          <cx:pt idx="14513">625387</cx:pt>
          <cx:pt idx="14514">625387</cx:pt>
          <cx:pt idx="14515">625366</cx:pt>
          <cx:pt idx="14516">625365</cx:pt>
          <cx:pt idx="14517">625355</cx:pt>
          <cx:pt idx="14518">625352</cx:pt>
          <cx:pt idx="14519">625352</cx:pt>
          <cx:pt idx="14520">625116</cx:pt>
          <cx:pt idx="14521">625022</cx:pt>
          <cx:pt idx="14522">624752</cx:pt>
          <cx:pt idx="14523">624721</cx:pt>
          <cx:pt idx="14524">624648</cx:pt>
          <cx:pt idx="14525">624637</cx:pt>
          <cx:pt idx="14526">624601</cx:pt>
          <cx:pt idx="14527">624495</cx:pt>
          <cx:pt idx="14528">624492</cx:pt>
          <cx:pt idx="14529">624416</cx:pt>
          <cx:pt idx="14530">624388</cx:pt>
          <cx:pt idx="14531">624380</cx:pt>
          <cx:pt idx="14532">624328</cx:pt>
          <cx:pt idx="14533">624293</cx:pt>
          <cx:pt idx="14534">624260</cx:pt>
          <cx:pt idx="14535">624245</cx:pt>
          <cx:pt idx="14536">624193</cx:pt>
          <cx:pt idx="14537">624116</cx:pt>
          <cx:pt idx="14538">624054</cx:pt>
          <cx:pt idx="14539">624023</cx:pt>
          <cx:pt idx="14540">623924</cx:pt>
          <cx:pt idx="14541">623906</cx:pt>
          <cx:pt idx="14542">623879</cx:pt>
          <cx:pt idx="14543">623817</cx:pt>
          <cx:pt idx="14544">623803</cx:pt>
          <cx:pt idx="14545">623782</cx:pt>
          <cx:pt idx="14546">623759</cx:pt>
          <cx:pt idx="14547">623756</cx:pt>
          <cx:pt idx="14548">623627</cx:pt>
          <cx:pt idx="14549">623588</cx:pt>
          <cx:pt idx="14550">623562</cx:pt>
          <cx:pt idx="14551">623516</cx:pt>
          <cx:pt idx="14552">623493</cx:pt>
          <cx:pt idx="14553">623435</cx:pt>
          <cx:pt idx="14554">623420</cx:pt>
          <cx:pt idx="14555">623413</cx:pt>
          <cx:pt idx="14556">623313</cx:pt>
          <cx:pt idx="14557">623305</cx:pt>
          <cx:pt idx="14558">623222</cx:pt>
          <cx:pt idx="14559">623086</cx:pt>
          <cx:pt idx="14560">623055</cx:pt>
          <cx:pt idx="14561">623054</cx:pt>
          <cx:pt idx="14562">623018</cx:pt>
          <cx:pt idx="14563">622924</cx:pt>
          <cx:pt idx="14564">622774</cx:pt>
          <cx:pt idx="14565">622756</cx:pt>
          <cx:pt idx="14566">622702</cx:pt>
          <cx:pt idx="14567">622686</cx:pt>
          <cx:pt idx="14568">622646</cx:pt>
          <cx:pt idx="14569">622605</cx:pt>
          <cx:pt idx="14570">622534</cx:pt>
          <cx:pt idx="14571">622528</cx:pt>
          <cx:pt idx="14572">622518</cx:pt>
          <cx:pt idx="14573">622467</cx:pt>
          <cx:pt idx="14574">622450</cx:pt>
          <cx:pt idx="14575">622430</cx:pt>
          <cx:pt idx="14576">622413</cx:pt>
          <cx:pt idx="14577">622370</cx:pt>
          <cx:pt idx="14578">622284</cx:pt>
          <cx:pt idx="14579">622227</cx:pt>
          <cx:pt idx="14580">622211</cx:pt>
          <cx:pt idx="14581">622125</cx:pt>
          <cx:pt idx="14582">622094</cx:pt>
          <cx:pt idx="14583">622089</cx:pt>
          <cx:pt idx="14584">622082</cx:pt>
          <cx:pt idx="14585">621969</cx:pt>
          <cx:pt idx="14586">621962</cx:pt>
          <cx:pt idx="14587">621898</cx:pt>
          <cx:pt idx="14588">621890</cx:pt>
          <cx:pt idx="14589">621884</cx:pt>
          <cx:pt idx="14590">621751</cx:pt>
          <cx:pt idx="14591">621739</cx:pt>
          <cx:pt idx="14592">621690</cx:pt>
          <cx:pt idx="14593">621635</cx:pt>
          <cx:pt idx="14594">621506</cx:pt>
          <cx:pt idx="14595">621481</cx:pt>
          <cx:pt idx="14596">621477</cx:pt>
          <cx:pt idx="14597">621469</cx:pt>
          <cx:pt idx="14598">621447</cx:pt>
          <cx:pt idx="14599">621322</cx:pt>
          <cx:pt idx="14600">621283</cx:pt>
          <cx:pt idx="14601">621271</cx:pt>
          <cx:pt idx="14602">621264</cx:pt>
          <cx:pt idx="14603">621253</cx:pt>
          <cx:pt idx="14604">621134</cx:pt>
          <cx:pt idx="14605">621108</cx:pt>
          <cx:pt idx="14606">621099</cx:pt>
          <cx:pt idx="14607">620981</cx:pt>
          <cx:pt idx="14608">620923</cx:pt>
          <cx:pt idx="14609">620900</cx:pt>
          <cx:pt idx="14610">620814</cx:pt>
          <cx:pt idx="14611">620813</cx:pt>
          <cx:pt idx="14612">620808</cx:pt>
          <cx:pt idx="14613">620759</cx:pt>
          <cx:pt idx="14614">620579</cx:pt>
          <cx:pt idx="14615">620555</cx:pt>
          <cx:pt idx="14616">620536</cx:pt>
          <cx:pt idx="14617">620349</cx:pt>
          <cx:pt idx="14618">620344</cx:pt>
          <cx:pt idx="14619">620341</cx:pt>
          <cx:pt idx="14620">620186</cx:pt>
          <cx:pt idx="14621">620185</cx:pt>
          <cx:pt idx="14622">620165</cx:pt>
          <cx:pt idx="14623">619975</cx:pt>
          <cx:pt idx="14624">619941</cx:pt>
          <cx:pt idx="14625">619920</cx:pt>
          <cx:pt idx="14626">619919</cx:pt>
          <cx:pt idx="14627">619899</cx:pt>
          <cx:pt idx="14628">619739</cx:pt>
          <cx:pt idx="14629">619606</cx:pt>
          <cx:pt idx="14630">619540</cx:pt>
          <cx:pt idx="14631">619503</cx:pt>
          <cx:pt idx="14632">619446</cx:pt>
          <cx:pt idx="14633">619365</cx:pt>
          <cx:pt idx="14634">619364</cx:pt>
          <cx:pt idx="14635">619349</cx:pt>
          <cx:pt idx="14636">619334</cx:pt>
          <cx:pt idx="14637">619309</cx:pt>
          <cx:pt idx="14638">619292</cx:pt>
          <cx:pt idx="14639">619269</cx:pt>
          <cx:pt idx="14640">619171</cx:pt>
          <cx:pt idx="14641">619102</cx:pt>
          <cx:pt idx="14642">618967</cx:pt>
          <cx:pt idx="14643">618908</cx:pt>
          <cx:pt idx="14644">618753</cx:pt>
          <cx:pt idx="14645">618675</cx:pt>
          <cx:pt idx="14646">618591</cx:pt>
          <cx:pt idx="14647">618557</cx:pt>
          <cx:pt idx="14648">618492</cx:pt>
          <cx:pt idx="14649">618483</cx:pt>
          <cx:pt idx="14650">618476</cx:pt>
          <cx:pt idx="14651">618443</cx:pt>
          <cx:pt idx="14652">618316</cx:pt>
          <cx:pt idx="14653">618299</cx:pt>
          <cx:pt idx="14654">618196</cx:pt>
          <cx:pt idx="14655">618158</cx:pt>
          <cx:pt idx="14656">618025</cx:pt>
          <cx:pt idx="14657">617990</cx:pt>
          <cx:pt idx="14658">617979</cx:pt>
          <cx:pt idx="14659">617754</cx:pt>
          <cx:pt idx="14660">617545</cx:pt>
          <cx:pt idx="14661">617521</cx:pt>
          <cx:pt idx="14662">617494</cx:pt>
          <cx:pt idx="14663">617457</cx:pt>
          <cx:pt idx="14664">617417</cx:pt>
          <cx:pt idx="14665">617348</cx:pt>
          <cx:pt idx="14666">617334</cx:pt>
          <cx:pt idx="14667">617315</cx:pt>
          <cx:pt idx="14668">617229</cx:pt>
          <cx:pt idx="14669">617192</cx:pt>
          <cx:pt idx="14670">617135</cx:pt>
          <cx:pt idx="14671">617017</cx:pt>
          <cx:pt idx="14672">616782</cx:pt>
          <cx:pt idx="14673">616781</cx:pt>
          <cx:pt idx="14674">616709</cx:pt>
          <cx:pt idx="14675">616695</cx:pt>
          <cx:pt idx="14676">616675</cx:pt>
          <cx:pt idx="14677">616628</cx:pt>
          <cx:pt idx="14678">616574</cx:pt>
          <cx:pt idx="14679">616489</cx:pt>
          <cx:pt idx="14680">616420</cx:pt>
          <cx:pt idx="14681">616404</cx:pt>
          <cx:pt idx="14682">616332</cx:pt>
          <cx:pt idx="14683">616265</cx:pt>
          <cx:pt idx="14684">616258</cx:pt>
          <cx:pt idx="14685">616231</cx:pt>
          <cx:pt idx="14686">616148</cx:pt>
          <cx:pt idx="14687">616130</cx:pt>
          <cx:pt idx="14688">616129</cx:pt>
          <cx:pt idx="14689">616089</cx:pt>
          <cx:pt idx="14690">616077</cx:pt>
          <cx:pt idx="14691">616060</cx:pt>
          <cx:pt idx="14692">616036</cx:pt>
          <cx:pt idx="14693">615978</cx:pt>
          <cx:pt idx="14694">615957</cx:pt>
          <cx:pt idx="14695">615934</cx:pt>
          <cx:pt idx="14696">615686</cx:pt>
          <cx:pt idx="14697">615683</cx:pt>
          <cx:pt idx="14698">615664</cx:pt>
          <cx:pt idx="14699">615495</cx:pt>
          <cx:pt idx="14700">615483</cx:pt>
          <cx:pt idx="14701">615334</cx:pt>
          <cx:pt idx="14702">615314</cx:pt>
          <cx:pt idx="14703">615241</cx:pt>
          <cx:pt idx="14704">615232</cx:pt>
          <cx:pt idx="14705">615133</cx:pt>
          <cx:pt idx="14706">614951</cx:pt>
          <cx:pt idx="14707">614928</cx:pt>
          <cx:pt idx="14708">614842</cx:pt>
          <cx:pt idx="14709">614817</cx:pt>
          <cx:pt idx="14710">614764</cx:pt>
          <cx:pt idx="14711">614742</cx:pt>
          <cx:pt idx="14712">614595</cx:pt>
          <cx:pt idx="14713">614582</cx:pt>
          <cx:pt idx="14714">614536</cx:pt>
          <cx:pt idx="14715">614490</cx:pt>
          <cx:pt idx="14716">614439</cx:pt>
          <cx:pt idx="14717">614434</cx:pt>
          <cx:pt idx="14718">614411</cx:pt>
          <cx:pt idx="14719">614320</cx:pt>
          <cx:pt idx="14720">614316</cx:pt>
          <cx:pt idx="14721">614232</cx:pt>
          <cx:pt idx="14722">614170</cx:pt>
          <cx:pt idx="14723">613967</cx:pt>
          <cx:pt idx="14724">613897</cx:pt>
          <cx:pt idx="14725">613807</cx:pt>
          <cx:pt idx="14726">613805</cx:pt>
          <cx:pt idx="14727">613805</cx:pt>
          <cx:pt idx="14728">613729</cx:pt>
          <cx:pt idx="14729">613672</cx:pt>
          <cx:pt idx="14730">613540</cx:pt>
          <cx:pt idx="14731">613488</cx:pt>
          <cx:pt idx="14732">613392</cx:pt>
          <cx:pt idx="14733">613299</cx:pt>
          <cx:pt idx="14734">613269</cx:pt>
          <cx:pt idx="14735">613147</cx:pt>
          <cx:pt idx="14736">613048</cx:pt>
          <cx:pt idx="14737">613036</cx:pt>
          <cx:pt idx="14738">613035</cx:pt>
          <cx:pt idx="14739">613005</cx:pt>
          <cx:pt idx="14740">612904</cx:pt>
          <cx:pt idx="14741">612898</cx:pt>
          <cx:pt idx="14742">612703</cx:pt>
          <cx:pt idx="14743">612674</cx:pt>
          <cx:pt idx="14744">612408</cx:pt>
          <cx:pt idx="14745">612279</cx:pt>
          <cx:pt idx="14746">612188</cx:pt>
          <cx:pt idx="14747">612112</cx:pt>
          <cx:pt idx="14748">612098</cx:pt>
          <cx:pt idx="14749">612098</cx:pt>
          <cx:pt idx="14750">612091</cx:pt>
          <cx:pt idx="14751">612002</cx:pt>
          <cx:pt idx="14752">611924</cx:pt>
          <cx:pt idx="14753">611883</cx:pt>
          <cx:pt idx="14754">611877</cx:pt>
          <cx:pt idx="14755">611869</cx:pt>
          <cx:pt idx="14756">611827</cx:pt>
          <cx:pt idx="14757">611812</cx:pt>
          <cx:pt idx="14758">611765</cx:pt>
          <cx:pt idx="14759">611746</cx:pt>
          <cx:pt idx="14760">611712</cx:pt>
          <cx:pt idx="14761">611702</cx:pt>
          <cx:pt idx="14762">611652</cx:pt>
          <cx:pt idx="14763">611573</cx:pt>
          <cx:pt idx="14764">611553</cx:pt>
          <cx:pt idx="14765">611389</cx:pt>
          <cx:pt idx="14766">611344</cx:pt>
          <cx:pt idx="14767">611317</cx:pt>
          <cx:pt idx="14768">611293</cx:pt>
          <cx:pt idx="14769">611275</cx:pt>
          <cx:pt idx="14770">611211</cx:pt>
          <cx:pt idx="14771">611172</cx:pt>
          <cx:pt idx="14772">611139</cx:pt>
          <cx:pt idx="14773">611131</cx:pt>
          <cx:pt idx="14774">611069</cx:pt>
          <cx:pt idx="14775">611039</cx:pt>
          <cx:pt idx="14776">610966</cx:pt>
          <cx:pt idx="14777">610942</cx:pt>
          <cx:pt idx="14778">610936</cx:pt>
          <cx:pt idx="14779">610907</cx:pt>
          <cx:pt idx="14780">610864</cx:pt>
          <cx:pt idx="14781">610602</cx:pt>
          <cx:pt idx="14782">610561</cx:pt>
          <cx:pt idx="14783">610547</cx:pt>
          <cx:pt idx="14784">610474</cx:pt>
          <cx:pt idx="14785">610469</cx:pt>
          <cx:pt idx="14786">610431</cx:pt>
          <cx:pt idx="14787">610217</cx:pt>
          <cx:pt idx="14788">610214</cx:pt>
          <cx:pt idx="14789">610104</cx:pt>
          <cx:pt idx="14790">610060</cx:pt>
          <cx:pt idx="14791">609993</cx:pt>
          <cx:pt idx="14792">609889</cx:pt>
          <cx:pt idx="14793">609821</cx:pt>
          <cx:pt idx="14794">609769</cx:pt>
          <cx:pt idx="14795">609641</cx:pt>
          <cx:pt idx="14796">609593</cx:pt>
          <cx:pt idx="14797">609584</cx:pt>
          <cx:pt idx="14798">609553</cx:pt>
          <cx:pt idx="14799">609475</cx:pt>
          <cx:pt idx="14800">609469</cx:pt>
          <cx:pt idx="14801">609360</cx:pt>
          <cx:pt idx="14802">609245</cx:pt>
          <cx:pt idx="14803">609222</cx:pt>
          <cx:pt idx="14804">609188</cx:pt>
          <cx:pt idx="14805">609176</cx:pt>
          <cx:pt idx="14806">609156</cx:pt>
          <cx:pt idx="14807">609144</cx:pt>
          <cx:pt idx="14808">609083</cx:pt>
          <cx:pt idx="14809">609015</cx:pt>
          <cx:pt idx="14810">608989</cx:pt>
          <cx:pt idx="14811">608973</cx:pt>
          <cx:pt idx="14812">608929</cx:pt>
          <cx:pt idx="14813">608918</cx:pt>
          <cx:pt idx="14814">608902</cx:pt>
          <cx:pt idx="14815">608902</cx:pt>
          <cx:pt idx="14816">608902</cx:pt>
          <cx:pt idx="14817">608625</cx:pt>
          <cx:pt idx="14818">608559</cx:pt>
          <cx:pt idx="14819">608525</cx:pt>
          <cx:pt idx="14820">608420</cx:pt>
          <cx:pt idx="14821">608378</cx:pt>
          <cx:pt idx="14822">608363</cx:pt>
          <cx:pt idx="14823">608317</cx:pt>
          <cx:pt idx="14824">608298</cx:pt>
          <cx:pt idx="14825">608245</cx:pt>
          <cx:pt idx="14826">608226</cx:pt>
          <cx:pt idx="14827">608117</cx:pt>
          <cx:pt idx="14828">608110</cx:pt>
          <cx:pt idx="14829">607947</cx:pt>
          <cx:pt idx="14830">607842</cx:pt>
          <cx:pt idx="14831">607826</cx:pt>
          <cx:pt idx="14832">607822</cx:pt>
          <cx:pt idx="14833">607810</cx:pt>
          <cx:pt idx="14834">607756</cx:pt>
          <cx:pt idx="14835">607722</cx:pt>
          <cx:pt idx="14836">607689</cx:pt>
          <cx:pt idx="14837">607576</cx:pt>
          <cx:pt idx="14838">607559</cx:pt>
          <cx:pt idx="14839">607501</cx:pt>
          <cx:pt idx="14840">607461</cx:pt>
          <cx:pt idx="14841">607390</cx:pt>
          <cx:pt idx="14842">607378</cx:pt>
          <cx:pt idx="14843">607343</cx:pt>
          <cx:pt idx="14844">607334</cx:pt>
          <cx:pt idx="14845">607328</cx:pt>
          <cx:pt idx="14846">607322</cx:pt>
          <cx:pt idx="14847">607190</cx:pt>
          <cx:pt idx="14848">607105</cx:pt>
          <cx:pt idx="14849">607099</cx:pt>
          <cx:pt idx="14850">607076</cx:pt>
          <cx:pt idx="14851">607054</cx:pt>
          <cx:pt idx="14852">606913</cx:pt>
          <cx:pt idx="14853">606809</cx:pt>
          <cx:pt idx="14854">606807</cx:pt>
          <cx:pt idx="14855">606751</cx:pt>
          <cx:pt idx="14856">606730</cx:pt>
          <cx:pt idx="14857">606722</cx:pt>
          <cx:pt idx="14858">606706</cx:pt>
          <cx:pt idx="14859">606692</cx:pt>
          <cx:pt idx="14860">606642</cx:pt>
          <cx:pt idx="14861">606590</cx:pt>
          <cx:pt idx="14862">606561</cx:pt>
          <cx:pt idx="14863">606502</cx:pt>
          <cx:pt idx="14864">606446</cx:pt>
          <cx:pt idx="14865">606382</cx:pt>
          <cx:pt idx="14866">606377</cx:pt>
          <cx:pt idx="14867">606359</cx:pt>
          <cx:pt idx="14868">606262</cx:pt>
          <cx:pt idx="14869">606203</cx:pt>
          <cx:pt idx="14870">606143</cx:pt>
          <cx:pt idx="14871">606137</cx:pt>
          <cx:pt idx="14872">606115</cx:pt>
          <cx:pt idx="14873">606110</cx:pt>
          <cx:pt idx="14874">606008</cx:pt>
          <cx:pt idx="14875">605986</cx:pt>
          <cx:pt idx="14876">605941</cx:pt>
          <cx:pt idx="14877">605936</cx:pt>
          <cx:pt idx="14878">605932</cx:pt>
          <cx:pt idx="14879">605924</cx:pt>
          <cx:pt idx="14880">605907</cx:pt>
          <cx:pt idx="14881">605780</cx:pt>
          <cx:pt idx="14882">605722</cx:pt>
          <cx:pt idx="14883">605686</cx:pt>
          <cx:pt idx="14884">605683</cx:pt>
          <cx:pt idx="14885">605647</cx:pt>
          <cx:pt idx="14886">605430</cx:pt>
          <cx:pt idx="14887">605378</cx:pt>
          <cx:pt idx="14888">605311</cx:pt>
          <cx:pt idx="14889">605185</cx:pt>
          <cx:pt idx="14890">605094</cx:pt>
          <cx:pt idx="14891">604944</cx:pt>
          <cx:pt idx="14892">604939</cx:pt>
          <cx:pt idx="14893">604928</cx:pt>
          <cx:pt idx="14894">604840</cx:pt>
          <cx:pt idx="14895">604810</cx:pt>
          <cx:pt idx="14896">604808</cx:pt>
          <cx:pt idx="14897">604807</cx:pt>
          <cx:pt idx="14898">604784</cx:pt>
          <cx:pt idx="14899">604699</cx:pt>
          <cx:pt idx="14900">604568</cx:pt>
          <cx:pt idx="14901">604565</cx:pt>
          <cx:pt idx="14902">604552</cx:pt>
          <cx:pt idx="14903">604443</cx:pt>
          <cx:pt idx="14904">604388</cx:pt>
          <cx:pt idx="14905">604356</cx:pt>
          <cx:pt idx="14906">604348</cx:pt>
          <cx:pt idx="14907">604300</cx:pt>
          <cx:pt idx="14908">604037</cx:pt>
          <cx:pt idx="14909">604012</cx:pt>
          <cx:pt idx="14910">604008</cx:pt>
          <cx:pt idx="14911">603935</cx:pt>
          <cx:pt idx="14912">603894</cx:pt>
          <cx:pt idx="14913">603891</cx:pt>
          <cx:pt idx="14914">603814</cx:pt>
          <cx:pt idx="14915">603783</cx:pt>
          <cx:pt idx="14916">603668</cx:pt>
          <cx:pt idx="14917">603587</cx:pt>
          <cx:pt idx="14918">603426</cx:pt>
          <cx:pt idx="14919">603403</cx:pt>
          <cx:pt idx="14920">603366</cx:pt>
          <cx:pt idx="14921">603176</cx:pt>
          <cx:pt idx="14922">603036</cx:pt>
          <cx:pt idx="14923">602939</cx:pt>
          <cx:pt idx="14924">602934</cx:pt>
          <cx:pt idx="14925">602834</cx:pt>
          <cx:pt idx="14926">602783</cx:pt>
          <cx:pt idx="14927">602760</cx:pt>
          <cx:pt idx="14928">602451</cx:pt>
          <cx:pt idx="14929">602446</cx:pt>
          <cx:pt idx="14930">602439</cx:pt>
          <cx:pt idx="14931">602409</cx:pt>
          <cx:pt idx="14932">602377</cx:pt>
          <cx:pt idx="14933">602350</cx:pt>
          <cx:pt idx="14934">602301</cx:pt>
          <cx:pt idx="14935">602009</cx:pt>
          <cx:pt idx="14936">602005</cx:pt>
          <cx:pt idx="14937">601989</cx:pt>
          <cx:pt idx="14938">601968</cx:pt>
          <cx:pt idx="14939">601943</cx:pt>
          <cx:pt idx="14940">601909</cx:pt>
          <cx:pt idx="14941">601776</cx:pt>
          <cx:pt idx="14942">601740</cx:pt>
          <cx:pt idx="14943">601726</cx:pt>
          <cx:pt idx="14944">601709</cx:pt>
          <cx:pt idx="14945">601662</cx:pt>
          <cx:pt idx="14946">601620</cx:pt>
          <cx:pt idx="14947">601598</cx:pt>
          <cx:pt idx="14948">601504</cx:pt>
          <cx:pt idx="14949">601501</cx:pt>
          <cx:pt idx="14950">601493</cx:pt>
          <cx:pt idx="14951">601481</cx:pt>
          <cx:pt idx="14952">601476</cx:pt>
          <cx:pt idx="14953">601437</cx:pt>
          <cx:pt idx="14954">601402</cx:pt>
          <cx:pt idx="14955">601319</cx:pt>
          <cx:pt idx="14956">601314</cx:pt>
          <cx:pt idx="14957">601261</cx:pt>
          <cx:pt idx="14958">601144</cx:pt>
          <cx:pt idx="14959">601081</cx:pt>
          <cx:pt idx="14960">601001</cx:pt>
          <cx:pt idx="14961">600992</cx:pt>
          <cx:pt idx="14962">600953</cx:pt>
          <cx:pt idx="14963">600598</cx:pt>
          <cx:pt idx="14964">600565</cx:pt>
          <cx:pt idx="14965">600505</cx:pt>
          <cx:pt idx="14966">600320</cx:pt>
          <cx:pt idx="14967">600255</cx:pt>
          <cx:pt idx="14968">600220</cx:pt>
          <cx:pt idx="14969">600208</cx:pt>
          <cx:pt idx="14970">600191</cx:pt>
          <cx:pt idx="14971">600162</cx:pt>
          <cx:pt idx="14972">600154</cx:pt>
          <cx:pt idx="14973">600145</cx:pt>
          <cx:pt idx="14974">600089</cx:pt>
          <cx:pt idx="14975">600033</cx:pt>
          <cx:pt idx="14976">599916</cx:pt>
          <cx:pt idx="14977">599897</cx:pt>
          <cx:pt idx="14978">599812</cx:pt>
          <cx:pt idx="14979">599720</cx:pt>
          <cx:pt idx="14980">599635</cx:pt>
          <cx:pt idx="14981">599610</cx:pt>
          <cx:pt idx="14982">599480</cx:pt>
          <cx:pt idx="14983">599334</cx:pt>
          <cx:pt idx="14984">599266</cx:pt>
          <cx:pt idx="14985">599202</cx:pt>
          <cx:pt idx="14986">599059</cx:pt>
          <cx:pt idx="14987">598981</cx:pt>
          <cx:pt idx="14988">598848</cx:pt>
          <cx:pt idx="14989">598726</cx:pt>
          <cx:pt idx="14990">598676</cx:pt>
          <cx:pt idx="14991">598594</cx:pt>
          <cx:pt idx="14992">598489</cx:pt>
          <cx:pt idx="14993">598461</cx:pt>
          <cx:pt idx="14994">598364</cx:pt>
          <cx:pt idx="14995">598338</cx:pt>
          <cx:pt idx="14996">598327</cx:pt>
          <cx:pt idx="14997">598268</cx:pt>
          <cx:pt idx="14998">598217</cx:pt>
          <cx:pt idx="14999">598162</cx:pt>
          <cx:pt idx="15000">598110</cx:pt>
          <cx:pt idx="15001">598071</cx:pt>
          <cx:pt idx="15002">598022</cx:pt>
          <cx:pt idx="15003">597953</cx:pt>
          <cx:pt idx="15004">597951</cx:pt>
          <cx:pt idx="15005">597881</cx:pt>
          <cx:pt idx="15006">597870</cx:pt>
          <cx:pt idx="15007">597717</cx:pt>
          <cx:pt idx="15008">597705</cx:pt>
          <cx:pt idx="15009">597669</cx:pt>
          <cx:pt idx="15010">597664</cx:pt>
          <cx:pt idx="15011">597596</cx:pt>
          <cx:pt idx="15012">597564</cx:pt>
          <cx:pt idx="15013">597435</cx:pt>
          <cx:pt idx="15014">597425</cx:pt>
          <cx:pt idx="15015">597378</cx:pt>
          <cx:pt idx="15016">597372</cx:pt>
          <cx:pt idx="15017">597349</cx:pt>
          <cx:pt idx="15018">597340</cx:pt>
          <cx:pt idx="15019">597264</cx:pt>
          <cx:pt idx="15020">597199</cx:pt>
          <cx:pt idx="15021">597170</cx:pt>
          <cx:pt idx="15022">597163</cx:pt>
          <cx:pt idx="15023">597128</cx:pt>
          <cx:pt idx="15024">597085</cx:pt>
          <cx:pt idx="15025">596989</cx:pt>
          <cx:pt idx="15026">596888</cx:pt>
          <cx:pt idx="15027">596843</cx:pt>
          <cx:pt idx="15028">596801</cx:pt>
          <cx:pt idx="15029">596664</cx:pt>
          <cx:pt idx="15030">596644</cx:pt>
          <cx:pt idx="15031">596638</cx:pt>
          <cx:pt idx="15032">596513</cx:pt>
          <cx:pt idx="15033">596482</cx:pt>
          <cx:pt idx="15034">596381</cx:pt>
          <cx:pt idx="15035">596331</cx:pt>
          <cx:pt idx="15036">596255</cx:pt>
          <cx:pt idx="15037">596199</cx:pt>
          <cx:pt idx="15038">596108</cx:pt>
          <cx:pt idx="15039">596031</cx:pt>
          <cx:pt idx="15040">595991</cx:pt>
          <cx:pt idx="15041">595935</cx:pt>
          <cx:pt idx="15042">595772</cx:pt>
          <cx:pt idx="15043">595731</cx:pt>
          <cx:pt idx="15044">595723</cx:pt>
          <cx:pt idx="15045">595660</cx:pt>
          <cx:pt idx="15046">595648</cx:pt>
          <cx:pt idx="15047">595594</cx:pt>
          <cx:pt idx="15048">595493</cx:pt>
          <cx:pt idx="15049">595349</cx:pt>
          <cx:pt idx="15050">595335</cx:pt>
          <cx:pt idx="15051">595311</cx:pt>
          <cx:pt idx="15052">595287</cx:pt>
          <cx:pt idx="15053">595204</cx:pt>
          <cx:pt idx="15054">595159</cx:pt>
          <cx:pt idx="15055">594951</cx:pt>
          <cx:pt idx="15056">594926</cx:pt>
          <cx:pt idx="15057">594608</cx:pt>
          <cx:pt idx="15058">594536</cx:pt>
          <cx:pt idx="15059">594525</cx:pt>
          <cx:pt idx="15060">594462</cx:pt>
          <cx:pt idx="15061">594338</cx:pt>
          <cx:pt idx="15062">594312</cx:pt>
          <cx:pt idx="15063">594194</cx:pt>
          <cx:pt idx="15064">594155</cx:pt>
          <cx:pt idx="15065">594147</cx:pt>
          <cx:pt idx="15066">594062</cx:pt>
          <cx:pt idx="15067">593938</cx:pt>
          <cx:pt idx="15068">593909</cx:pt>
          <cx:pt idx="15069">593878</cx:pt>
          <cx:pt idx="15070">593849</cx:pt>
          <cx:pt idx="15071">593806</cx:pt>
          <cx:pt idx="15072">593696</cx:pt>
          <cx:pt idx="15073">593690</cx:pt>
          <cx:pt idx="15074">593678</cx:pt>
          <cx:pt idx="15075">593582</cx:pt>
          <cx:pt idx="15076">593542</cx:pt>
          <cx:pt idx="15077">593536</cx:pt>
          <cx:pt idx="15078">593362</cx:pt>
          <cx:pt idx="15079">593192</cx:pt>
          <cx:pt idx="15080">593121</cx:pt>
          <cx:pt idx="15081">593017</cx:pt>
          <cx:pt idx="15082">592963</cx:pt>
          <cx:pt idx="15083">592949</cx:pt>
          <cx:pt idx="15084">592905</cx:pt>
          <cx:pt idx="15085">592801</cx:pt>
          <cx:pt idx="15086">592790</cx:pt>
          <cx:pt idx="15087">592784</cx:pt>
          <cx:pt idx="15088">592751</cx:pt>
          <cx:pt idx="15089">592735</cx:pt>
          <cx:pt idx="15090">592680</cx:pt>
          <cx:pt idx="15091">592628</cx:pt>
          <cx:pt idx="15092">592623</cx:pt>
          <cx:pt idx="15093">592585</cx:pt>
          <cx:pt idx="15094">592515</cx:pt>
          <cx:pt idx="15095">592424</cx:pt>
          <cx:pt idx="15096">592350</cx:pt>
          <cx:pt idx="15097">592318</cx:pt>
          <cx:pt idx="15098">592264</cx:pt>
          <cx:pt idx="15099">591892</cx:pt>
          <cx:pt idx="15100">591888</cx:pt>
          <cx:pt idx="15101">591866</cx:pt>
          <cx:pt idx="15102">591865</cx:pt>
          <cx:pt idx="15103">591864</cx:pt>
          <cx:pt idx="15104">591863</cx:pt>
          <cx:pt idx="15105">591687</cx:pt>
          <cx:pt idx="15106">591666</cx:pt>
          <cx:pt idx="15107">591634</cx:pt>
          <cx:pt idx="15108">591632</cx:pt>
          <cx:pt idx="15109">591579</cx:pt>
          <cx:pt idx="15110">591544</cx:pt>
          <cx:pt idx="15111">591527</cx:pt>
          <cx:pt idx="15112">591527</cx:pt>
          <cx:pt idx="15113">591507</cx:pt>
          <cx:pt idx="15114">591485</cx:pt>
          <cx:pt idx="15115">591472</cx:pt>
          <cx:pt idx="15116">591285</cx:pt>
          <cx:pt idx="15117">591166</cx:pt>
          <cx:pt idx="15118">591117</cx:pt>
          <cx:pt idx="15119">591055</cx:pt>
          <cx:pt idx="15120">591038</cx:pt>
          <cx:pt idx="15121">591022</cx:pt>
          <cx:pt idx="15122">591012</cx:pt>
          <cx:pt idx="15123">590955</cx:pt>
          <cx:pt idx="15124">590952</cx:pt>
          <cx:pt idx="15125">590894</cx:pt>
          <cx:pt idx="15126">590890</cx:pt>
          <cx:pt idx="15127">590868</cx:pt>
          <cx:pt idx="15128">590699</cx:pt>
          <cx:pt idx="15129">590681</cx:pt>
          <cx:pt idx="15130">590625</cx:pt>
          <cx:pt idx="15131">590582</cx:pt>
          <cx:pt idx="15132">590522</cx:pt>
          <cx:pt idx="15133">590475</cx:pt>
          <cx:pt idx="15134">590464</cx:pt>
          <cx:pt idx="15135">590449</cx:pt>
          <cx:pt idx="15136">590422</cx:pt>
          <cx:pt idx="15137">590269</cx:pt>
          <cx:pt idx="15138">590268</cx:pt>
          <cx:pt idx="15139">590267</cx:pt>
          <cx:pt idx="15140">590228</cx:pt>
          <cx:pt idx="15141">590220</cx:pt>
          <cx:pt idx="15142">590171</cx:pt>
          <cx:pt idx="15143">590087</cx:pt>
          <cx:pt idx="15144">590053</cx:pt>
          <cx:pt idx="15145">589982</cx:pt>
          <cx:pt idx="15146">589964</cx:pt>
          <cx:pt idx="15147">589884</cx:pt>
          <cx:pt idx="15148">589827</cx:pt>
          <cx:pt idx="15149">589708</cx:pt>
          <cx:pt idx="15150">589520</cx:pt>
          <cx:pt idx="15151">589395</cx:pt>
          <cx:pt idx="15152">589371</cx:pt>
          <cx:pt idx="15153">589301</cx:pt>
          <cx:pt idx="15154">589282</cx:pt>
          <cx:pt idx="15155">589236</cx:pt>
          <cx:pt idx="15156">589210</cx:pt>
          <cx:pt idx="15157">589207</cx:pt>
          <cx:pt idx="15158">589190</cx:pt>
          <cx:pt idx="15159">589119</cx:pt>
          <cx:pt idx="15160">589103</cx:pt>
          <cx:pt idx="15161">589041</cx:pt>
          <cx:pt idx="15162">589009</cx:pt>
          <cx:pt idx="15163">588887</cx:pt>
          <cx:pt idx="15164">588869</cx:pt>
          <cx:pt idx="15165">588857</cx:pt>
          <cx:pt idx="15166">588825</cx:pt>
          <cx:pt idx="15167">588820</cx:pt>
          <cx:pt idx="15168">588799</cx:pt>
          <cx:pt idx="15169">588699</cx:pt>
          <cx:pt idx="15170">588668</cx:pt>
          <cx:pt idx="15171">588597</cx:pt>
          <cx:pt idx="15172">588564</cx:pt>
          <cx:pt idx="15173">588526</cx:pt>
          <cx:pt idx="15174">588512</cx:pt>
          <cx:pt idx="15175">588506</cx:pt>
          <cx:pt idx="15176">588441</cx:pt>
          <cx:pt idx="15177">588418</cx:pt>
          <cx:pt idx="15178">588410</cx:pt>
          <cx:pt idx="15179">588358</cx:pt>
          <cx:pt idx="15180">588273</cx:pt>
          <cx:pt idx="15181">588261</cx:pt>
          <cx:pt idx="15182">588185</cx:pt>
          <cx:pt idx="15183">588152</cx:pt>
          <cx:pt idx="15184">588112</cx:pt>
          <cx:pt idx="15185">588100</cx:pt>
          <cx:pt idx="15186">587915</cx:pt>
          <cx:pt idx="15187">587900</cx:pt>
          <cx:pt idx="15188">587850</cx:pt>
          <cx:pt idx="15189">587807</cx:pt>
          <cx:pt idx="15190">587763</cx:pt>
          <cx:pt idx="15191">587752</cx:pt>
          <cx:pt idx="15192">587708</cx:pt>
          <cx:pt idx="15193">587492</cx:pt>
          <cx:pt idx="15194">587490</cx:pt>
          <cx:pt idx="15195">587442</cx:pt>
          <cx:pt idx="15196">587428</cx:pt>
          <cx:pt idx="15197">587381</cx:pt>
          <cx:pt idx="15198">587373</cx:pt>
          <cx:pt idx="15199">587359</cx:pt>
          <cx:pt idx="15200">587317</cx:pt>
          <cx:pt idx="15201">587240</cx:pt>
          <cx:pt idx="15202">587208</cx:pt>
          <cx:pt idx="15203">587108</cx:pt>
          <cx:pt idx="15204">587081</cx:pt>
          <cx:pt idx="15205">587061</cx:pt>
          <cx:pt idx="15206">587028</cx:pt>
          <cx:pt idx="15207">587017</cx:pt>
          <cx:pt idx="15208">586969</cx:pt>
          <cx:pt idx="15209">586950</cx:pt>
          <cx:pt idx="15210">586858</cx:pt>
          <cx:pt idx="15211">586817</cx:pt>
          <cx:pt idx="15212">586807</cx:pt>
          <cx:pt idx="15213">586722</cx:pt>
          <cx:pt idx="15214">586633</cx:pt>
          <cx:pt idx="15215">586433</cx:pt>
          <cx:pt idx="15216">586336</cx:pt>
          <cx:pt idx="15217">586283</cx:pt>
          <cx:pt idx="15218">586250</cx:pt>
          <cx:pt idx="15219">586174</cx:pt>
          <cx:pt idx="15220">586150</cx:pt>
          <cx:pt idx="15221">586076</cx:pt>
          <cx:pt idx="15222">586007</cx:pt>
          <cx:pt idx="15223">585986</cx:pt>
          <cx:pt idx="15224">585961</cx:pt>
          <cx:pt idx="15225">585954</cx:pt>
          <cx:pt idx="15226">585933</cx:pt>
          <cx:pt idx="15227">585824</cx:pt>
          <cx:pt idx="15228">585795</cx:pt>
          <cx:pt idx="15229">585791</cx:pt>
          <cx:pt idx="15230">585706</cx:pt>
          <cx:pt idx="15231">585626</cx:pt>
          <cx:pt idx="15232">585617</cx:pt>
          <cx:pt idx="15233">585540</cx:pt>
          <cx:pt idx="15234">585536</cx:pt>
          <cx:pt idx="15235">585497</cx:pt>
          <cx:pt idx="15236">585484</cx:pt>
          <cx:pt idx="15237">585425</cx:pt>
          <cx:pt idx="15238">585418</cx:pt>
          <cx:pt idx="15239">585348</cx:pt>
          <cx:pt idx="15240">585239</cx:pt>
          <cx:pt idx="15241">585223</cx:pt>
          <cx:pt idx="15242">585208</cx:pt>
          <cx:pt idx="15243">585204</cx:pt>
          <cx:pt idx="15244">585170</cx:pt>
          <cx:pt idx="15245">585169</cx:pt>
          <cx:pt idx="15246">585140</cx:pt>
          <cx:pt idx="15247">584991</cx:pt>
          <cx:pt idx="15248">584987</cx:pt>
          <cx:pt idx="15249">584963</cx:pt>
          <cx:pt idx="15250">584954</cx:pt>
          <cx:pt idx="15251">584953</cx:pt>
          <cx:pt idx="15252">584804</cx:pt>
          <cx:pt idx="15253">584730</cx:pt>
          <cx:pt idx="15254">584723</cx:pt>
          <cx:pt idx="15255">584612</cx:pt>
          <cx:pt idx="15256">584584</cx:pt>
          <cx:pt idx="15257">584556</cx:pt>
          <cx:pt idx="15258">584519</cx:pt>
          <cx:pt idx="15259">584350</cx:pt>
          <cx:pt idx="15260">584296</cx:pt>
          <cx:pt idx="15261">584295</cx:pt>
          <cx:pt idx="15262">584237</cx:pt>
          <cx:pt idx="15263">584214</cx:pt>
          <cx:pt idx="15264">584072</cx:pt>
          <cx:pt idx="15265">584010</cx:pt>
          <cx:pt idx="15266">583921</cx:pt>
          <cx:pt idx="15267">583806</cx:pt>
          <cx:pt idx="15268">583707</cx:pt>
          <cx:pt idx="15269">583684</cx:pt>
          <cx:pt idx="15270">583618</cx:pt>
          <cx:pt idx="15271">583445</cx:pt>
          <cx:pt idx="15272">583437</cx:pt>
          <cx:pt idx="15273">583360</cx:pt>
          <cx:pt idx="15274">583321</cx:pt>
          <cx:pt idx="15275">583313</cx:pt>
          <cx:pt idx="15276">583273</cx:pt>
          <cx:pt idx="15277">583184</cx:pt>
          <cx:pt idx="15278">582841</cx:pt>
          <cx:pt idx="15279">582781</cx:pt>
          <cx:pt idx="15280">582614</cx:pt>
          <cx:pt idx="15281">582599</cx:pt>
          <cx:pt idx="15282">582454</cx:pt>
          <cx:pt idx="15283">582343</cx:pt>
          <cx:pt idx="15284">582180</cx:pt>
          <cx:pt idx="15285">582045</cx:pt>
          <cx:pt idx="15286">582019</cx:pt>
          <cx:pt idx="15287">581999</cx:pt>
          <cx:pt idx="15288">581952</cx:pt>
          <cx:pt idx="15289">581902</cx:pt>
          <cx:pt idx="15290">581894</cx:pt>
          <cx:pt idx="15291">581881</cx:pt>
          <cx:pt idx="15292">581872</cx:pt>
          <cx:pt idx="15293">581868</cx:pt>
          <cx:pt idx="15294">581856</cx:pt>
          <cx:pt idx="15295">581661</cx:pt>
          <cx:pt idx="15296">581541</cx:pt>
          <cx:pt idx="15297">581532</cx:pt>
          <cx:pt idx="15298">581434</cx:pt>
          <cx:pt idx="15299">581249</cx:pt>
          <cx:pt idx="15300">581242</cx:pt>
          <cx:pt idx="15301">581135</cx:pt>
          <cx:pt idx="15302">581091</cx:pt>
          <cx:pt idx="15303">581068</cx:pt>
          <cx:pt idx="15304">580931</cx:pt>
          <cx:pt idx="15305">580924</cx:pt>
          <cx:pt idx="15306">580914</cx:pt>
          <cx:pt idx="15307">580832</cx:pt>
          <cx:pt idx="15308">580770</cx:pt>
          <cx:pt idx="15309">580733</cx:pt>
          <cx:pt idx="15310">580643</cx:pt>
          <cx:pt idx="15311">580516</cx:pt>
          <cx:pt idx="15312">580406</cx:pt>
          <cx:pt idx="15313">580370</cx:pt>
          <cx:pt idx="15314">580333</cx:pt>
          <cx:pt idx="15315">580146</cx:pt>
          <cx:pt idx="15316">580094</cx:pt>
          <cx:pt idx="15317">580016</cx:pt>
          <cx:pt idx="15318">580009</cx:pt>
          <cx:pt idx="15319">579996</cx:pt>
          <cx:pt idx="15320">579931</cx:pt>
          <cx:pt idx="15321">579929</cx:pt>
          <cx:pt idx="15322">579923</cx:pt>
          <cx:pt idx="15323">579735</cx:pt>
          <cx:pt idx="15324">579718</cx:pt>
          <cx:pt idx="15325">579680</cx:pt>
          <cx:pt idx="15326">579677</cx:pt>
          <cx:pt idx="15327">579673</cx:pt>
          <cx:pt idx="15328">579631</cx:pt>
          <cx:pt idx="15329">579565</cx:pt>
          <cx:pt idx="15330">579499</cx:pt>
          <cx:pt idx="15331">579374</cx:pt>
          <cx:pt idx="15332">579328</cx:pt>
          <cx:pt idx="15333">579077</cx:pt>
          <cx:pt idx="15334">579051</cx:pt>
          <cx:pt idx="15335">579028</cx:pt>
          <cx:pt idx="15336">578962</cx:pt>
          <cx:pt idx="15337">578939</cx:pt>
          <cx:pt idx="15338">578928</cx:pt>
          <cx:pt idx="15339">578610</cx:pt>
          <cx:pt idx="15340">578580</cx:pt>
          <cx:pt idx="15341">578576</cx:pt>
          <cx:pt idx="15342">578526</cx:pt>
          <cx:pt idx="15343">578499</cx:pt>
          <cx:pt idx="15344">578488</cx:pt>
          <cx:pt idx="15345">578352</cx:pt>
          <cx:pt idx="15346">578333</cx:pt>
          <cx:pt idx="15347">578242</cx:pt>
          <cx:pt idx="15348">578240</cx:pt>
          <cx:pt idx="15349">578237</cx:pt>
          <cx:pt idx="15350">578132</cx:pt>
          <cx:pt idx="15351">578128</cx:pt>
          <cx:pt idx="15352">578128</cx:pt>
          <cx:pt idx="15353">578050</cx:pt>
          <cx:pt idx="15354">578010</cx:pt>
          <cx:pt idx="15355">577989</cx:pt>
          <cx:pt idx="15356">577950</cx:pt>
          <cx:pt idx="15357">577889</cx:pt>
          <cx:pt idx="15358">577873</cx:pt>
          <cx:pt idx="15359">577810</cx:pt>
          <cx:pt idx="15360">577796</cx:pt>
          <cx:pt idx="15361">577664</cx:pt>
          <cx:pt idx="15362">577618</cx:pt>
          <cx:pt idx="15363">577583</cx:pt>
          <cx:pt idx="15364">577516</cx:pt>
          <cx:pt idx="15365">577304</cx:pt>
          <cx:pt idx="15366">576992</cx:pt>
          <cx:pt idx="15367">576991</cx:pt>
          <cx:pt idx="15368">576969</cx:pt>
          <cx:pt idx="15369">576948</cx:pt>
          <cx:pt idx="15370">576912</cx:pt>
          <cx:pt idx="15371">576891</cx:pt>
          <cx:pt idx="15372">576824</cx:pt>
          <cx:pt idx="15373">576805</cx:pt>
          <cx:pt idx="15374">576729</cx:pt>
          <cx:pt idx="15375">576571</cx:pt>
          <cx:pt idx="15376">576436</cx:pt>
          <cx:pt idx="15377">576400</cx:pt>
          <cx:pt idx="15378">576384</cx:pt>
          <cx:pt idx="15379">576347</cx:pt>
          <cx:pt idx="15380">576294</cx:pt>
          <cx:pt idx="15381">576275</cx:pt>
          <cx:pt idx="15382">576266</cx:pt>
          <cx:pt idx="15383">576237</cx:pt>
          <cx:pt idx="15384">576213</cx:pt>
          <cx:pt idx="15385">576187</cx:pt>
          <cx:pt idx="15386">576185</cx:pt>
          <cx:pt idx="15387">576064</cx:pt>
          <cx:pt idx="15388">575999</cx:pt>
          <cx:pt idx="15389">575954</cx:pt>
          <cx:pt idx="15390">575878</cx:pt>
          <cx:pt idx="15391">575851</cx:pt>
          <cx:pt idx="15392">575818</cx:pt>
          <cx:pt idx="15393">575567</cx:pt>
          <cx:pt idx="15394">575552</cx:pt>
          <cx:pt idx="15395">575509</cx:pt>
          <cx:pt idx="15396">575459</cx:pt>
          <cx:pt idx="15397">575451</cx:pt>
          <cx:pt idx="15398">575445</cx:pt>
          <cx:pt idx="15399">575435</cx:pt>
          <cx:pt idx="15400">575434</cx:pt>
          <cx:pt idx="15401">575334</cx:pt>
          <cx:pt idx="15402">575327</cx:pt>
          <cx:pt idx="15403">575277</cx:pt>
          <cx:pt idx="15404">575275</cx:pt>
          <cx:pt idx="15405">575271</cx:pt>
          <cx:pt idx="15406">575257</cx:pt>
          <cx:pt idx="15407">575253</cx:pt>
          <cx:pt idx="15408">575153</cx:pt>
          <cx:pt idx="15409">574998</cx:pt>
          <cx:pt idx="15410">574983</cx:pt>
          <cx:pt idx="15411">574945</cx:pt>
          <cx:pt idx="15412">574933</cx:pt>
          <cx:pt idx="15413">574856</cx:pt>
          <cx:pt idx="15414">574803</cx:pt>
          <cx:pt idx="15415">574779</cx:pt>
          <cx:pt idx="15416">574778</cx:pt>
          <cx:pt idx="15417">574778</cx:pt>
          <cx:pt idx="15418">574680</cx:pt>
          <cx:pt idx="15419">574626</cx:pt>
          <cx:pt idx="15420">574551</cx:pt>
          <cx:pt idx="15421">574499</cx:pt>
          <cx:pt idx="15422">574444</cx:pt>
          <cx:pt idx="15423">574433</cx:pt>
          <cx:pt idx="15424">574336</cx:pt>
          <cx:pt idx="15425">574335</cx:pt>
          <cx:pt idx="15426">574288</cx:pt>
          <cx:pt idx="15427">574248</cx:pt>
          <cx:pt idx="15428">574232</cx:pt>
          <cx:pt idx="15429">574178</cx:pt>
          <cx:pt idx="15430">574124</cx:pt>
          <cx:pt idx="15431">574118</cx:pt>
          <cx:pt idx="15432">574102</cx:pt>
          <cx:pt idx="15433">574027</cx:pt>
          <cx:pt idx="15434">573994</cx:pt>
          <cx:pt idx="15435">573873</cx:pt>
          <cx:pt idx="15436">573798</cx:pt>
          <cx:pt idx="15437">573726</cx:pt>
          <cx:pt idx="15438">573659</cx:pt>
          <cx:pt idx="15439">573659</cx:pt>
          <cx:pt idx="15440">573630</cx:pt>
          <cx:pt idx="15441">573537</cx:pt>
          <cx:pt idx="15442">573408</cx:pt>
          <cx:pt idx="15443">573379</cx:pt>
          <cx:pt idx="15444">573371</cx:pt>
          <cx:pt idx="15445">573294</cx:pt>
          <cx:pt idx="15446">573286</cx:pt>
          <cx:pt idx="15447">573281</cx:pt>
          <cx:pt idx="15448">573273</cx:pt>
          <cx:pt idx="15449">573253</cx:pt>
          <cx:pt idx="15450">573219</cx:pt>
          <cx:pt idx="15451">573080</cx:pt>
          <cx:pt idx="15452">573054</cx:pt>
          <cx:pt idx="15453">573003</cx:pt>
          <cx:pt idx="15454">572990</cx:pt>
          <cx:pt idx="15455">572982</cx:pt>
          <cx:pt idx="15456">572955</cx:pt>
          <cx:pt idx="15457">572922</cx:pt>
          <cx:pt idx="15458">572697</cx:pt>
          <cx:pt idx="15459">572615</cx:pt>
          <cx:pt idx="15460">572595</cx:pt>
          <cx:pt idx="15461">572531</cx:pt>
          <cx:pt idx="15462">572461</cx:pt>
          <cx:pt idx="15463">572422</cx:pt>
          <cx:pt idx="15464">572396</cx:pt>
          <cx:pt idx="15465">572353</cx:pt>
          <cx:pt idx="15466">572348</cx:pt>
          <cx:pt idx="15467">572235</cx:pt>
          <cx:pt idx="15468">572184</cx:pt>
          <cx:pt idx="15469">572151</cx:pt>
          <cx:pt idx="15470">572088</cx:pt>
          <cx:pt idx="15471">572071</cx:pt>
          <cx:pt idx="15472">571986</cx:pt>
          <cx:pt idx="15473">571986</cx:pt>
          <cx:pt idx="15474">571962</cx:pt>
          <cx:pt idx="15475">571878</cx:pt>
          <cx:pt idx="15476">571877</cx:pt>
          <cx:pt idx="15477">571841</cx:pt>
          <cx:pt idx="15478">571777</cx:pt>
          <cx:pt idx="15479">571776</cx:pt>
          <cx:pt idx="15480">571731</cx:pt>
          <cx:pt idx="15481">571711</cx:pt>
          <cx:pt idx="15482">571669</cx:pt>
          <cx:pt idx="15483">571637</cx:pt>
          <cx:pt idx="15484">571588</cx:pt>
          <cx:pt idx="15485">571529</cx:pt>
          <cx:pt idx="15486">571499</cx:pt>
          <cx:pt idx="15487">571445</cx:pt>
          <cx:pt idx="15488">571389</cx:pt>
          <cx:pt idx="15489">571229</cx:pt>
          <cx:pt idx="15490">570863</cx:pt>
          <cx:pt idx="15491">570852</cx:pt>
          <cx:pt idx="15492">570793</cx:pt>
          <cx:pt idx="15493">570767</cx:pt>
          <cx:pt idx="15494">570498</cx:pt>
          <cx:pt idx="15495">570363</cx:pt>
          <cx:pt idx="15496">570320</cx:pt>
          <cx:pt idx="15497">570280</cx:pt>
          <cx:pt idx="15498">570276</cx:pt>
          <cx:pt idx="15499">570267</cx:pt>
          <cx:pt idx="15500">570216</cx:pt>
          <cx:pt idx="15501">570172</cx:pt>
          <cx:pt idx="15502">570165</cx:pt>
          <cx:pt idx="15503">570150</cx:pt>
          <cx:pt idx="15504">570127</cx:pt>
          <cx:pt idx="15505">570080</cx:pt>
          <cx:pt idx="15506">570030</cx:pt>
          <cx:pt idx="15507">569969</cx:pt>
          <cx:pt idx="15508">569862</cx:pt>
          <cx:pt idx="15509">569774</cx:pt>
          <cx:pt idx="15510">569751</cx:pt>
          <cx:pt idx="15511">569655</cx:pt>
          <cx:pt idx="15512">569644</cx:pt>
          <cx:pt idx="15513">569524</cx:pt>
          <cx:pt idx="15514">569521</cx:pt>
          <cx:pt idx="15515">569340</cx:pt>
          <cx:pt idx="15516">569300</cx:pt>
          <cx:pt idx="15517">569247</cx:pt>
          <cx:pt idx="15518">569162</cx:pt>
          <cx:pt idx="15519">569154</cx:pt>
          <cx:pt idx="15520">569124</cx:pt>
          <cx:pt idx="15521">569079</cx:pt>
          <cx:pt idx="15522">569061</cx:pt>
          <cx:pt idx="15523">569047</cx:pt>
          <cx:pt idx="15524">568972</cx:pt>
          <cx:pt idx="15525">568894</cx:pt>
          <cx:pt idx="15526">568862</cx:pt>
          <cx:pt idx="15527">568819</cx:pt>
          <cx:pt idx="15528">568648</cx:pt>
          <cx:pt idx="15529">568576</cx:pt>
          <cx:pt idx="15530">568534</cx:pt>
          <cx:pt idx="15531">568499</cx:pt>
          <cx:pt idx="15532">568458</cx:pt>
          <cx:pt idx="15533">568391</cx:pt>
          <cx:pt idx="15534">568386</cx:pt>
          <cx:pt idx="15535">568339</cx:pt>
          <cx:pt idx="15536">568313</cx:pt>
          <cx:pt idx="15537">568161</cx:pt>
          <cx:pt idx="15538">568156</cx:pt>
          <cx:pt idx="15539">568096</cx:pt>
          <cx:pt idx="15540">567989</cx:pt>
          <cx:pt idx="15541">567923</cx:pt>
          <cx:pt idx="15542">567848</cx:pt>
          <cx:pt idx="15543">567803</cx:pt>
          <cx:pt idx="15544">567740</cx:pt>
          <cx:pt idx="15545">567722</cx:pt>
          <cx:pt idx="15546">567677</cx:pt>
          <cx:pt idx="15547">567665</cx:pt>
          <cx:pt idx="15548">567657</cx:pt>
          <cx:pt idx="15549">567597</cx:pt>
          <cx:pt idx="15550">567562</cx:pt>
          <cx:pt idx="15551">567559</cx:pt>
          <cx:pt idx="15552">567550</cx:pt>
          <cx:pt idx="15553">567499</cx:pt>
          <cx:pt idx="15554">567420</cx:pt>
          <cx:pt idx="15555">567412</cx:pt>
          <cx:pt idx="15556">567335</cx:pt>
          <cx:pt idx="15557">567305</cx:pt>
          <cx:pt idx="15558">567287</cx:pt>
          <cx:pt idx="15559">567224</cx:pt>
          <cx:pt idx="15560">567196</cx:pt>
          <cx:pt idx="15561">567182</cx:pt>
          <cx:pt idx="15562">566999</cx:pt>
          <cx:pt idx="15563">566944</cx:pt>
          <cx:pt idx="15564">566923</cx:pt>
          <cx:pt idx="15565">566908</cx:pt>
          <cx:pt idx="15566">566896</cx:pt>
          <cx:pt idx="15567">566874</cx:pt>
          <cx:pt idx="15568">566854</cx:pt>
          <cx:pt idx="15569">566712</cx:pt>
          <cx:pt idx="15570">566673</cx:pt>
          <cx:pt idx="15571">566598</cx:pt>
          <cx:pt idx="15572">566513</cx:pt>
          <cx:pt idx="15573">566332</cx:pt>
          <cx:pt idx="15574">566298</cx:pt>
          <cx:pt idx="15575">566262</cx:pt>
          <cx:pt idx="15576">566225</cx:pt>
          <cx:pt idx="15577">566146</cx:pt>
          <cx:pt idx="15578">566129</cx:pt>
          <cx:pt idx="15579">566106</cx:pt>
          <cx:pt idx="15580">566063</cx:pt>
          <cx:pt idx="15581">565959</cx:pt>
          <cx:pt idx="15582">565930</cx:pt>
          <cx:pt idx="15583">565911</cx:pt>
          <cx:pt idx="15584">565863</cx:pt>
          <cx:pt idx="15585">565819</cx:pt>
          <cx:pt idx="15586">565751</cx:pt>
          <cx:pt idx="15587">565735</cx:pt>
          <cx:pt idx="15588">565545</cx:pt>
          <cx:pt idx="15589">565519</cx:pt>
          <cx:pt idx="15590">565519</cx:pt>
          <cx:pt idx="15591">565479</cx:pt>
          <cx:pt idx="15592">565469</cx:pt>
          <cx:pt idx="15593">565464</cx:pt>
          <cx:pt idx="15594">565449</cx:pt>
          <cx:pt idx="15595">565383</cx:pt>
          <cx:pt idx="15596">565375</cx:pt>
          <cx:pt idx="15597">565347</cx:pt>
          <cx:pt idx="15598">565220</cx:pt>
          <cx:pt idx="15599">565091</cx:pt>
          <cx:pt idx="15600">565039</cx:pt>
          <cx:pt idx="15601">565018</cx:pt>
          <cx:pt idx="15602">564989</cx:pt>
          <cx:pt idx="15603">564978</cx:pt>
          <cx:pt idx="15604">564971</cx:pt>
          <cx:pt idx="15605">564959</cx:pt>
          <cx:pt idx="15606">564843</cx:pt>
          <cx:pt idx="15607">564789</cx:pt>
          <cx:pt idx="15608">564728</cx:pt>
          <cx:pt idx="15609">564723</cx:pt>
          <cx:pt idx="15610">564717</cx:pt>
          <cx:pt idx="15611">564701</cx:pt>
          <cx:pt idx="15612">564700</cx:pt>
          <cx:pt idx="15613">564675</cx:pt>
          <cx:pt idx="15614">564630</cx:pt>
          <cx:pt idx="15615">564621</cx:pt>
          <cx:pt idx="15616">564590</cx:pt>
          <cx:pt idx="15617">564588</cx:pt>
          <cx:pt idx="15618">564567</cx:pt>
          <cx:pt idx="15619">564551</cx:pt>
          <cx:pt idx="15620">564515</cx:pt>
          <cx:pt idx="15621">564419</cx:pt>
          <cx:pt idx="15622">564392</cx:pt>
          <cx:pt idx="15623">564195</cx:pt>
          <cx:pt idx="15624">564195</cx:pt>
          <cx:pt idx="15625">564150</cx:pt>
          <cx:pt idx="15626">564128</cx:pt>
          <cx:pt idx="15627">564096</cx:pt>
          <cx:pt idx="15628">564085</cx:pt>
          <cx:pt idx="15629">564049</cx:pt>
          <cx:pt idx="15630">563822</cx:pt>
          <cx:pt idx="15631">563794</cx:pt>
          <cx:pt idx="15632">563721</cx:pt>
          <cx:pt idx="15633">563675</cx:pt>
          <cx:pt idx="15634">563636</cx:pt>
          <cx:pt idx="15635">563605</cx:pt>
          <cx:pt idx="15636">563518</cx:pt>
          <cx:pt idx="15637">563473</cx:pt>
          <cx:pt idx="15638">563417</cx:pt>
          <cx:pt idx="15639">563415</cx:pt>
          <cx:pt idx="15640">563404</cx:pt>
          <cx:pt idx="15641">563404</cx:pt>
          <cx:pt idx="15642">563254</cx:pt>
          <cx:pt idx="15643">563239</cx:pt>
          <cx:pt idx="15644">563237</cx:pt>
          <cx:pt idx="15645">563191</cx:pt>
          <cx:pt idx="15646">563186</cx:pt>
          <cx:pt idx="15647">563127</cx:pt>
          <cx:pt idx="15648">562945</cx:pt>
          <cx:pt idx="15649">562596</cx:pt>
          <cx:pt idx="15650">562495</cx:pt>
          <cx:pt idx="15651">562424</cx:pt>
          <cx:pt idx="15652">562401</cx:pt>
          <cx:pt idx="15653">562324</cx:pt>
          <cx:pt idx="15654">562288</cx:pt>
          <cx:pt idx="15655">562248</cx:pt>
          <cx:pt idx="15656">562212</cx:pt>
          <cx:pt idx="15657">562170</cx:pt>
          <cx:pt idx="15658">562070</cx:pt>
          <cx:pt idx="15659">562066</cx:pt>
          <cx:pt idx="15660">561948</cx:pt>
          <cx:pt idx="15661">561924</cx:pt>
          <cx:pt idx="15662">561871</cx:pt>
          <cx:pt idx="15663">561843</cx:pt>
          <cx:pt idx="15664">561707</cx:pt>
          <cx:pt idx="15665">561653</cx:pt>
          <cx:pt idx="15666">561583</cx:pt>
          <cx:pt idx="15667">561464</cx:pt>
          <cx:pt idx="15668">561430</cx:pt>
          <cx:pt idx="15669">561386</cx:pt>
          <cx:pt idx="15670">561378</cx:pt>
          <cx:pt idx="15671">561337</cx:pt>
          <cx:pt idx="15672">561145</cx:pt>
          <cx:pt idx="15673">561114</cx:pt>
          <cx:pt idx="15674">561065</cx:pt>
          <cx:pt idx="15675">561064</cx:pt>
          <cx:pt idx="15676">560999</cx:pt>
          <cx:pt idx="15677">560997</cx:pt>
          <cx:pt idx="15678">560978</cx:pt>
          <cx:pt idx="15679">560966</cx:pt>
          <cx:pt idx="15680">560840</cx:pt>
          <cx:pt idx="15681">560761</cx:pt>
          <cx:pt idx="15682">560695</cx:pt>
          <cx:pt idx="15683">560691</cx:pt>
          <cx:pt idx="15684">560605</cx:pt>
          <cx:pt idx="15685">560524</cx:pt>
          <cx:pt idx="15686">560446</cx:pt>
          <cx:pt idx="15687">560407</cx:pt>
          <cx:pt idx="15688">560403</cx:pt>
          <cx:pt idx="15689">560394</cx:pt>
          <cx:pt idx="15690">560197</cx:pt>
          <cx:pt idx="15691">560194</cx:pt>
          <cx:pt idx="15692">560119</cx:pt>
          <cx:pt idx="15693">560057</cx:pt>
          <cx:pt idx="15694">560002</cx:pt>
          <cx:pt idx="15695">559864</cx:pt>
          <cx:pt idx="15696">559771</cx:pt>
          <cx:pt idx="15697">559702</cx:pt>
          <cx:pt idx="15698">559694</cx:pt>
          <cx:pt idx="15699">559676</cx:pt>
          <cx:pt idx="15700">559614</cx:pt>
          <cx:pt idx="15701">559594</cx:pt>
          <cx:pt idx="15702">559573</cx:pt>
          <cx:pt idx="15703">559561</cx:pt>
          <cx:pt idx="15704">559539</cx:pt>
          <cx:pt idx="15705">559413</cx:pt>
          <cx:pt idx="15706">559366</cx:pt>
          <cx:pt idx="15707">559365</cx:pt>
          <cx:pt idx="15708">559318</cx:pt>
          <cx:pt idx="15709">559257</cx:pt>
          <cx:pt idx="15710">559192</cx:pt>
          <cx:pt idx="15711">559175</cx:pt>
          <cx:pt idx="15712">559143</cx:pt>
          <cx:pt idx="15713">559131</cx:pt>
          <cx:pt idx="15714">559101</cx:pt>
          <cx:pt idx="15715">559096</cx:pt>
          <cx:pt idx="15716">559088</cx:pt>
          <cx:pt idx="15717">559081</cx:pt>
          <cx:pt idx="15718">559037</cx:pt>
          <cx:pt idx="15719">559027</cx:pt>
          <cx:pt idx="15720">558967</cx:pt>
          <cx:pt idx="15721">558894</cx:pt>
          <cx:pt idx="15722">558829</cx:pt>
          <cx:pt idx="15723">558713</cx:pt>
          <cx:pt idx="15724">558616</cx:pt>
          <cx:pt idx="15725">558555</cx:pt>
          <cx:pt idx="15726">558508</cx:pt>
          <cx:pt idx="15727">558423</cx:pt>
          <cx:pt idx="15728">558399</cx:pt>
          <cx:pt idx="15729">558368</cx:pt>
          <cx:pt idx="15730">558362</cx:pt>
          <cx:pt idx="15731">558329</cx:pt>
          <cx:pt idx="15732">558307</cx:pt>
          <cx:pt idx="15733">558307</cx:pt>
          <cx:pt idx="15734">558223</cx:pt>
          <cx:pt idx="15735">558190</cx:pt>
          <cx:pt idx="15736">558078</cx:pt>
          <cx:pt idx="15737">558074</cx:pt>
          <cx:pt idx="15738">558017</cx:pt>
          <cx:pt idx="15739">558010</cx:pt>
          <cx:pt idx="15740">557912</cx:pt>
          <cx:pt idx="15741">557900</cx:pt>
          <cx:pt idx="15742">557883</cx:pt>
          <cx:pt idx="15743">557838</cx:pt>
          <cx:pt idx="15744">557830</cx:pt>
          <cx:pt idx="15745">557814</cx:pt>
          <cx:pt idx="15746">557793</cx:pt>
          <cx:pt idx="15747">557760</cx:pt>
          <cx:pt idx="15748">557678</cx:pt>
          <cx:pt idx="15749">557639</cx:pt>
          <cx:pt idx="15750">557586</cx:pt>
          <cx:pt idx="15751">557520</cx:pt>
          <cx:pt idx="15752">557501</cx:pt>
          <cx:pt idx="15753">557500</cx:pt>
          <cx:pt idx="15754">557483</cx:pt>
          <cx:pt idx="15755">557474</cx:pt>
          <cx:pt idx="15756">557189</cx:pt>
          <cx:pt idx="15757">557173</cx:pt>
          <cx:pt idx="15758">557155</cx:pt>
          <cx:pt idx="15759">557131</cx:pt>
          <cx:pt idx="15760">556928</cx:pt>
          <cx:pt idx="15761">556924</cx:pt>
          <cx:pt idx="15762">556752</cx:pt>
          <cx:pt idx="15763">556642</cx:pt>
          <cx:pt idx="15764">556623</cx:pt>
          <cx:pt idx="15765">556595</cx:pt>
          <cx:pt idx="15766">556547</cx:pt>
          <cx:pt idx="15767">556542</cx:pt>
          <cx:pt idx="15768">556516</cx:pt>
          <cx:pt idx="15769">556373</cx:pt>
          <cx:pt idx="15770">556363</cx:pt>
          <cx:pt idx="15771">556353</cx:pt>
          <cx:pt idx="15772">556297</cx:pt>
          <cx:pt idx="15773">556200</cx:pt>
          <cx:pt idx="15774">556154</cx:pt>
          <cx:pt idx="15775">556142</cx:pt>
          <cx:pt idx="15776">556063</cx:pt>
          <cx:pt idx="15777">556056</cx:pt>
          <cx:pt idx="15778">555995</cx:pt>
          <cx:pt idx="15779">555922</cx:pt>
          <cx:pt idx="15780">555857</cx:pt>
          <cx:pt idx="15781">555826</cx:pt>
          <cx:pt idx="15782">555765</cx:pt>
          <cx:pt idx="15783">555765</cx:pt>
          <cx:pt idx="15784">555758</cx:pt>
          <cx:pt idx="15785">555752</cx:pt>
          <cx:pt idx="15786">555732</cx:pt>
          <cx:pt idx="15787">555712</cx:pt>
          <cx:pt idx="15788">555654</cx:pt>
          <cx:pt idx="15789">555601</cx:pt>
          <cx:pt idx="15790">555596</cx:pt>
          <cx:pt idx="15791">555596</cx:pt>
          <cx:pt idx="15792">555519</cx:pt>
          <cx:pt idx="15793">555499</cx:pt>
          <cx:pt idx="15794">555497</cx:pt>
          <cx:pt idx="15795">555433</cx:pt>
          <cx:pt idx="15796">555405</cx:pt>
          <cx:pt idx="15797">555390</cx:pt>
          <cx:pt idx="15798">555331</cx:pt>
          <cx:pt idx="15799">555314</cx:pt>
          <cx:pt idx="15800">555314</cx:pt>
          <cx:pt idx="15801">555304</cx:pt>
          <cx:pt idx="15802">555221</cx:pt>
          <cx:pt idx="15803">555181</cx:pt>
          <cx:pt idx="15804">555157</cx:pt>
          <cx:pt idx="15805">555149</cx:pt>
          <cx:pt idx="15806">555140</cx:pt>
          <cx:pt idx="15807">555049</cx:pt>
          <cx:pt idx="15808">555045</cx:pt>
          <cx:pt idx="15809">555021</cx:pt>
          <cx:pt idx="15810">554984</cx:pt>
          <cx:pt idx="15811">554967</cx:pt>
          <cx:pt idx="15812">554965</cx:pt>
          <cx:pt idx="15813">554930</cx:pt>
          <cx:pt idx="15814">554883</cx:pt>
          <cx:pt idx="15815">554851</cx:pt>
          <cx:pt idx="15816">554732</cx:pt>
          <cx:pt idx="15817">554511</cx:pt>
          <cx:pt idx="15818">554461</cx:pt>
          <cx:pt idx="15819">554385</cx:pt>
          <cx:pt idx="15820">554374</cx:pt>
          <cx:pt idx="15821">554371</cx:pt>
          <cx:pt idx="15822">554315</cx:pt>
          <cx:pt idx="15823">554304</cx:pt>
          <cx:pt idx="15824">554294</cx:pt>
          <cx:pt idx="15825">554285</cx:pt>
          <cx:pt idx="15826">554281</cx:pt>
          <cx:pt idx="15827">554250</cx:pt>
          <cx:pt idx="15828">554214</cx:pt>
          <cx:pt idx="15829">554147</cx:pt>
          <cx:pt idx="15830">554139</cx:pt>
          <cx:pt idx="15831">554135</cx:pt>
          <cx:pt idx="15832">554069</cx:pt>
          <cx:pt idx="15833">554068</cx:pt>
          <cx:pt idx="15834">554065</cx:pt>
          <cx:pt idx="15835">553991</cx:pt>
          <cx:pt idx="15836">553981</cx:pt>
          <cx:pt idx="15837">553944</cx:pt>
          <cx:pt idx="15838">553928</cx:pt>
          <cx:pt idx="15839">553924</cx:pt>
          <cx:pt idx="15840">553897</cx:pt>
          <cx:pt idx="15841">553889</cx:pt>
          <cx:pt idx="15842">553887</cx:pt>
          <cx:pt idx="15843">553827</cx:pt>
          <cx:pt idx="15844">553759</cx:pt>
          <cx:pt idx="15845">553703</cx:pt>
          <cx:pt idx="15846">553659</cx:pt>
          <cx:pt idx="15847">553655</cx:pt>
          <cx:pt idx="15848">553649</cx:pt>
          <cx:pt idx="15849">553637</cx:pt>
          <cx:pt idx="15850">553626</cx:pt>
          <cx:pt idx="15851">553510</cx:pt>
          <cx:pt idx="15852">553387</cx:pt>
          <cx:pt idx="15853">553277</cx:pt>
          <cx:pt idx="15854">553261</cx:pt>
          <cx:pt idx="15855">553116</cx:pt>
          <cx:pt idx="15856">553072</cx:pt>
          <cx:pt idx="15857">552998</cx:pt>
          <cx:pt idx="15858">552964</cx:pt>
          <cx:pt idx="15859">552947</cx:pt>
          <cx:pt idx="15860">552945</cx:pt>
          <cx:pt idx="15861">552895</cx:pt>
          <cx:pt idx="15862">552749</cx:pt>
          <cx:pt idx="15863">552612</cx:pt>
          <cx:pt idx="15864">552594</cx:pt>
          <cx:pt idx="15865">552560</cx:pt>
          <cx:pt idx="15866">552544</cx:pt>
          <cx:pt idx="15867">552529</cx:pt>
          <cx:pt idx="15868">552493</cx:pt>
          <cx:pt idx="15869">552401</cx:pt>
          <cx:pt idx="15870">552376</cx:pt>
          <cx:pt idx="15871">552333</cx:pt>
          <cx:pt idx="15872">552245</cx:pt>
          <cx:pt idx="15873">552144</cx:pt>
          <cx:pt idx="15874">552112</cx:pt>
          <cx:pt idx="15875">552037</cx:pt>
          <cx:pt idx="15876">551895</cx:pt>
          <cx:pt idx="15877">551854</cx:pt>
          <cx:pt idx="15878">551828</cx:pt>
          <cx:pt idx="15879">551800</cx:pt>
          <cx:pt idx="15880">551759</cx:pt>
          <cx:pt idx="15881">551753</cx:pt>
          <cx:pt idx="15882">551732</cx:pt>
          <cx:pt idx="15883">551608</cx:pt>
          <cx:pt idx="15884">551409</cx:pt>
          <cx:pt idx="15885">551399</cx:pt>
          <cx:pt idx="15886">551398</cx:pt>
          <cx:pt idx="15887">551334</cx:pt>
          <cx:pt idx="15888">551260</cx:pt>
          <cx:pt idx="15889">551151</cx:pt>
          <cx:pt idx="15890">551148</cx:pt>
          <cx:pt idx="15891">551052</cx:pt>
          <cx:pt idx="15892">550912</cx:pt>
          <cx:pt idx="15893">550891</cx:pt>
          <cx:pt idx="15894">550841</cx:pt>
          <cx:pt idx="15895">550813</cx:pt>
          <cx:pt idx="15896">550699</cx:pt>
          <cx:pt idx="15897">550625</cx:pt>
          <cx:pt idx="15898">550311</cx:pt>
          <cx:pt idx="15899">550291</cx:pt>
          <cx:pt idx="15900">550275</cx:pt>
          <cx:pt idx="15901">550174</cx:pt>
          <cx:pt idx="15902">550143</cx:pt>
          <cx:pt idx="15903">550139</cx:pt>
          <cx:pt idx="15904">550132</cx:pt>
          <cx:pt idx="15905">550039</cx:pt>
          <cx:pt idx="15906">549993</cx:pt>
          <cx:pt idx="15907">549966</cx:pt>
          <cx:pt idx="15908">549889</cx:pt>
          <cx:pt idx="15909">549782</cx:pt>
          <cx:pt idx="15910">549762</cx:pt>
          <cx:pt idx="15911">549758</cx:pt>
          <cx:pt idx="15912">549699</cx:pt>
          <cx:pt idx="15913">549692</cx:pt>
          <cx:pt idx="15914">549589</cx:pt>
          <cx:pt idx="15915">549517</cx:pt>
          <cx:pt idx="15916">549511</cx:pt>
          <cx:pt idx="15917">549498</cx:pt>
          <cx:pt idx="15918">549462</cx:pt>
          <cx:pt idx="15919">549455</cx:pt>
          <cx:pt idx="15920">549434</cx:pt>
          <cx:pt idx="15921">549432</cx:pt>
          <cx:pt idx="15922">549374</cx:pt>
          <cx:pt idx="15923">549363</cx:pt>
          <cx:pt idx="15924">549258</cx:pt>
          <cx:pt idx="15925">549211</cx:pt>
          <cx:pt idx="15926">549201</cx:pt>
          <cx:pt idx="15927">549119</cx:pt>
          <cx:pt idx="15928">548977</cx:pt>
          <cx:pt idx="15929">548644</cx:pt>
          <cx:pt idx="15930">548559</cx:pt>
          <cx:pt idx="15931">548376</cx:pt>
          <cx:pt idx="15932">548364</cx:pt>
          <cx:pt idx="15933">548190</cx:pt>
          <cx:pt idx="15934">548161</cx:pt>
          <cx:pt idx="15935">548077</cx:pt>
          <cx:pt idx="15936">547952</cx:pt>
          <cx:pt idx="15937">547921</cx:pt>
          <cx:pt idx="15938">547751</cx:pt>
          <cx:pt idx="15939">547682</cx:pt>
          <cx:pt idx="15940">547646</cx:pt>
          <cx:pt idx="15941">547622</cx:pt>
          <cx:pt idx="15942">547556</cx:pt>
          <cx:pt idx="15943">547552</cx:pt>
          <cx:pt idx="15944">547549</cx:pt>
          <cx:pt idx="15945">547499</cx:pt>
          <cx:pt idx="15946">547487</cx:pt>
          <cx:pt idx="15947">547335</cx:pt>
          <cx:pt idx="15948">547304</cx:pt>
          <cx:pt idx="15949">547273</cx:pt>
          <cx:pt idx="15950">547146</cx:pt>
          <cx:pt idx="15951">547098</cx:pt>
          <cx:pt idx="15952">546975</cx:pt>
          <cx:pt idx="15953">546964</cx:pt>
          <cx:pt idx="15954">546909</cx:pt>
          <cx:pt idx="15955">546892</cx:pt>
          <cx:pt idx="15956">546871</cx:pt>
          <cx:pt idx="15957">546840</cx:pt>
          <cx:pt idx="15958">546775</cx:pt>
          <cx:pt idx="15959">546749</cx:pt>
          <cx:pt idx="15960">546622</cx:pt>
          <cx:pt idx="15961">546536</cx:pt>
          <cx:pt idx="15962">546527</cx:pt>
          <cx:pt idx="15963">546493</cx:pt>
          <cx:pt idx="15964">546255</cx:pt>
          <cx:pt idx="15965">546254</cx:pt>
          <cx:pt idx="15966">546140</cx:pt>
          <cx:pt idx="15967">546103</cx:pt>
          <cx:pt idx="15968">546101</cx:pt>
          <cx:pt idx="15969">546025</cx:pt>
          <cx:pt idx="15970">545995</cx:pt>
          <cx:pt idx="15971">545973</cx:pt>
          <cx:pt idx="15972">545856</cx:pt>
          <cx:pt idx="15973">545838</cx:pt>
          <cx:pt idx="15974">545806</cx:pt>
          <cx:pt idx="15975">545785</cx:pt>
          <cx:pt idx="15976">545746</cx:pt>
          <cx:pt idx="15977">545676</cx:pt>
          <cx:pt idx="15978">545664</cx:pt>
          <cx:pt idx="15979">545660</cx:pt>
          <cx:pt idx="15980">545577</cx:pt>
          <cx:pt idx="15981">545550</cx:pt>
          <cx:pt idx="15982">545468</cx:pt>
          <cx:pt idx="15983">545408</cx:pt>
          <cx:pt idx="15984">545349</cx:pt>
          <cx:pt idx="15985">545246</cx:pt>
          <cx:pt idx="15986">545220</cx:pt>
          <cx:pt idx="15987">545196</cx:pt>
          <cx:pt idx="15988">545167</cx:pt>
          <cx:pt idx="15989">544903</cx:pt>
          <cx:pt idx="15990">544889</cx:pt>
          <cx:pt idx="15991">544868</cx:pt>
          <cx:pt idx="15992">544770</cx:pt>
          <cx:pt idx="15993">544750</cx:pt>
          <cx:pt idx="15994">544748</cx:pt>
          <cx:pt idx="15995">544713</cx:pt>
          <cx:pt idx="15996">544706</cx:pt>
          <cx:pt idx="15997">544628</cx:pt>
          <cx:pt idx="15998">544590</cx:pt>
          <cx:pt idx="15999">544529</cx:pt>
          <cx:pt idx="16000">544370</cx:pt>
          <cx:pt idx="16001">544368</cx:pt>
          <cx:pt idx="16002">544329</cx:pt>
          <cx:pt idx="16003">544286</cx:pt>
          <cx:pt idx="16004">544249</cx:pt>
          <cx:pt idx="16005">544240</cx:pt>
          <cx:pt idx="16006">544240</cx:pt>
          <cx:pt idx="16007">544230</cx:pt>
          <cx:pt idx="16008">544143</cx:pt>
          <cx:pt idx="16009">544139</cx:pt>
          <cx:pt idx="16010">543967</cx:pt>
          <cx:pt idx="16011">543894</cx:pt>
          <cx:pt idx="16012">543838</cx:pt>
          <cx:pt idx="16013">543791</cx:pt>
          <cx:pt idx="16014">543764</cx:pt>
          <cx:pt idx="16015">543695</cx:pt>
          <cx:pt idx="16016">543612</cx:pt>
          <cx:pt idx="16017">543588</cx:pt>
          <cx:pt idx="16018">543557</cx:pt>
          <cx:pt idx="16019">543506</cx:pt>
          <cx:pt idx="16020">543491</cx:pt>
          <cx:pt idx="16021">543481</cx:pt>
          <cx:pt idx="16022">543420</cx:pt>
          <cx:pt idx="16023">543413</cx:pt>
          <cx:pt idx="16024">543329</cx:pt>
          <cx:pt idx="16025">543202</cx:pt>
          <cx:pt idx="16026">543174</cx:pt>
          <cx:pt idx="16027">543089</cx:pt>
          <cx:pt idx="16028">542916</cx:pt>
          <cx:pt idx="16029">542887</cx:pt>
          <cx:pt idx="16030">542811</cx:pt>
          <cx:pt idx="16031">542769</cx:pt>
          <cx:pt idx="16032">542763</cx:pt>
          <cx:pt idx="16033">542761</cx:pt>
          <cx:pt idx="16034">542751</cx:pt>
          <cx:pt idx="16035">542724</cx:pt>
          <cx:pt idx="16036">542637</cx:pt>
          <cx:pt idx="16037">542624</cx:pt>
          <cx:pt idx="16038">542504</cx:pt>
          <cx:pt idx="16039">542451</cx:pt>
          <cx:pt idx="16040">542436</cx:pt>
          <cx:pt idx="16041">542262</cx:pt>
          <cx:pt idx="16042">542193</cx:pt>
          <cx:pt idx="16043">542184</cx:pt>
          <cx:pt idx="16044">542180</cx:pt>
          <cx:pt idx="16045">542118</cx:pt>
          <cx:pt idx="16046">542088</cx:pt>
          <cx:pt idx="16047">542071</cx:pt>
          <cx:pt idx="16048">541884</cx:pt>
          <cx:pt idx="16049">541847</cx:pt>
          <cx:pt idx="16050">541785</cx:pt>
          <cx:pt idx="16051">541729</cx:pt>
          <cx:pt idx="16052">541686</cx:pt>
          <cx:pt idx="16053">541664</cx:pt>
          <cx:pt idx="16054">541656</cx:pt>
          <cx:pt idx="16055">541491</cx:pt>
          <cx:pt idx="16056">541482</cx:pt>
          <cx:pt idx="16057">541428</cx:pt>
          <cx:pt idx="16058">541315</cx:pt>
          <cx:pt idx="16059">541209</cx:pt>
          <cx:pt idx="16060">541161</cx:pt>
          <cx:pt idx="16061">541148</cx:pt>
          <cx:pt idx="16062">541142</cx:pt>
          <cx:pt idx="16063">541140</cx:pt>
          <cx:pt idx="16064">541135</cx:pt>
          <cx:pt idx="16065">541116</cx:pt>
          <cx:pt idx="16066">541104</cx:pt>
          <cx:pt idx="16067">541067</cx:pt>
          <cx:pt idx="16068">541045</cx:pt>
          <cx:pt idx="16069">540982</cx:pt>
          <cx:pt idx="16070">540975</cx:pt>
          <cx:pt idx="16071">540971</cx:pt>
          <cx:pt idx="16072">540914</cx:pt>
          <cx:pt idx="16073">540893</cx:pt>
          <cx:pt idx="16074">540864</cx:pt>
          <cx:pt idx="16075">540846</cx:pt>
          <cx:pt idx="16076">540805</cx:pt>
          <cx:pt idx="16077">540614</cx:pt>
          <cx:pt idx="16078">540610</cx:pt>
          <cx:pt idx="16079">540602</cx:pt>
          <cx:pt idx="16080">540575</cx:pt>
          <cx:pt idx="16081">540570</cx:pt>
          <cx:pt idx="16082">540568</cx:pt>
          <cx:pt idx="16083">540546</cx:pt>
          <cx:pt idx="16084">540531</cx:pt>
          <cx:pt idx="16085">540387</cx:pt>
          <cx:pt idx="16086">540320</cx:pt>
          <cx:pt idx="16087">540275</cx:pt>
          <cx:pt idx="16088">540263</cx:pt>
          <cx:pt idx="16089">540262</cx:pt>
          <cx:pt idx="16090">540233</cx:pt>
          <cx:pt idx="16091">540149</cx:pt>
          <cx:pt idx="16092">540047</cx:pt>
          <cx:pt idx="16093">540017</cx:pt>
          <cx:pt idx="16094">540013</cx:pt>
          <cx:pt idx="16095">539911</cx:pt>
          <cx:pt idx="16096">539866</cx:pt>
          <cx:pt idx="16097">539861</cx:pt>
          <cx:pt idx="16098">539818</cx:pt>
          <cx:pt idx="16099">539776</cx:pt>
          <cx:pt idx="16100">539675</cx:pt>
          <cx:pt idx="16101">539624</cx:pt>
          <cx:pt idx="16102">539605</cx:pt>
          <cx:pt idx="16103">539585</cx:pt>
          <cx:pt idx="16104">539574</cx:pt>
          <cx:pt idx="16105">539563</cx:pt>
          <cx:pt idx="16106">539500</cx:pt>
          <cx:pt idx="16107">539454</cx:pt>
          <cx:pt idx="16108">539436</cx:pt>
          <cx:pt idx="16109">539370</cx:pt>
          <cx:pt idx="16110">539358</cx:pt>
          <cx:pt idx="16111">539281</cx:pt>
          <cx:pt idx="16112">539259</cx:pt>
          <cx:pt idx="16113">539174</cx:pt>
          <cx:pt idx="16114">539148</cx:pt>
          <cx:pt idx="16115">539141</cx:pt>
          <cx:pt idx="16116">538996</cx:pt>
          <cx:pt idx="16117">538799</cx:pt>
          <cx:pt idx="16118">538766</cx:pt>
          <cx:pt idx="16119">538712</cx:pt>
          <cx:pt idx="16120">538697</cx:pt>
          <cx:pt idx="16121">538693</cx:pt>
          <cx:pt idx="16122">538662</cx:pt>
          <cx:pt idx="16123">538635</cx:pt>
          <cx:pt idx="16124">538615</cx:pt>
          <cx:pt idx="16125">538582</cx:pt>
          <cx:pt idx="16126">538572</cx:pt>
          <cx:pt idx="16127">538462</cx:pt>
          <cx:pt idx="16128">538414</cx:pt>
          <cx:pt idx="16129">538383</cx:pt>
          <cx:pt idx="16130">538255</cx:pt>
          <cx:pt idx="16131">538247</cx:pt>
          <cx:pt idx="16132">538214</cx:pt>
          <cx:pt idx="16133">538127</cx:pt>
          <cx:pt idx="16134">538005</cx:pt>
          <cx:pt idx="16135">537891</cx:pt>
          <cx:pt idx="16136">537886</cx:pt>
          <cx:pt idx="16137">537858</cx:pt>
          <cx:pt idx="16138">537753</cx:pt>
          <cx:pt idx="16139">537722</cx:pt>
          <cx:pt idx="16140">537602</cx:pt>
          <cx:pt idx="16141">537527</cx:pt>
          <cx:pt idx="16142">537495</cx:pt>
          <cx:pt idx="16143">537491</cx:pt>
          <cx:pt idx="16144">537458</cx:pt>
          <cx:pt idx="16145">537446</cx:pt>
          <cx:pt idx="16146">537419</cx:pt>
          <cx:pt idx="16147">537330</cx:pt>
          <cx:pt idx="16148">537316</cx:pt>
          <cx:pt idx="16149">537315</cx:pt>
          <cx:pt idx="16150">537220</cx:pt>
          <cx:pt idx="16151">537161</cx:pt>
          <cx:pt idx="16152">537147</cx:pt>
          <cx:pt idx="16153">537143</cx:pt>
          <cx:pt idx="16154">537119</cx:pt>
          <cx:pt idx="16155">537097</cx:pt>
          <cx:pt idx="16156">537080</cx:pt>
          <cx:pt idx="16157">536935</cx:pt>
          <cx:pt idx="16158">536911</cx:pt>
          <cx:pt idx="16159">536896</cx:pt>
          <cx:pt idx="16160">536869</cx:pt>
          <cx:pt idx="16161">536825</cx:pt>
          <cx:pt idx="16162">536628</cx:pt>
          <cx:pt idx="16163">536616</cx:pt>
          <cx:pt idx="16164">536574</cx:pt>
          <cx:pt idx="16165">536456</cx:pt>
          <cx:pt idx="16166">536407</cx:pt>
          <cx:pt idx="16167">536388</cx:pt>
          <cx:pt idx="16168">536233</cx:pt>
          <cx:pt idx="16169">536117</cx:pt>
          <cx:pt idx="16170">536089</cx:pt>
          <cx:pt idx="16171">536064</cx:pt>
          <cx:pt idx="16172">536044</cx:pt>
          <cx:pt idx="16173">536030</cx:pt>
          <cx:pt idx="16174">536007</cx:pt>
          <cx:pt idx="16175">535998</cx:pt>
          <cx:pt idx="16176">535895</cx:pt>
          <cx:pt idx="16177">535884</cx:pt>
          <cx:pt idx="16178">535878</cx:pt>
          <cx:pt idx="16179">535826</cx:pt>
          <cx:pt idx="16180">535599</cx:pt>
          <cx:pt idx="16181">535562</cx:pt>
          <cx:pt idx="16182">535507</cx:pt>
          <cx:pt idx="16183">535483</cx:pt>
          <cx:pt idx="16184">535345</cx:pt>
          <cx:pt idx="16185">535258</cx:pt>
          <cx:pt idx="16186">535254</cx:pt>
          <cx:pt idx="16187">535245</cx:pt>
          <cx:pt idx="16188">535177</cx:pt>
          <cx:pt idx="16189">535150</cx:pt>
          <cx:pt idx="16190">535095</cx:pt>
          <cx:pt idx="16191">534938</cx:pt>
          <cx:pt idx="16192">534912</cx:pt>
          <cx:pt idx="16193">534906</cx:pt>
          <cx:pt idx="16194">534887</cx:pt>
          <cx:pt idx="16195">534881</cx:pt>
          <cx:pt idx="16196">534847</cx:pt>
          <cx:pt idx="16197">534845</cx:pt>
          <cx:pt idx="16198">534831</cx:pt>
          <cx:pt idx="16199">534807</cx:pt>
          <cx:pt idx="16200">534796</cx:pt>
          <cx:pt idx="16201">534746</cx:pt>
          <cx:pt idx="16202">534707</cx:pt>
          <cx:pt idx="16203">534602</cx:pt>
          <cx:pt idx="16204">534571</cx:pt>
          <cx:pt idx="16205">534517</cx:pt>
          <cx:pt idx="16206">534507</cx:pt>
          <cx:pt idx="16207">534444</cx:pt>
          <cx:pt idx="16208">534438</cx:pt>
          <cx:pt idx="16209">534399</cx:pt>
          <cx:pt idx="16210">534278</cx:pt>
          <cx:pt idx="16211">534221</cx:pt>
          <cx:pt idx="16212">534198</cx:pt>
          <cx:pt idx="16213">534150</cx:pt>
          <cx:pt idx="16214">534133</cx:pt>
          <cx:pt idx="16215">534122</cx:pt>
          <cx:pt idx="16216">534109</cx:pt>
          <cx:pt idx="16217">533977</cx:pt>
          <cx:pt idx="16218">533948</cx:pt>
          <cx:pt idx="16219">533804</cx:pt>
          <cx:pt idx="16220">533787</cx:pt>
          <cx:pt idx="16221">533777</cx:pt>
          <cx:pt idx="16222">533770</cx:pt>
          <cx:pt idx="16223">533753</cx:pt>
          <cx:pt idx="16224">533631</cx:pt>
          <cx:pt idx="16225">533617</cx:pt>
          <cx:pt idx="16226">533590</cx:pt>
          <cx:pt idx="16227">533581</cx:pt>
          <cx:pt idx="16228">533561</cx:pt>
          <cx:pt idx="16229">533426</cx:pt>
          <cx:pt idx="16230">533366</cx:pt>
          <cx:pt idx="16231">533298</cx:pt>
          <cx:pt idx="16232">533243</cx:pt>
          <cx:pt idx="16233">533226</cx:pt>
          <cx:pt idx="16234">533221</cx:pt>
          <cx:pt idx="16235">533183</cx:pt>
          <cx:pt idx="16236">533111</cx:pt>
          <cx:pt idx="16237">532977</cx:pt>
          <cx:pt idx="16238">532968</cx:pt>
          <cx:pt idx="16239">532906</cx:pt>
          <cx:pt idx="16240">532859</cx:pt>
          <cx:pt idx="16241">532801</cx:pt>
          <cx:pt idx="16242">532763</cx:pt>
          <cx:pt idx="16243">532743</cx:pt>
          <cx:pt idx="16244">532712</cx:pt>
          <cx:pt idx="16245">532585</cx:pt>
          <cx:pt idx="16246">532539</cx:pt>
          <cx:pt idx="16247">532522</cx:pt>
          <cx:pt idx="16248">532461</cx:pt>
          <cx:pt idx="16249">532251</cx:pt>
          <cx:pt idx="16250">532145</cx:pt>
          <cx:pt idx="16251">532085</cx:pt>
          <cx:pt idx="16252">532077</cx:pt>
          <cx:pt idx="16253">531816</cx:pt>
          <cx:pt idx="16254">531808</cx:pt>
          <cx:pt idx="16255">531808</cx:pt>
          <cx:pt idx="16256">531703</cx:pt>
          <cx:pt idx="16257">531639</cx:pt>
          <cx:pt idx="16258">531601</cx:pt>
          <cx:pt idx="16259">531548</cx:pt>
          <cx:pt idx="16260">531492</cx:pt>
          <cx:pt idx="16261">531489</cx:pt>
          <cx:pt idx="16262">531456</cx:pt>
          <cx:pt idx="16263">531411</cx:pt>
          <cx:pt idx="16264">531313</cx:pt>
          <cx:pt idx="16265">531235</cx:pt>
          <cx:pt idx="16266">531195</cx:pt>
          <cx:pt idx="16267">530864</cx:pt>
          <cx:pt idx="16268">530838</cx:pt>
          <cx:pt idx="16269">530833</cx:pt>
          <cx:pt idx="16270">530790</cx:pt>
          <cx:pt idx="16271">530663</cx:pt>
          <cx:pt idx="16272">530628</cx:pt>
          <cx:pt idx="16273">530592</cx:pt>
          <cx:pt idx="16274">530511</cx:pt>
          <cx:pt idx="16275">530410</cx:pt>
          <cx:pt idx="16276">530364</cx:pt>
          <cx:pt idx="16277">530348</cx:pt>
          <cx:pt idx="16278">530323</cx:pt>
          <cx:pt idx="16279">530248</cx:pt>
          <cx:pt idx="16280">530230</cx:pt>
          <cx:pt idx="16281">530211</cx:pt>
          <cx:pt idx="16282">530168</cx:pt>
          <cx:pt idx="16283">530152</cx:pt>
          <cx:pt idx="16284">530140</cx:pt>
          <cx:pt idx="16285">530133</cx:pt>
          <cx:pt idx="16286">530013</cx:pt>
          <cx:pt idx="16287">529997</cx:pt>
          <cx:pt idx="16288">529901</cx:pt>
          <cx:pt idx="16289">529878</cx:pt>
          <cx:pt idx="16290">529792</cx:pt>
          <cx:pt idx="16291">529777</cx:pt>
          <cx:pt idx="16292">529690</cx:pt>
          <cx:pt idx="16293">529681</cx:pt>
          <cx:pt idx="16294">529654</cx:pt>
          <cx:pt idx="16295">529616</cx:pt>
          <cx:pt idx="16296">529590</cx:pt>
          <cx:pt idx="16297">529568</cx:pt>
          <cx:pt idx="16298">529521</cx:pt>
          <cx:pt idx="16299">529373</cx:pt>
          <cx:pt idx="16300">529362</cx:pt>
          <cx:pt idx="16301">529354</cx:pt>
          <cx:pt idx="16302">529332</cx:pt>
          <cx:pt idx="16303">529303</cx:pt>
          <cx:pt idx="16304">529264</cx:pt>
          <cx:pt idx="16305">529083</cx:pt>
          <cx:pt idx="16306">529068</cx:pt>
          <cx:pt idx="16307">529051</cx:pt>
          <cx:pt idx="16308">529027</cx:pt>
          <cx:pt idx="16309">528978</cx:pt>
          <cx:pt idx="16310">528967</cx:pt>
          <cx:pt idx="16311">528835</cx:pt>
          <cx:pt idx="16312">528823</cx:pt>
          <cx:pt idx="16313">528802</cx:pt>
          <cx:pt idx="16314">528782</cx:pt>
          <cx:pt idx="16315">528731</cx:pt>
          <cx:pt idx="16316">528713</cx:pt>
          <cx:pt idx="16317">528687</cx:pt>
          <cx:pt idx="16318">528678</cx:pt>
          <cx:pt idx="16319">528664</cx:pt>
          <cx:pt idx="16320">528651</cx:pt>
          <cx:pt idx="16321">528638</cx:pt>
          <cx:pt idx="16322">528635</cx:pt>
          <cx:pt idx="16323">528605</cx:pt>
          <cx:pt idx="16324">528571</cx:pt>
          <cx:pt idx="16325">528552</cx:pt>
          <cx:pt idx="16326">528389</cx:pt>
          <cx:pt idx="16327">528352</cx:pt>
          <cx:pt idx="16328">528340</cx:pt>
          <cx:pt idx="16329">528257</cx:pt>
          <cx:pt idx="16330">528202</cx:pt>
          <cx:pt idx="16331">528095</cx:pt>
          <cx:pt idx="16332">528063</cx:pt>
          <cx:pt idx="16333">528053</cx:pt>
          <cx:pt idx="16334">527965</cx:pt>
          <cx:pt idx="16335">527855</cx:pt>
          <cx:pt idx="16336">527843</cx:pt>
          <cx:pt idx="16337">527826</cx:pt>
          <cx:pt idx="16338">527810</cx:pt>
          <cx:pt idx="16339">527770</cx:pt>
          <cx:pt idx="16340">527677</cx:pt>
          <cx:pt idx="16341">527651</cx:pt>
          <cx:pt idx="16342">527614</cx:pt>
          <cx:pt idx="16343">527598</cx:pt>
          <cx:pt idx="16344">527491</cx:pt>
          <cx:pt idx="16345">527444</cx:pt>
          <cx:pt idx="16346">527346</cx:pt>
          <cx:pt idx="16347">527322</cx:pt>
          <cx:pt idx="16348">527246</cx:pt>
          <cx:pt idx="16349">527223</cx:pt>
          <cx:pt idx="16350">527166</cx:pt>
          <cx:pt idx="16351">527024</cx:pt>
          <cx:pt idx="16352">526866</cx:pt>
          <cx:pt idx="16353">526834</cx:pt>
          <cx:pt idx="16354">526697</cx:pt>
          <cx:pt idx="16355">526662</cx:pt>
          <cx:pt idx="16356">526498</cx:pt>
          <cx:pt idx="16357">526418</cx:pt>
          <cx:pt idx="16358">526395</cx:pt>
          <cx:pt idx="16359">526373</cx:pt>
          <cx:pt idx="16360">526238</cx:pt>
          <cx:pt idx="16361">526221</cx:pt>
          <cx:pt idx="16362">526214</cx:pt>
          <cx:pt idx="16363">526133</cx:pt>
          <cx:pt idx="16364">526070</cx:pt>
          <cx:pt idx="16365">526034</cx:pt>
          <cx:pt idx="16366">525944</cx:pt>
          <cx:pt idx="16367">525869</cx:pt>
          <cx:pt idx="16368">525765</cx:pt>
          <cx:pt idx="16369">525711</cx:pt>
          <cx:pt idx="16370">525686</cx:pt>
          <cx:pt idx="16371">525610</cx:pt>
          <cx:pt idx="16372">525594</cx:pt>
          <cx:pt idx="16373">525570</cx:pt>
          <cx:pt idx="16374">525554</cx:pt>
          <cx:pt idx="16375">525524</cx:pt>
          <cx:pt idx="16376">525517</cx:pt>
          <cx:pt idx="16377">525507</cx:pt>
          <cx:pt idx="16378">525501</cx:pt>
          <cx:pt idx="16379">525414</cx:pt>
          <cx:pt idx="16380">525335</cx:pt>
          <cx:pt idx="16381">525334</cx:pt>
          <cx:pt idx="16382">525315</cx:pt>
          <cx:pt idx="16383">525306</cx:pt>
          <cx:pt idx="16384">525293</cx:pt>
          <cx:pt idx="16385">525266</cx:pt>
          <cx:pt idx="16386">525220</cx:pt>
          <cx:pt idx="16387">525206</cx:pt>
          <cx:pt idx="16388">525135</cx:pt>
          <cx:pt idx="16389">525127</cx:pt>
          <cx:pt idx="16390">525086</cx:pt>
          <cx:pt idx="16391">525083</cx:pt>
          <cx:pt idx="16392">525055</cx:pt>
          <cx:pt idx="16393">525039</cx:pt>
          <cx:pt idx="16394">525021</cx:pt>
          <cx:pt idx="16395">525001</cx:pt>
          <cx:pt idx="16396">524858</cx:pt>
          <cx:pt idx="16397">524696</cx:pt>
          <cx:pt idx="16398">524695</cx:pt>
          <cx:pt idx="16399">524686</cx:pt>
          <cx:pt idx="16400">524665</cx:pt>
          <cx:pt idx="16401">524623</cx:pt>
          <cx:pt idx="16402">524567</cx:pt>
          <cx:pt idx="16403">524517</cx:pt>
          <cx:pt idx="16404">524500</cx:pt>
          <cx:pt idx="16405">524476</cx:pt>
          <cx:pt idx="16406">524397</cx:pt>
          <cx:pt idx="16407">524165</cx:pt>
          <cx:pt idx="16408">524103</cx:pt>
          <cx:pt idx="16409">524084</cx:pt>
          <cx:pt idx="16410">524022</cx:pt>
          <cx:pt idx="16411">523984</cx:pt>
          <cx:pt idx="16412">523977</cx:pt>
          <cx:pt idx="16413">523933</cx:pt>
          <cx:pt idx="16414">523922</cx:pt>
          <cx:pt idx="16415">523885</cx:pt>
          <cx:pt idx="16416">523846</cx:pt>
          <cx:pt idx="16417">523769</cx:pt>
          <cx:pt idx="16418">523731</cx:pt>
          <cx:pt idx="16419">523707</cx:pt>
          <cx:pt idx="16420">523702</cx:pt>
          <cx:pt idx="16421">523623</cx:pt>
          <cx:pt idx="16422">523610</cx:pt>
          <cx:pt idx="16423">523565</cx:pt>
          <cx:pt idx="16424">523563</cx:pt>
          <cx:pt idx="16425">523546</cx:pt>
          <cx:pt idx="16426">523485</cx:pt>
          <cx:pt idx="16427">523411</cx:pt>
          <cx:pt idx="16428">523299</cx:pt>
          <cx:pt idx="16429">523296</cx:pt>
          <cx:pt idx="16430">523259</cx:pt>
          <cx:pt idx="16431">523258</cx:pt>
          <cx:pt idx="16432">523234</cx:pt>
          <cx:pt idx="16433">523181</cx:pt>
          <cx:pt idx="16434">523172</cx:pt>
          <cx:pt idx="16435">523129</cx:pt>
          <cx:pt idx="16436">523126</cx:pt>
          <cx:pt idx="16437">523096</cx:pt>
          <cx:pt idx="16438">523084</cx:pt>
          <cx:pt idx="16439">523064</cx:pt>
          <cx:pt idx="16440">523029</cx:pt>
          <cx:pt idx="16441">522920</cx:pt>
          <cx:pt idx="16442">522888</cx:pt>
          <cx:pt idx="16443">522855</cx:pt>
          <cx:pt idx="16444">522756</cx:pt>
          <cx:pt idx="16445">522730</cx:pt>
          <cx:pt idx="16446">522723</cx:pt>
          <cx:pt idx="16447">522716</cx:pt>
          <cx:pt idx="16448">522705</cx:pt>
          <cx:pt idx="16449">522641</cx:pt>
          <cx:pt idx="16450">522588</cx:pt>
          <cx:pt idx="16451">522572</cx:pt>
          <cx:pt idx="16452">522532</cx:pt>
          <cx:pt idx="16453">522525</cx:pt>
          <cx:pt idx="16454">522338</cx:pt>
          <cx:pt idx="16455">522265</cx:pt>
          <cx:pt idx="16456">522218</cx:pt>
          <cx:pt idx="16457">522211</cx:pt>
          <cx:pt idx="16458">522099</cx:pt>
          <cx:pt idx="16459">522088</cx:pt>
          <cx:pt idx="16460">522012</cx:pt>
          <cx:pt idx="16461">522009</cx:pt>
          <cx:pt idx="16462">522007</cx:pt>
          <cx:pt idx="16463">521971</cx:pt>
          <cx:pt idx="16464">521956</cx:pt>
          <cx:pt idx="16465">521898</cx:pt>
          <cx:pt idx="16466">521779</cx:pt>
          <cx:pt idx="16467">521775</cx:pt>
          <cx:pt idx="16468">521751</cx:pt>
          <cx:pt idx="16469">521732</cx:pt>
          <cx:pt idx="16470">521693</cx:pt>
          <cx:pt idx="16471">521599</cx:pt>
          <cx:pt idx="16472">521561</cx:pt>
          <cx:pt idx="16473">521554</cx:pt>
          <cx:pt idx="16474">521527</cx:pt>
          <cx:pt idx="16475">521453</cx:pt>
          <cx:pt idx="16476">521434</cx:pt>
          <cx:pt idx="16477">521312</cx:pt>
          <cx:pt idx="16478">521244</cx:pt>
          <cx:pt idx="16479">521241</cx:pt>
          <cx:pt idx="16480">521197</cx:pt>
          <cx:pt idx="16481">521173</cx:pt>
          <cx:pt idx="16482">521164</cx:pt>
          <cx:pt idx="16483">521148</cx:pt>
          <cx:pt idx="16484">521111</cx:pt>
          <cx:pt idx="16485">521011</cx:pt>
          <cx:pt idx="16486">520999</cx:pt>
          <cx:pt idx="16487">520996</cx:pt>
          <cx:pt idx="16488">520930</cx:pt>
          <cx:pt idx="16489">520898</cx:pt>
          <cx:pt idx="16490">520839</cx:pt>
          <cx:pt idx="16491">520829</cx:pt>
          <cx:pt idx="16492">520808</cx:pt>
          <cx:pt idx="16493">520784</cx:pt>
          <cx:pt idx="16494">520724</cx:pt>
          <cx:pt idx="16495">520703</cx:pt>
          <cx:pt idx="16496">520567</cx:pt>
          <cx:pt idx="16497">520430</cx:pt>
          <cx:pt idx="16498">520417</cx:pt>
          <cx:pt idx="16499">520401</cx:pt>
          <cx:pt idx="16500">520392</cx:pt>
          <cx:pt idx="16501">520378</cx:pt>
          <cx:pt idx="16502">520332</cx:pt>
          <cx:pt idx="16503">520315</cx:pt>
          <cx:pt idx="16504">520224</cx:pt>
          <cx:pt idx="16505">520208</cx:pt>
          <cx:pt idx="16506">520171</cx:pt>
          <cx:pt idx="16507">520162</cx:pt>
          <cx:pt idx="16508">520135</cx:pt>
          <cx:pt idx="16509">520066</cx:pt>
          <cx:pt idx="16510">520049</cx:pt>
          <cx:pt idx="16511">520018</cx:pt>
          <cx:pt idx="16512">519997</cx:pt>
          <cx:pt idx="16513">519980</cx:pt>
          <cx:pt idx="16514">519912</cx:pt>
          <cx:pt idx="16515">519847</cx:pt>
          <cx:pt idx="16516">519842</cx:pt>
          <cx:pt idx="16517">519829</cx:pt>
          <cx:pt idx="16518">519791</cx:pt>
          <cx:pt idx="16519">519776</cx:pt>
          <cx:pt idx="16520">519701</cx:pt>
          <cx:pt idx="16521">519654</cx:pt>
          <cx:pt idx="16522">519516</cx:pt>
          <cx:pt idx="16523">519408</cx:pt>
          <cx:pt idx="16524">519407</cx:pt>
          <cx:pt idx="16525">519407</cx:pt>
          <cx:pt idx="16526">519405</cx:pt>
          <cx:pt idx="16527">519369</cx:pt>
          <cx:pt idx="16528">519303</cx:pt>
          <cx:pt idx="16529">519297</cx:pt>
          <cx:pt idx="16530">519232</cx:pt>
          <cx:pt idx="16531">519228</cx:pt>
          <cx:pt idx="16532">519219</cx:pt>
          <cx:pt idx="16533">519181</cx:pt>
          <cx:pt idx="16534">519181</cx:pt>
          <cx:pt idx="16535">519104</cx:pt>
          <cx:pt idx="16536">519088</cx:pt>
          <cx:pt idx="16537">519072</cx:pt>
          <cx:pt idx="16538">519057</cx:pt>
          <cx:pt idx="16539">519039</cx:pt>
          <cx:pt idx="16540">519008</cx:pt>
          <cx:pt idx="16541">518975</cx:pt>
          <cx:pt idx="16542">518850</cx:pt>
          <cx:pt idx="16543">518783</cx:pt>
          <cx:pt idx="16544">518749</cx:pt>
          <cx:pt idx="16545">518719</cx:pt>
          <cx:pt idx="16546">518697</cx:pt>
          <cx:pt idx="16547">518668</cx:pt>
          <cx:pt idx="16548">518645</cx:pt>
          <cx:pt idx="16549">518578</cx:pt>
          <cx:pt idx="16550">518520</cx:pt>
          <cx:pt idx="16551">518516</cx:pt>
          <cx:pt idx="16552">518386</cx:pt>
          <cx:pt idx="16553">518238</cx:pt>
          <cx:pt idx="16554">518198</cx:pt>
          <cx:pt idx="16555">518182</cx:pt>
          <cx:pt idx="16556">518174</cx:pt>
          <cx:pt idx="16557">517958</cx:pt>
          <cx:pt idx="16558">517936</cx:pt>
          <cx:pt idx="16559">517893</cx:pt>
          <cx:pt idx="16560">517876</cx:pt>
          <cx:pt idx="16561">517816</cx:pt>
          <cx:pt idx="16562">517771</cx:pt>
          <cx:pt idx="16563">517690</cx:pt>
          <cx:pt idx="16564">517678</cx:pt>
          <cx:pt idx="16565">517605</cx:pt>
          <cx:pt idx="16566">517595</cx:pt>
          <cx:pt idx="16567">517551</cx:pt>
          <cx:pt idx="16568">517515</cx:pt>
          <cx:pt idx="16569">517490</cx:pt>
          <cx:pt idx="16570">517474</cx:pt>
          <cx:pt idx="16571">517444</cx:pt>
          <cx:pt idx="16572">517427</cx:pt>
          <cx:pt idx="16573">517425</cx:pt>
          <cx:pt idx="16574">517418</cx:pt>
          <cx:pt idx="16575">517360</cx:pt>
          <cx:pt idx="16576">517275</cx:pt>
          <cx:pt idx="16577">517257</cx:pt>
          <cx:pt idx="16578">517257</cx:pt>
          <cx:pt idx="16579">517244</cx:pt>
          <cx:pt idx="16580">517004</cx:pt>
          <cx:pt idx="16581">516997</cx:pt>
          <cx:pt idx="16582">516985</cx:pt>
          <cx:pt idx="16583">516980</cx:pt>
          <cx:pt idx="16584">516945</cx:pt>
          <cx:pt idx="16585">516936</cx:pt>
          <cx:pt idx="16586">516932</cx:pt>
          <cx:pt idx="16587">516823</cx:pt>
          <cx:pt idx="16588">516701</cx:pt>
          <cx:pt idx="16589">516676</cx:pt>
          <cx:pt idx="16590">516614</cx:pt>
          <cx:pt idx="16591">516600</cx:pt>
          <cx:pt idx="16592">516577</cx:pt>
          <cx:pt idx="16593">516556</cx:pt>
          <cx:pt idx="16594">516548</cx:pt>
          <cx:pt idx="16595">516493</cx:pt>
          <cx:pt idx="16596">516369</cx:pt>
          <cx:pt idx="16597">516318</cx:pt>
          <cx:pt idx="16598">516298</cx:pt>
          <cx:pt idx="16599">516246</cx:pt>
          <cx:pt idx="16600">516162</cx:pt>
          <cx:pt idx="16601">516153</cx:pt>
          <cx:pt idx="16602">516090</cx:pt>
          <cx:pt idx="16603">516087</cx:pt>
          <cx:pt idx="16604">515944</cx:pt>
          <cx:pt idx="16605">515786</cx:pt>
          <cx:pt idx="16606">515778</cx:pt>
          <cx:pt idx="16607">515711</cx:pt>
          <cx:pt idx="16608">515688</cx:pt>
          <cx:pt idx="16609">515622</cx:pt>
          <cx:pt idx="16610">515621</cx:pt>
          <cx:pt idx="16611">515558</cx:pt>
          <cx:pt idx="16612">515536</cx:pt>
          <cx:pt idx="16613">515511</cx:pt>
          <cx:pt idx="16614">515501</cx:pt>
          <cx:pt idx="16615">515485</cx:pt>
          <cx:pt idx="16616">515462</cx:pt>
          <cx:pt idx="16617">515440</cx:pt>
          <cx:pt idx="16618">515392</cx:pt>
          <cx:pt idx="16619">515356</cx:pt>
          <cx:pt idx="16620">515335</cx:pt>
          <cx:pt idx="16621">515285</cx:pt>
          <cx:pt idx="16622">515216</cx:pt>
          <cx:pt idx="16623">515208</cx:pt>
          <cx:pt idx="16624">515068</cx:pt>
          <cx:pt idx="16625">514924</cx:pt>
          <cx:pt idx="16626">514827</cx:pt>
          <cx:pt idx="16627">514761</cx:pt>
          <cx:pt idx="16628">514749</cx:pt>
          <cx:pt idx="16629">514618</cx:pt>
          <cx:pt idx="16630">514594</cx:pt>
          <cx:pt idx="16631">514555</cx:pt>
          <cx:pt idx="16632">514544</cx:pt>
          <cx:pt idx="16633">514486</cx:pt>
          <cx:pt idx="16634">514470</cx:pt>
          <cx:pt idx="16635">514455</cx:pt>
          <cx:pt idx="16636">514452</cx:pt>
          <cx:pt idx="16637">514395</cx:pt>
          <cx:pt idx="16638">514377</cx:pt>
          <cx:pt idx="16639">514205</cx:pt>
          <cx:pt idx="16640">514161</cx:pt>
          <cx:pt idx="16641">514120</cx:pt>
          <cx:pt idx="16642">514098</cx:pt>
          <cx:pt idx="16643">514098</cx:pt>
          <cx:pt idx="16644">514091</cx:pt>
          <cx:pt idx="16645">514056</cx:pt>
          <cx:pt idx="16646">514028</cx:pt>
          <cx:pt idx="16647">513999</cx:pt>
          <cx:pt idx="16648">513799</cx:pt>
          <cx:pt idx="16649">513684</cx:pt>
          <cx:pt idx="16650">513629</cx:pt>
          <cx:pt idx="16651">513558</cx:pt>
          <cx:pt idx="16652">513556</cx:pt>
          <cx:pt idx="16653">513410</cx:pt>
          <cx:pt idx="16654">513409</cx:pt>
          <cx:pt idx="16655">513360</cx:pt>
          <cx:pt idx="16656">513336</cx:pt>
          <cx:pt idx="16657">513277</cx:pt>
          <cx:pt idx="16658">513272</cx:pt>
          <cx:pt idx="16659">513242</cx:pt>
          <cx:pt idx="16660">513216</cx:pt>
          <cx:pt idx="16661">513127</cx:pt>
          <cx:pt idx="16662">513105</cx:pt>
          <cx:pt idx="16663">513065</cx:pt>
          <cx:pt idx="16664">512981</cx:pt>
          <cx:pt idx="16665">512965</cx:pt>
          <cx:pt idx="16666">512951</cx:pt>
          <cx:pt idx="16667">512922</cx:pt>
          <cx:pt idx="16668">512912</cx:pt>
          <cx:pt idx="16669">512889</cx:pt>
          <cx:pt idx="16670">512885</cx:pt>
          <cx:pt idx="16671">512884</cx:pt>
          <cx:pt idx="16672">512831</cx:pt>
          <cx:pt idx="16673">512822</cx:pt>
          <cx:pt idx="16674">512769</cx:pt>
          <cx:pt idx="16675">512662</cx:pt>
          <cx:pt idx="16676">512535</cx:pt>
          <cx:pt idx="16677">512527</cx:pt>
          <cx:pt idx="16678">512487</cx:pt>
          <cx:pt idx="16679">512472</cx:pt>
          <cx:pt idx="16680">512384</cx:pt>
          <cx:pt idx="16681">512354</cx:pt>
          <cx:pt idx="16682">512262</cx:pt>
          <cx:pt idx="16683">512222</cx:pt>
          <cx:pt idx="16684">512148</cx:pt>
          <cx:pt idx="16685">512146</cx:pt>
          <cx:pt idx="16686">512120</cx:pt>
          <cx:pt idx="16687">512114</cx:pt>
          <cx:pt idx="16688">512054</cx:pt>
          <cx:pt idx="16689">512006</cx:pt>
          <cx:pt idx="16690">511990</cx:pt>
          <cx:pt idx="16691">511984</cx:pt>
          <cx:pt idx="16692">511957</cx:pt>
          <cx:pt idx="16693">511884</cx:pt>
          <cx:pt idx="16694">511793</cx:pt>
          <cx:pt idx="16695">511792</cx:pt>
          <cx:pt idx="16696">511772</cx:pt>
          <cx:pt idx="16697">511757</cx:pt>
          <cx:pt idx="16698">511660</cx:pt>
          <cx:pt idx="16699">511645</cx:pt>
          <cx:pt idx="16700">511628</cx:pt>
          <cx:pt idx="16701">511628</cx:pt>
          <cx:pt idx="16702">511617</cx:pt>
          <cx:pt idx="16703">511553</cx:pt>
          <cx:pt idx="16704">511482</cx:pt>
          <cx:pt idx="16705">511448</cx:pt>
          <cx:pt idx="16706">511392</cx:pt>
          <cx:pt idx="16707">511246</cx:pt>
          <cx:pt idx="16708">511224</cx:pt>
          <cx:pt idx="16709">511094</cx:pt>
          <cx:pt idx="16710">511073</cx:pt>
          <cx:pt idx="16711">511072</cx:pt>
          <cx:pt idx="16712">511042</cx:pt>
          <cx:pt idx="16713">510953</cx:pt>
          <cx:pt idx="16714">510893</cx:pt>
          <cx:pt idx="16715">510848</cx:pt>
          <cx:pt idx="16716">510828</cx:pt>
          <cx:pt idx="16717">510743</cx:pt>
          <cx:pt idx="16718">510738</cx:pt>
          <cx:pt idx="16719">510633</cx:pt>
          <cx:pt idx="16720">510630</cx:pt>
          <cx:pt idx="16721">510594</cx:pt>
          <cx:pt idx="16722">510532</cx:pt>
          <cx:pt idx="16723">510488</cx:pt>
          <cx:pt idx="16724">510483</cx:pt>
          <cx:pt idx="16725">510479</cx:pt>
          <cx:pt idx="16726">510470</cx:pt>
          <cx:pt idx="16727">510468</cx:pt>
          <cx:pt idx="16728">510414</cx:pt>
          <cx:pt idx="16729">510390</cx:pt>
          <cx:pt idx="16730">510354</cx:pt>
          <cx:pt idx="16731">510228</cx:pt>
          <cx:pt idx="16732">510174</cx:pt>
          <cx:pt idx="16733">510098</cx:pt>
          <cx:pt idx="16734">510055</cx:pt>
          <cx:pt idx="16735">510024</cx:pt>
          <cx:pt idx="16736">510009</cx:pt>
          <cx:pt idx="16737">509904</cx:pt>
          <cx:pt idx="16738">509871</cx:pt>
          <cx:pt idx="16739">509830</cx:pt>
          <cx:pt idx="16740">509824</cx:pt>
          <cx:pt idx="16741">509779</cx:pt>
          <cx:pt idx="16742">509727</cx:pt>
          <cx:pt idx="16743">509656</cx:pt>
          <cx:pt idx="16744">509606</cx:pt>
          <cx:pt idx="16745">509558</cx:pt>
          <cx:pt idx="16746">509557</cx:pt>
          <cx:pt idx="16747">509464</cx:pt>
          <cx:pt idx="16748">509409</cx:pt>
          <cx:pt idx="16749">509322</cx:pt>
          <cx:pt idx="16750">509174</cx:pt>
          <cx:pt idx="16751">509143</cx:pt>
          <cx:pt idx="16752">509113</cx:pt>
          <cx:pt idx="16753">509107</cx:pt>
          <cx:pt idx="16754">509090</cx:pt>
          <cx:pt idx="16755">509085</cx:pt>
          <cx:pt idx="16756">509030</cx:pt>
          <cx:pt idx="16757">508870</cx:pt>
          <cx:pt idx="16758">508796</cx:pt>
          <cx:pt idx="16759">508784</cx:pt>
          <cx:pt idx="16760">508736</cx:pt>
          <cx:pt idx="16761">508714</cx:pt>
          <cx:pt idx="16762">508710</cx:pt>
          <cx:pt idx="16763">508696</cx:pt>
          <cx:pt idx="16764">508632</cx:pt>
          <cx:pt idx="16765">508604</cx:pt>
          <cx:pt idx="16766">508569</cx:pt>
          <cx:pt idx="16767">508567</cx:pt>
          <cx:pt idx="16768">508556</cx:pt>
          <cx:pt idx="16769">508524</cx:pt>
          <cx:pt idx="16770">508470</cx:pt>
          <cx:pt idx="16771">508449</cx:pt>
          <cx:pt idx="16772">508406</cx:pt>
          <cx:pt idx="16773">508357</cx:pt>
          <cx:pt idx="16774">508261</cx:pt>
          <cx:pt idx="16775">508135</cx:pt>
          <cx:pt idx="16776">508129</cx:pt>
          <cx:pt idx="16777">508128</cx:pt>
          <cx:pt idx="16778">508109</cx:pt>
          <cx:pt idx="16779">508079</cx:pt>
          <cx:pt idx="16780">508044</cx:pt>
          <cx:pt idx="16781">508016</cx:pt>
          <cx:pt idx="16782">508003</cx:pt>
          <cx:pt idx="16783">507962</cx:pt>
          <cx:pt idx="16784">507956</cx:pt>
          <cx:pt idx="16785">507945</cx:pt>
          <cx:pt idx="16786">507866</cx:pt>
          <cx:pt idx="16787">507832</cx:pt>
          <cx:pt idx="16788">507787</cx:pt>
          <cx:pt idx="16789">507781</cx:pt>
          <cx:pt idx="16790">507733</cx:pt>
          <cx:pt idx="16791">507707</cx:pt>
          <cx:pt idx="16792">507685</cx:pt>
          <cx:pt idx="16793">507660</cx:pt>
          <cx:pt idx="16794">507630</cx:pt>
          <cx:pt idx="16795">507625</cx:pt>
          <cx:pt idx="16796">507623</cx:pt>
          <cx:pt idx="16797">507616</cx:pt>
          <cx:pt idx="16798">507588</cx:pt>
          <cx:pt idx="16799">507571</cx:pt>
          <cx:pt idx="16800">507559</cx:pt>
          <cx:pt idx="16801">507506</cx:pt>
          <cx:pt idx="16802">507306</cx:pt>
          <cx:pt idx="16803">507302</cx:pt>
          <cx:pt idx="16804">507260</cx:pt>
          <cx:pt idx="16805">507198</cx:pt>
          <cx:pt idx="16806">507150</cx:pt>
          <cx:pt idx="16807">507129</cx:pt>
          <cx:pt idx="16808">507102</cx:pt>
          <cx:pt idx="16809">507094</cx:pt>
          <cx:pt idx="16810">507029</cx:pt>
          <cx:pt idx="16811">506969</cx:pt>
          <cx:pt idx="16812">506934</cx:pt>
          <cx:pt idx="16813">506834</cx:pt>
          <cx:pt idx="16814">506816</cx:pt>
          <cx:pt idx="16815">506658</cx:pt>
          <cx:pt idx="16816">506575</cx:pt>
          <cx:pt idx="16817">506534</cx:pt>
          <cx:pt idx="16818">506440</cx:pt>
          <cx:pt idx="16819">506435</cx:pt>
          <cx:pt idx="16820">506416</cx:pt>
          <cx:pt idx="16821">506401</cx:pt>
          <cx:pt idx="16822">506251</cx:pt>
          <cx:pt idx="16823">506223</cx:pt>
          <cx:pt idx="16824">506205</cx:pt>
          <cx:pt idx="16825">506188</cx:pt>
          <cx:pt idx="16826">506154</cx:pt>
          <cx:pt idx="16827">506140</cx:pt>
          <cx:pt idx="16828">506121</cx:pt>
          <cx:pt idx="16829">506089</cx:pt>
          <cx:pt idx="16830">506086</cx:pt>
          <cx:pt idx="16831">506080</cx:pt>
          <cx:pt idx="16832">506002</cx:pt>
          <cx:pt idx="16833">505974</cx:pt>
          <cx:pt idx="16834">505968</cx:pt>
          <cx:pt idx="16835">505963</cx:pt>
          <cx:pt idx="16836">505886</cx:pt>
          <cx:pt idx="16837">505776</cx:pt>
          <cx:pt idx="16838">505716</cx:pt>
          <cx:pt idx="16839">505662</cx:pt>
          <cx:pt idx="16840">505496</cx:pt>
          <cx:pt idx="16841">505496</cx:pt>
          <cx:pt idx="16842">505489</cx:pt>
          <cx:pt idx="16843">505487</cx:pt>
          <cx:pt idx="16844">505449</cx:pt>
          <cx:pt idx="16845">505343</cx:pt>
          <cx:pt idx="16846">505243</cx:pt>
          <cx:pt idx="16847">505242</cx:pt>
          <cx:pt idx="16848">505235</cx:pt>
          <cx:pt idx="16849">505222</cx:pt>
          <cx:pt idx="16850">505184</cx:pt>
          <cx:pt idx="16851">505174</cx:pt>
          <cx:pt idx="16852">505161</cx:pt>
          <cx:pt idx="16853">505150</cx:pt>
          <cx:pt idx="16854">505148</cx:pt>
          <cx:pt idx="16855">505145</cx:pt>
          <cx:pt idx="16856">505113</cx:pt>
          <cx:pt idx="16857">504965</cx:pt>
          <cx:pt idx="16858">504952</cx:pt>
          <cx:pt idx="16859">504934</cx:pt>
          <cx:pt idx="16860">504875</cx:pt>
          <cx:pt idx="16861">504870</cx:pt>
          <cx:pt idx="16862">504729</cx:pt>
          <cx:pt idx="16863">504636</cx:pt>
          <cx:pt idx="16864">504563</cx:pt>
          <cx:pt idx="16865">504526</cx:pt>
          <cx:pt idx="16866">504429</cx:pt>
          <cx:pt idx="16867">504420</cx:pt>
          <cx:pt idx="16868">504366</cx:pt>
          <cx:pt idx="16869">504312</cx:pt>
          <cx:pt idx="16870">504279</cx:pt>
          <cx:pt idx="16871">504252</cx:pt>
          <cx:pt idx="16872">504244</cx:pt>
          <cx:pt idx="16873">504230</cx:pt>
          <cx:pt idx="16874">504218</cx:pt>
          <cx:pt idx="16875">504205</cx:pt>
          <cx:pt idx="16876">504041</cx:pt>
          <cx:pt idx="16877">504028</cx:pt>
          <cx:pt idx="16878">503966</cx:pt>
          <cx:pt idx="16879">503964</cx:pt>
          <cx:pt idx="16880">503948</cx:pt>
          <cx:pt idx="16881">503945</cx:pt>
          <cx:pt idx="16882">503861</cx:pt>
          <cx:pt idx="16883">503828</cx:pt>
          <cx:pt idx="16884">503828</cx:pt>
          <cx:pt idx="16885">503743</cx:pt>
          <cx:pt idx="16886">503701</cx:pt>
          <cx:pt idx="16887">503698</cx:pt>
          <cx:pt idx="16888">503633</cx:pt>
          <cx:pt idx="16889">503629</cx:pt>
          <cx:pt idx="16890">503569</cx:pt>
          <cx:pt idx="16891">503539</cx:pt>
          <cx:pt idx="16892">503420</cx:pt>
          <cx:pt idx="16893">503248</cx:pt>
          <cx:pt idx="16894">503232</cx:pt>
          <cx:pt idx="16895">503189</cx:pt>
          <cx:pt idx="16896">503188</cx:pt>
          <cx:pt idx="16897">503181</cx:pt>
          <cx:pt idx="16898">503156</cx:pt>
          <cx:pt idx="16899">503138</cx:pt>
          <cx:pt idx="16900">502858</cx:pt>
          <cx:pt idx="16901">502848</cx:pt>
          <cx:pt idx="16902">502682</cx:pt>
          <cx:pt idx="16903">502562</cx:pt>
          <cx:pt idx="16904">502525</cx:pt>
          <cx:pt idx="16905">502426</cx:pt>
          <cx:pt idx="16906">502401</cx:pt>
          <cx:pt idx="16907">502394</cx:pt>
          <cx:pt idx="16908">502377</cx:pt>
          <cx:pt idx="16909">502360</cx:pt>
          <cx:pt idx="16910">502320</cx:pt>
          <cx:pt idx="16911">502318</cx:pt>
          <cx:pt idx="16912">502284</cx:pt>
          <cx:pt idx="16913">502225</cx:pt>
          <cx:pt idx="16914">502173</cx:pt>
          <cx:pt idx="16915">502152</cx:pt>
          <cx:pt idx="16916">502065</cx:pt>
          <cx:pt idx="16917">501984</cx:pt>
          <cx:pt idx="16918">501901</cx:pt>
          <cx:pt idx="16919">501898</cx:pt>
          <cx:pt idx="16920">501827</cx:pt>
          <cx:pt idx="16921">501783</cx:pt>
          <cx:pt idx="16922">501705</cx:pt>
          <cx:pt idx="16923">501676</cx:pt>
          <cx:pt idx="16924">501670</cx:pt>
          <cx:pt idx="16925">501614</cx:pt>
          <cx:pt idx="16926">501604</cx:pt>
          <cx:pt idx="16927">501545</cx:pt>
          <cx:pt idx="16928">501513</cx:pt>
          <cx:pt idx="16929">501470</cx:pt>
          <cx:pt idx="16930">501437</cx:pt>
          <cx:pt idx="16931">501425</cx:pt>
          <cx:pt idx="16932">501392</cx:pt>
          <cx:pt idx="16933">501363</cx:pt>
          <cx:pt idx="16934">501332</cx:pt>
          <cx:pt idx="16935">501298</cx:pt>
          <cx:pt idx="16936">501268</cx:pt>
          <cx:pt idx="16937">501234</cx:pt>
          <cx:pt idx="16938">501185</cx:pt>
          <cx:pt idx="16939">501107</cx:pt>
          <cx:pt idx="16940">501051</cx:pt>
          <cx:pt idx="16941">500984</cx:pt>
          <cx:pt idx="16942">500921</cx:pt>
          <cx:pt idx="16943">500906</cx:pt>
          <cx:pt idx="16944">500901</cx:pt>
          <cx:pt idx="16945">500896</cx:pt>
          <cx:pt idx="16946">500854</cx:pt>
          <cx:pt idx="16947">500830</cx:pt>
          <cx:pt idx="16948">500793</cx:pt>
          <cx:pt idx="16949">500664</cx:pt>
          <cx:pt idx="16950">500658</cx:pt>
          <cx:pt idx="16951">500652</cx:pt>
          <cx:pt idx="16952">500611</cx:pt>
          <cx:pt idx="16953">500592</cx:pt>
          <cx:pt idx="16954">500583</cx:pt>
          <cx:pt idx="16955">500368</cx:pt>
          <cx:pt idx="16956">500215</cx:pt>
          <cx:pt idx="16957">500182</cx:pt>
          <cx:pt idx="16958">500119</cx:pt>
          <cx:pt idx="16959">500093</cx:pt>
          <cx:pt idx="16960">500022</cx:pt>
          <cx:pt idx="16961">500008</cx:pt>
          <cx:pt idx="16962">500007</cx:pt>
          <cx:pt idx="16963">500007</cx:pt>
          <cx:pt idx="16964">499948</cx:pt>
          <cx:pt idx="16965">499889</cx:pt>
          <cx:pt idx="16966">499856</cx:pt>
          <cx:pt idx="16967">499845</cx:pt>
          <cx:pt idx="16968">499810</cx:pt>
          <cx:pt idx="16969">499772</cx:pt>
          <cx:pt idx="16970">499767</cx:pt>
          <cx:pt idx="16971">499741</cx:pt>
          <cx:pt idx="16972">499726</cx:pt>
          <cx:pt idx="16973">499714</cx:pt>
          <cx:pt idx="16974">499600</cx:pt>
          <cx:pt idx="16975">499584</cx:pt>
          <cx:pt idx="16976">499573</cx:pt>
          <cx:pt idx="16977">499527</cx:pt>
          <cx:pt idx="16978">499511</cx:pt>
          <cx:pt idx="16979">499470</cx:pt>
          <cx:pt idx="16980">499248</cx:pt>
          <cx:pt idx="16981">499232</cx:pt>
          <cx:pt idx="16982">499204</cx:pt>
          <cx:pt idx="16983">499121</cx:pt>
          <cx:pt idx="16984">499083</cx:pt>
          <cx:pt idx="16985">498976</cx:pt>
          <cx:pt idx="16986">498922</cx:pt>
          <cx:pt idx="16987">498850</cx:pt>
          <cx:pt idx="16988">498717</cx:pt>
          <cx:pt idx="16989">498688</cx:pt>
          <cx:pt idx="16990">498664</cx:pt>
          <cx:pt idx="16991">498655</cx:pt>
          <cx:pt idx="16992">498598</cx:pt>
          <cx:pt idx="16993">498567</cx:pt>
          <cx:pt idx="16994">498522</cx:pt>
          <cx:pt idx="16995">498519</cx:pt>
          <cx:pt idx="16996">498516</cx:pt>
          <cx:pt idx="16997">498474</cx:pt>
          <cx:pt idx="16998">498441</cx:pt>
          <cx:pt idx="16999">498399</cx:pt>
          <cx:pt idx="17000">498381</cx:pt>
          <cx:pt idx="17001">498289</cx:pt>
          <cx:pt idx="17002">498255</cx:pt>
          <cx:pt idx="17003">498249</cx:pt>
          <cx:pt idx="17004">498241</cx:pt>
          <cx:pt idx="17005">498213</cx:pt>
          <cx:pt idx="17006">498210</cx:pt>
          <cx:pt idx="17007">498175</cx:pt>
          <cx:pt idx="17008">498117</cx:pt>
          <cx:pt idx="17009">498020</cx:pt>
          <cx:pt idx="17010">498014</cx:pt>
          <cx:pt idx="17011">498007</cx:pt>
          <cx:pt idx="17012">497835</cx:pt>
          <cx:pt idx="17013">497817</cx:pt>
          <cx:pt idx="17014">497800</cx:pt>
          <cx:pt idx="17015">497766</cx:pt>
          <cx:pt idx="17016">497726</cx:pt>
          <cx:pt idx="17017">497614</cx:pt>
          <cx:pt idx="17018">497544</cx:pt>
          <cx:pt idx="17019">497538</cx:pt>
          <cx:pt idx="17020">497534</cx:pt>
          <cx:pt idx="17021">497507</cx:pt>
          <cx:pt idx="17022">497253</cx:pt>
          <cx:pt idx="17023">497170</cx:pt>
          <cx:pt idx="17024">497154</cx:pt>
          <cx:pt idx="17025">497136</cx:pt>
          <cx:pt idx="17026">497063</cx:pt>
          <cx:pt idx="17027">497013</cx:pt>
          <cx:pt idx="17028">496911</cx:pt>
          <cx:pt idx="17029">496896</cx:pt>
          <cx:pt idx="17030">496825</cx:pt>
          <cx:pt idx="17031">496791</cx:pt>
          <cx:pt idx="17032">496778</cx:pt>
          <cx:pt idx="17033">496748</cx:pt>
          <cx:pt idx="17034">496721</cx:pt>
          <cx:pt idx="17035">496715</cx:pt>
          <cx:pt idx="17036">496645</cx:pt>
          <cx:pt idx="17037">496635</cx:pt>
          <cx:pt idx="17038">496367</cx:pt>
          <cx:pt idx="17039">496354</cx:pt>
          <cx:pt idx="17040">496318</cx:pt>
          <cx:pt idx="17041">496264</cx:pt>
          <cx:pt idx="17042">496258</cx:pt>
          <cx:pt idx="17043">496202</cx:pt>
          <cx:pt idx="17044">496196</cx:pt>
          <cx:pt idx="17045">496192</cx:pt>
          <cx:pt idx="17046">496160</cx:pt>
          <cx:pt idx="17047">496157</cx:pt>
          <cx:pt idx="17048">496089</cx:pt>
          <cx:pt idx="17049">496061</cx:pt>
          <cx:pt idx="17050">496033</cx:pt>
          <cx:pt idx="17051">495962</cx:pt>
          <cx:pt idx="17052">495831</cx:pt>
          <cx:pt idx="17053">495757</cx:pt>
          <cx:pt idx="17054">495731</cx:pt>
          <cx:pt idx="17055">495719</cx:pt>
          <cx:pt idx="17056">495701</cx:pt>
          <cx:pt idx="17057">495684</cx:pt>
          <cx:pt idx="17058">495665</cx:pt>
          <cx:pt idx="17059">495606</cx:pt>
          <cx:pt idx="17060">495535</cx:pt>
          <cx:pt idx="17061">495519</cx:pt>
          <cx:pt idx="17062">495507</cx:pt>
          <cx:pt idx="17063">495458</cx:pt>
          <cx:pt idx="17064">495368</cx:pt>
          <cx:pt idx="17065">495360</cx:pt>
          <cx:pt idx="17066">495358</cx:pt>
          <cx:pt idx="17067">495347</cx:pt>
          <cx:pt idx="17068">495342</cx:pt>
          <cx:pt idx="17069">495317</cx:pt>
          <cx:pt idx="17070">495312</cx:pt>
          <cx:pt idx="17071">495265</cx:pt>
          <cx:pt idx="17072">495257</cx:pt>
          <cx:pt idx="17073">495226</cx:pt>
          <cx:pt idx="17074">495196</cx:pt>
          <cx:pt idx="17075">495177</cx:pt>
          <cx:pt idx="17076">494940</cx:pt>
          <cx:pt idx="17077">494808</cx:pt>
          <cx:pt idx="17078">494794</cx:pt>
          <cx:pt idx="17079">494760</cx:pt>
          <cx:pt idx="17080">494687</cx:pt>
          <cx:pt idx="17081">494601</cx:pt>
          <cx:pt idx="17082">494584</cx:pt>
          <cx:pt idx="17083">494509</cx:pt>
          <cx:pt idx="17084">494408</cx:pt>
          <cx:pt idx="17085">494340</cx:pt>
          <cx:pt idx="17086">494311</cx:pt>
          <cx:pt idx="17087">494295</cx:pt>
          <cx:pt idx="17088">494279</cx:pt>
          <cx:pt idx="17089">494237</cx:pt>
          <cx:pt idx="17090">494223</cx:pt>
          <cx:pt idx="17091">494208</cx:pt>
          <cx:pt idx="17092">494138</cx:pt>
          <cx:pt idx="17093">494103</cx:pt>
          <cx:pt idx="17094">494092</cx:pt>
          <cx:pt idx="17095">494086</cx:pt>
          <cx:pt idx="17096">494062</cx:pt>
          <cx:pt idx="17097">494015</cx:pt>
          <cx:pt idx="17098">493963</cx:pt>
          <cx:pt idx="17099">493961</cx:pt>
          <cx:pt idx="17100">493922</cx:pt>
          <cx:pt idx="17101">493921</cx:pt>
          <cx:pt idx="17102">493903</cx:pt>
          <cx:pt idx="17103">493845</cx:pt>
          <cx:pt idx="17104">493842</cx:pt>
          <cx:pt idx="17105">493692</cx:pt>
          <cx:pt idx="17106">493677</cx:pt>
          <cx:pt idx="17107">493627</cx:pt>
          <cx:pt idx="17108">493621</cx:pt>
          <cx:pt idx="17109">493597</cx:pt>
          <cx:pt idx="17110">493566</cx:pt>
          <cx:pt idx="17111">493519</cx:pt>
          <cx:pt idx="17112">493496</cx:pt>
          <cx:pt idx="17113">493464</cx:pt>
          <cx:pt idx="17114">493348</cx:pt>
          <cx:pt idx="17115">493296</cx:pt>
          <cx:pt idx="17116">493279</cx:pt>
          <cx:pt idx="17117">493269</cx:pt>
          <cx:pt idx="17118">493218</cx:pt>
          <cx:pt idx="17119">493204</cx:pt>
          <cx:pt idx="17120">493172</cx:pt>
          <cx:pt idx="17121">492963</cx:pt>
          <cx:pt idx="17122">492951</cx:pt>
          <cx:pt idx="17123">492866</cx:pt>
          <cx:pt idx="17124">492814</cx:pt>
          <cx:pt idx="17125">492751</cx:pt>
          <cx:pt idx="17126">492750</cx:pt>
          <cx:pt idx="17127">492709</cx:pt>
          <cx:pt idx="17128">492624</cx:pt>
          <cx:pt idx="17129">492621</cx:pt>
          <cx:pt idx="17130">492614</cx:pt>
          <cx:pt idx="17131">492513</cx:pt>
          <cx:pt idx="17132">492465</cx:pt>
          <cx:pt idx="17133">492462</cx:pt>
          <cx:pt idx="17134">492437</cx:pt>
          <cx:pt idx="17135">492337</cx:pt>
          <cx:pt idx="17136">492296</cx:pt>
          <cx:pt idx="17137">492290</cx:pt>
          <cx:pt idx="17138">492183</cx:pt>
          <cx:pt idx="17139">492071</cx:pt>
          <cx:pt idx="17140">492059</cx:pt>
          <cx:pt idx="17141">492034</cx:pt>
          <cx:pt idx="17142">492031</cx:pt>
          <cx:pt idx="17143">491995</cx:pt>
          <cx:pt idx="17144">491985</cx:pt>
          <cx:pt idx="17145">491980</cx:pt>
          <cx:pt idx="17146">491963</cx:pt>
          <cx:pt idx="17147">491842</cx:pt>
          <cx:pt idx="17148">491743</cx:pt>
          <cx:pt idx="17149">491712</cx:pt>
          <cx:pt idx="17150">491697</cx:pt>
          <cx:pt idx="17151">491677</cx:pt>
          <cx:pt idx="17152">491662</cx:pt>
          <cx:pt idx="17153">491640</cx:pt>
          <cx:pt idx="17154">491617</cx:pt>
          <cx:pt idx="17155">491552</cx:pt>
          <cx:pt idx="17156">491520</cx:pt>
          <cx:pt idx="17157">491503</cx:pt>
          <cx:pt idx="17158">491502</cx:pt>
          <cx:pt idx="17159">491501</cx:pt>
          <cx:pt idx="17160">491487</cx:pt>
          <cx:pt idx="17161">491445</cx:pt>
          <cx:pt idx="17162">491427</cx:pt>
          <cx:pt idx="17163">491410</cx:pt>
          <cx:pt idx="17164">491388</cx:pt>
          <cx:pt idx="17165">491234</cx:pt>
          <cx:pt idx="17166">491172</cx:pt>
          <cx:pt idx="17167">491168</cx:pt>
          <cx:pt idx="17168">491113</cx:pt>
          <cx:pt idx="17169">491082</cx:pt>
          <cx:pt idx="17170">491031</cx:pt>
          <cx:pt idx="17171">490973</cx:pt>
          <cx:pt idx="17172">490970</cx:pt>
          <cx:pt idx="17173">490849</cx:pt>
          <cx:pt idx="17174">490845</cx:pt>
          <cx:pt idx="17175">490796</cx:pt>
          <cx:pt idx="17176">490727</cx:pt>
          <cx:pt idx="17177">490555</cx:pt>
          <cx:pt idx="17178">490528</cx:pt>
          <cx:pt idx="17179">490503</cx:pt>
          <cx:pt idx="17180">490471</cx:pt>
          <cx:pt idx="17181">490449</cx:pt>
          <cx:pt idx="17182">490426</cx:pt>
          <cx:pt idx="17183">490421</cx:pt>
          <cx:pt idx="17184">490399</cx:pt>
          <cx:pt idx="17185">490391</cx:pt>
          <cx:pt idx="17186">490390</cx:pt>
          <cx:pt idx="17187">490320</cx:pt>
          <cx:pt idx="17188">490316</cx:pt>
          <cx:pt idx="17189">490273</cx:pt>
          <cx:pt idx="17190">490228</cx:pt>
          <cx:pt idx="17191">490133</cx:pt>
          <cx:pt idx="17192">490114</cx:pt>
          <cx:pt idx="17193">490082</cx:pt>
          <cx:pt idx="17194">490044</cx:pt>
          <cx:pt idx="17195">489999</cx:pt>
          <cx:pt idx="17196">489990</cx:pt>
          <cx:pt idx="17197">489979</cx:pt>
          <cx:pt idx="17198">489911</cx:pt>
          <cx:pt idx="17199">489901</cx:pt>
          <cx:pt idx="17200">489862</cx:pt>
          <cx:pt idx="17201">489806</cx:pt>
          <cx:pt idx="17202">489777</cx:pt>
          <cx:pt idx="17203">489692</cx:pt>
          <cx:pt idx="17204">489447</cx:pt>
          <cx:pt idx="17205">489432</cx:pt>
          <cx:pt idx="17206">489394</cx:pt>
          <cx:pt idx="17207">489384</cx:pt>
          <cx:pt idx="17208">489367</cx:pt>
          <cx:pt idx="17209">489316</cx:pt>
          <cx:pt idx="17210">489209</cx:pt>
          <cx:pt idx="17211">489171</cx:pt>
          <cx:pt idx="17212">489152</cx:pt>
          <cx:pt idx="17213">489007</cx:pt>
          <cx:pt idx="17214">488915</cx:pt>
          <cx:pt idx="17215">488898</cx:pt>
          <cx:pt idx="17216">488888</cx:pt>
          <cx:pt idx="17217">488811</cx:pt>
          <cx:pt idx="17218">488738</cx:pt>
          <cx:pt idx="17219">488712</cx:pt>
          <cx:pt idx="17220">488648</cx:pt>
          <cx:pt idx="17221">488607</cx:pt>
          <cx:pt idx="17222">488580</cx:pt>
          <cx:pt idx="17223">488546</cx:pt>
          <cx:pt idx="17224">488515</cx:pt>
          <cx:pt idx="17225">488356</cx:pt>
          <cx:pt idx="17226">488304</cx:pt>
          <cx:pt idx="17227">488275</cx:pt>
          <cx:pt idx="17228">488271</cx:pt>
          <cx:pt idx="17229">488234</cx:pt>
          <cx:pt idx="17230">488231</cx:pt>
          <cx:pt idx="17231">488217</cx:pt>
          <cx:pt idx="17232">488215</cx:pt>
          <cx:pt idx="17233">488191</cx:pt>
          <cx:pt idx="17234">488164</cx:pt>
          <cx:pt idx="17235">488150</cx:pt>
          <cx:pt idx="17236">488113</cx:pt>
          <cx:pt idx="17237">488098</cx:pt>
          <cx:pt idx="17238">488098</cx:pt>
          <cx:pt idx="17239">488000</cx:pt>
          <cx:pt idx="17240">487942</cx:pt>
          <cx:pt idx="17241">487929</cx:pt>
          <cx:pt idx="17242">487911</cx:pt>
          <cx:pt idx="17243">487894</cx:pt>
          <cx:pt idx="17244">487865</cx:pt>
          <cx:pt idx="17245">487826</cx:pt>
          <cx:pt idx="17246">487797</cx:pt>
          <cx:pt idx="17247">487786</cx:pt>
          <cx:pt idx="17248">487747</cx:pt>
          <cx:pt idx="17249">487745</cx:pt>
          <cx:pt idx="17250">487675</cx:pt>
          <cx:pt idx="17251">487613</cx:pt>
          <cx:pt idx="17252">487581</cx:pt>
          <cx:pt idx="17253">487496</cx:pt>
          <cx:pt idx="17254">487436</cx:pt>
          <cx:pt idx="17255">487251</cx:pt>
          <cx:pt idx="17256">487178</cx:pt>
          <cx:pt idx="17257">487161</cx:pt>
          <cx:pt idx="17258">487125</cx:pt>
          <cx:pt idx="17259">487122</cx:pt>
          <cx:pt idx="17260">487060</cx:pt>
          <cx:pt idx="17261">486917</cx:pt>
          <cx:pt idx="17262">486880</cx:pt>
          <cx:pt idx="17263">486871</cx:pt>
          <cx:pt idx="17264">486863</cx:pt>
          <cx:pt idx="17265">486855</cx:pt>
          <cx:pt idx="17266">486845</cx:pt>
          <cx:pt idx="17267">486750</cx:pt>
          <cx:pt idx="17268">486719</cx:pt>
          <cx:pt idx="17269">486662</cx:pt>
          <cx:pt idx="17270">486580</cx:pt>
          <cx:pt idx="17271">486504</cx:pt>
          <cx:pt idx="17272">486460</cx:pt>
          <cx:pt idx="17273">486428</cx:pt>
          <cx:pt idx="17274">486411</cx:pt>
          <cx:pt idx="17275">486409</cx:pt>
          <cx:pt idx="17276">486401</cx:pt>
          <cx:pt idx="17277">486361</cx:pt>
          <cx:pt idx="17278">486340</cx:pt>
          <cx:pt idx="17279">486328</cx:pt>
          <cx:pt idx="17280">486291</cx:pt>
          <cx:pt idx="17281">486287</cx:pt>
          <cx:pt idx="17282">486283</cx:pt>
          <cx:pt idx="17283">486199</cx:pt>
          <cx:pt idx="17284">486185</cx:pt>
          <cx:pt idx="17285">485925</cx:pt>
          <cx:pt idx="17286">485924</cx:pt>
          <cx:pt idx="17287">485813</cx:pt>
          <cx:pt idx="17288">485805</cx:pt>
          <cx:pt idx="17289">485789</cx:pt>
          <cx:pt idx="17290">485690</cx:pt>
          <cx:pt idx="17291">485636</cx:pt>
          <cx:pt idx="17292">485632</cx:pt>
          <cx:pt idx="17293">485626</cx:pt>
          <cx:pt idx="17294">485616</cx:pt>
          <cx:pt idx="17295">485589</cx:pt>
          <cx:pt idx="17296">485558</cx:pt>
          <cx:pt idx="17297">485514</cx:pt>
          <cx:pt idx="17298">485454</cx:pt>
          <cx:pt idx="17299">485426</cx:pt>
          <cx:pt idx="17300">485416</cx:pt>
          <cx:pt idx="17301">485408</cx:pt>
          <cx:pt idx="17302">485351</cx:pt>
          <cx:pt idx="17303">485301</cx:pt>
          <cx:pt idx="17304">485262</cx:pt>
          <cx:pt idx="17305">485206</cx:pt>
          <cx:pt idx="17306">485164</cx:pt>
          <cx:pt idx="17307">485163</cx:pt>
          <cx:pt idx="17308">485144</cx:pt>
          <cx:pt idx="17309">485132</cx:pt>
          <cx:pt idx="17310">485029</cx:pt>
          <cx:pt idx="17311">485013</cx:pt>
          <cx:pt idx="17312">484981</cx:pt>
          <cx:pt idx="17313">484958</cx:pt>
          <cx:pt idx="17314">484907</cx:pt>
          <cx:pt idx="17315">484831</cx:pt>
          <cx:pt idx="17316">484731</cx:pt>
          <cx:pt idx="17317">484708</cx:pt>
          <cx:pt idx="17318">484697</cx:pt>
          <cx:pt idx="17319">484639</cx:pt>
          <cx:pt idx="17320">484572</cx:pt>
          <cx:pt idx="17321">484556</cx:pt>
          <cx:pt idx="17322">484556</cx:pt>
          <cx:pt idx="17323">484507</cx:pt>
          <cx:pt idx="17324">484452</cx:pt>
          <cx:pt idx="17325">484423</cx:pt>
          <cx:pt idx="17326">484383</cx:pt>
          <cx:pt idx="17327">484316</cx:pt>
          <cx:pt idx="17328">484242</cx:pt>
          <cx:pt idx="17329">484229</cx:pt>
          <cx:pt idx="17330">484199</cx:pt>
          <cx:pt idx="17331">484180</cx:pt>
          <cx:pt idx="17332">484146</cx:pt>
          <cx:pt idx="17333">484135</cx:pt>
          <cx:pt idx="17334">484076</cx:pt>
          <cx:pt idx="17335">484049</cx:pt>
          <cx:pt idx="17336">484046</cx:pt>
          <cx:pt idx="17337">484040</cx:pt>
          <cx:pt idx="17338">484028</cx:pt>
          <cx:pt idx="17339">483988</cx:pt>
          <cx:pt idx="17340">483905</cx:pt>
          <cx:pt idx="17341">483855</cx:pt>
          <cx:pt idx="17342">483819</cx:pt>
          <cx:pt idx="17343">483808</cx:pt>
          <cx:pt idx="17344">483800</cx:pt>
          <cx:pt idx="17345">483781</cx:pt>
          <cx:pt idx="17346">483743</cx:pt>
          <cx:pt idx="17347">483708</cx:pt>
          <cx:pt idx="17348">483673</cx:pt>
          <cx:pt idx="17349">483600</cx:pt>
          <cx:pt idx="17350">483556</cx:pt>
          <cx:pt idx="17351">483514</cx:pt>
          <cx:pt idx="17352">483489</cx:pt>
          <cx:pt idx="17353">483447</cx:pt>
          <cx:pt idx="17354">483363</cx:pt>
          <cx:pt idx="17355">483330</cx:pt>
          <cx:pt idx="17356">483306</cx:pt>
          <cx:pt idx="17357">483251</cx:pt>
          <cx:pt idx="17358">483240</cx:pt>
          <cx:pt idx="17359">483224</cx:pt>
          <cx:pt idx="17360">483210</cx:pt>
          <cx:pt idx="17361">483205</cx:pt>
          <cx:pt idx="17362">483170</cx:pt>
          <cx:pt idx="17363">483135</cx:pt>
          <cx:pt idx="17364">483131</cx:pt>
          <cx:pt idx="17365">483094</cx:pt>
          <cx:pt idx="17366">483054</cx:pt>
          <cx:pt idx="17367">483041</cx:pt>
          <cx:pt idx="17368">483000</cx:pt>
          <cx:pt idx="17369">482999</cx:pt>
          <cx:pt idx="17370">482970</cx:pt>
          <cx:pt idx="17371">482953</cx:pt>
          <cx:pt idx="17372">482932</cx:pt>
          <cx:pt idx="17373">482898</cx:pt>
          <cx:pt idx="17374">482612</cx:pt>
          <cx:pt idx="17375">482601</cx:pt>
          <cx:pt idx="17376">482589</cx:pt>
          <cx:pt idx="17377">482564</cx:pt>
          <cx:pt idx="17378">482557</cx:pt>
          <cx:pt idx="17379">482533</cx:pt>
          <cx:pt idx="17380">482530</cx:pt>
          <cx:pt idx="17381">482464</cx:pt>
          <cx:pt idx="17382">482464</cx:pt>
          <cx:pt idx="17383">482461</cx:pt>
          <cx:pt idx="17384">482412</cx:pt>
          <cx:pt idx="17385">482355</cx:pt>
          <cx:pt idx="17386">482320</cx:pt>
          <cx:pt idx="17387">482216</cx:pt>
          <cx:pt idx="17388">482179</cx:pt>
          <cx:pt idx="17389">482153</cx:pt>
          <cx:pt idx="17390">482011</cx:pt>
          <cx:pt idx="17391">481973</cx:pt>
          <cx:pt idx="17392">481959</cx:pt>
          <cx:pt idx="17393">481948</cx:pt>
          <cx:pt idx="17394">481946</cx:pt>
          <cx:pt idx="17395">481911</cx:pt>
          <cx:pt idx="17396">481837</cx:pt>
          <cx:pt idx="17397">481791</cx:pt>
          <cx:pt idx="17398">481782</cx:pt>
          <cx:pt idx="17399">481768</cx:pt>
          <cx:pt idx="17400">481766</cx:pt>
          <cx:pt idx="17401">481747</cx:pt>
          <cx:pt idx="17402">481646</cx:pt>
          <cx:pt idx="17403">481596</cx:pt>
          <cx:pt idx="17404">481562</cx:pt>
          <cx:pt idx="17405">481555</cx:pt>
          <cx:pt idx="17406">481529</cx:pt>
          <cx:pt idx="17407">481433</cx:pt>
          <cx:pt idx="17408">481408</cx:pt>
          <cx:pt idx="17409">481341</cx:pt>
          <cx:pt idx="17410">481174</cx:pt>
          <cx:pt idx="17411">481040</cx:pt>
          <cx:pt idx="17412">480991</cx:pt>
          <cx:pt idx="17413">480970</cx:pt>
          <cx:pt idx="17414">480905</cx:pt>
          <cx:pt idx="17415">480873</cx:pt>
          <cx:pt idx="17416">480862</cx:pt>
          <cx:pt idx="17417">480831</cx:pt>
          <cx:pt idx="17418">480717</cx:pt>
          <cx:pt idx="17419">480654</cx:pt>
          <cx:pt idx="17420">480620</cx:pt>
          <cx:pt idx="17421">480610</cx:pt>
          <cx:pt idx="17422">480539</cx:pt>
          <cx:pt idx="17423">480480</cx:pt>
          <cx:pt idx="17424">480406</cx:pt>
          <cx:pt idx="17425">480358</cx:pt>
          <cx:pt idx="17426">480281</cx:pt>
          <cx:pt idx="17427">480216</cx:pt>
          <cx:pt idx="17428">480212</cx:pt>
          <cx:pt idx="17429">480203</cx:pt>
          <cx:pt idx="17430">480190</cx:pt>
          <cx:pt idx="17431">480136</cx:pt>
          <cx:pt idx="17432">480125</cx:pt>
          <cx:pt idx="17433">480060</cx:pt>
          <cx:pt idx="17434">480018</cx:pt>
          <cx:pt idx="17435">479965</cx:pt>
          <cx:pt idx="17436">479954</cx:pt>
          <cx:pt idx="17437">479868</cx:pt>
          <cx:pt idx="17438">479862</cx:pt>
          <cx:pt idx="17439">479853</cx:pt>
          <cx:pt idx="17440">479802</cx:pt>
          <cx:pt idx="17441">479801</cx:pt>
          <cx:pt idx="17442">479786</cx:pt>
          <cx:pt idx="17443">479666</cx:pt>
          <cx:pt idx="17444">479522</cx:pt>
          <cx:pt idx="17445">479488</cx:pt>
          <cx:pt idx="17446">479406</cx:pt>
          <cx:pt idx="17447">479358</cx:pt>
          <cx:pt idx="17448">479292</cx:pt>
          <cx:pt idx="17449">479270</cx:pt>
          <cx:pt idx="17450">479263</cx:pt>
          <cx:pt idx="17451">479259</cx:pt>
          <cx:pt idx="17452">479241</cx:pt>
          <cx:pt idx="17453">479089</cx:pt>
          <cx:pt idx="17454">479067</cx:pt>
          <cx:pt idx="17455">479061</cx:pt>
          <cx:pt idx="17456">479046</cx:pt>
          <cx:pt idx="17457">479044</cx:pt>
          <cx:pt idx="17458">479034</cx:pt>
          <cx:pt idx="17459">479027</cx:pt>
          <cx:pt idx="17460">478997</cx:pt>
          <cx:pt idx="17461">478960</cx:pt>
          <cx:pt idx="17462">478905</cx:pt>
          <cx:pt idx="17463">478852</cx:pt>
          <cx:pt idx="17464">478836</cx:pt>
          <cx:pt idx="17465">478698</cx:pt>
          <cx:pt idx="17466">478677</cx:pt>
          <cx:pt idx="17467">478621</cx:pt>
          <cx:pt idx="17468">478570</cx:pt>
          <cx:pt idx="17469">478560</cx:pt>
          <cx:pt idx="17470">478559</cx:pt>
          <cx:pt idx="17471">478540</cx:pt>
          <cx:pt idx="17472">478465</cx:pt>
          <cx:pt idx="17473">478460</cx:pt>
          <cx:pt idx="17474">478443</cx:pt>
          <cx:pt idx="17475">478409</cx:pt>
          <cx:pt idx="17476">478405</cx:pt>
          <cx:pt idx="17477">478396</cx:pt>
          <cx:pt idx="17478">478390</cx:pt>
          <cx:pt idx="17479">478381</cx:pt>
          <cx:pt idx="17480">478206</cx:pt>
          <cx:pt idx="17481">478190</cx:pt>
          <cx:pt idx="17482">478183</cx:pt>
          <cx:pt idx="17483">477980</cx:pt>
          <cx:pt idx="17484">477980</cx:pt>
          <cx:pt idx="17485">477859</cx:pt>
          <cx:pt idx="17486">477828</cx:pt>
          <cx:pt idx="17487">477736</cx:pt>
          <cx:pt idx="17488">477718</cx:pt>
          <cx:pt idx="17489">477717</cx:pt>
          <cx:pt idx="17490">477701</cx:pt>
          <cx:pt idx="17491">477672</cx:pt>
          <cx:pt idx="17492">477636</cx:pt>
          <cx:pt idx="17493">477510</cx:pt>
          <cx:pt idx="17494">477346</cx:pt>
          <cx:pt idx="17495">477346</cx:pt>
          <cx:pt idx="17496">477309</cx:pt>
          <cx:pt idx="17497">477267</cx:pt>
          <cx:pt idx="17498">477253</cx:pt>
          <cx:pt idx="17499">477235</cx:pt>
          <cx:pt idx="17500">477099</cx:pt>
          <cx:pt idx="17501">476869</cx:pt>
          <cx:pt idx="17502">476852</cx:pt>
          <cx:pt idx="17503">476779</cx:pt>
          <cx:pt idx="17504">476773</cx:pt>
          <cx:pt idx="17505">476767</cx:pt>
          <cx:pt idx="17506">476753</cx:pt>
          <cx:pt idx="17507">476728</cx:pt>
          <cx:pt idx="17508">476726</cx:pt>
          <cx:pt idx="17509">476718</cx:pt>
          <cx:pt idx="17510">476631</cx:pt>
          <cx:pt idx="17511">476627</cx:pt>
          <cx:pt idx="17512">476573</cx:pt>
          <cx:pt idx="17513">476523</cx:pt>
          <cx:pt idx="17514">476421</cx:pt>
          <cx:pt idx="17515">476376</cx:pt>
          <cx:pt idx="17516">476302</cx:pt>
          <cx:pt idx="17517">476292</cx:pt>
          <cx:pt idx="17518">476253</cx:pt>
          <cx:pt idx="17519">476253</cx:pt>
          <cx:pt idx="17520">476250</cx:pt>
          <cx:pt idx="17521">476105</cx:pt>
          <cx:pt idx="17522">476011</cx:pt>
          <cx:pt idx="17523">475938</cx:pt>
          <cx:pt idx="17524">475900</cx:pt>
          <cx:pt idx="17525">475873</cx:pt>
          <cx:pt idx="17526">475871</cx:pt>
          <cx:pt idx="17527">475747</cx:pt>
          <cx:pt idx="17528">475717</cx:pt>
          <cx:pt idx="17529">475643</cx:pt>
          <cx:pt idx="17530">475637</cx:pt>
          <cx:pt idx="17531">475588</cx:pt>
          <cx:pt idx="17532">475486</cx:pt>
          <cx:pt idx="17533">475476</cx:pt>
          <cx:pt idx="17534">475420</cx:pt>
          <cx:pt idx="17535">475278</cx:pt>
          <cx:pt idx="17536">475219</cx:pt>
          <cx:pt idx="17537">475149</cx:pt>
          <cx:pt idx="17538">475127</cx:pt>
          <cx:pt idx="17539">475125</cx:pt>
          <cx:pt idx="17540">475105</cx:pt>
          <cx:pt idx="17541">475051</cx:pt>
          <cx:pt idx="17542">475032</cx:pt>
          <cx:pt idx="17543">474846</cx:pt>
          <cx:pt idx="17544">474819</cx:pt>
          <cx:pt idx="17545">474777</cx:pt>
          <cx:pt idx="17546">474766</cx:pt>
          <cx:pt idx="17547">474689</cx:pt>
          <cx:pt idx="17548">474626</cx:pt>
          <cx:pt idx="17549">474588</cx:pt>
          <cx:pt idx="17550">474554</cx:pt>
          <cx:pt idx="17551">474551</cx:pt>
          <cx:pt idx="17552">474525</cx:pt>
          <cx:pt idx="17553">474521</cx:pt>
          <cx:pt idx="17554">474488</cx:pt>
          <cx:pt idx="17555">474460</cx:pt>
          <cx:pt idx="17556">474458</cx:pt>
          <cx:pt idx="17557">474434</cx:pt>
          <cx:pt idx="17558">474416</cx:pt>
          <cx:pt idx="17559">474404</cx:pt>
          <cx:pt idx="17560">474375</cx:pt>
          <cx:pt idx="17561">474371</cx:pt>
          <cx:pt idx="17562">474361</cx:pt>
          <cx:pt idx="17563">474343</cx:pt>
          <cx:pt idx="17564">474275</cx:pt>
          <cx:pt idx="17565">474275</cx:pt>
          <cx:pt idx="17566">474263</cx:pt>
          <cx:pt idx="17567">474224</cx:pt>
          <cx:pt idx="17568">474215</cx:pt>
          <cx:pt idx="17569">474174</cx:pt>
          <cx:pt idx="17570">474166</cx:pt>
          <cx:pt idx="17571">474136</cx:pt>
          <cx:pt idx="17572">474111</cx:pt>
          <cx:pt idx="17573">474065</cx:pt>
          <cx:pt idx="17574">474052</cx:pt>
          <cx:pt idx="17575">474046</cx:pt>
          <cx:pt idx="17576">474042</cx:pt>
          <cx:pt idx="17577">474031</cx:pt>
          <cx:pt idx="17578">474026</cx:pt>
          <cx:pt idx="17579">473996</cx:pt>
          <cx:pt idx="17580">473990</cx:pt>
          <cx:pt idx="17581">473986</cx:pt>
          <cx:pt idx="17582">473962</cx:pt>
          <cx:pt idx="17583">473961</cx:pt>
          <cx:pt idx="17584">473958</cx:pt>
          <cx:pt idx="17585">473947</cx:pt>
          <cx:pt idx="17586">473903</cx:pt>
          <cx:pt idx="17587">473901</cx:pt>
          <cx:pt idx="17588">473900</cx:pt>
          <cx:pt idx="17589">473873</cx:pt>
          <cx:pt idx="17590">473734</cx:pt>
          <cx:pt idx="17591">473701</cx:pt>
          <cx:pt idx="17592">473591</cx:pt>
          <cx:pt idx="17593">473591</cx:pt>
          <cx:pt idx="17594">473570</cx:pt>
          <cx:pt idx="17595">473556</cx:pt>
          <cx:pt idx="17596">473531</cx:pt>
          <cx:pt idx="17597">473392</cx:pt>
          <cx:pt idx="17598">473390</cx:pt>
          <cx:pt idx="17599">473187</cx:pt>
          <cx:pt idx="17600">473180</cx:pt>
          <cx:pt idx="17601">473077</cx:pt>
          <cx:pt idx="17602">473068</cx:pt>
          <cx:pt idx="17603">473018</cx:pt>
          <cx:pt idx="17604">473005</cx:pt>
          <cx:pt idx="17605">472930</cx:pt>
          <cx:pt idx="17606">472908</cx:pt>
          <cx:pt idx="17607">472890</cx:pt>
          <cx:pt idx="17608">472865</cx:pt>
          <cx:pt idx="17609">472833</cx:pt>
          <cx:pt idx="17610">472828</cx:pt>
          <cx:pt idx="17611">472785</cx:pt>
          <cx:pt idx="17612">472728</cx:pt>
          <cx:pt idx="17613">472722</cx:pt>
          <cx:pt idx="17614">472717</cx:pt>
          <cx:pt idx="17615">472707</cx:pt>
          <cx:pt idx="17616">472683</cx:pt>
          <cx:pt idx="17617">472574</cx:pt>
          <cx:pt idx="17618">472573</cx:pt>
          <cx:pt idx="17619">472564</cx:pt>
          <cx:pt idx="17620">472555</cx:pt>
          <cx:pt idx="17621">472553</cx:pt>
          <cx:pt idx="17622">472542</cx:pt>
          <cx:pt idx="17623">472533</cx:pt>
          <cx:pt idx="17624">472499</cx:pt>
          <cx:pt idx="17625">472484</cx:pt>
          <cx:pt idx="17626">472376</cx:pt>
          <cx:pt idx="17627">472369</cx:pt>
          <cx:pt idx="17628">472334</cx:pt>
          <cx:pt idx="17629">472327</cx:pt>
          <cx:pt idx="17630">472275</cx:pt>
          <cx:pt idx="17631">472202</cx:pt>
          <cx:pt idx="17632">472166</cx:pt>
          <cx:pt idx="17633">472150</cx:pt>
          <cx:pt idx="17634">472132</cx:pt>
          <cx:pt idx="17635">472062</cx:pt>
          <cx:pt idx="17636">472020</cx:pt>
          <cx:pt idx="17637">472011</cx:pt>
          <cx:pt idx="17638">471951</cx:pt>
          <cx:pt idx="17639">471926</cx:pt>
          <cx:pt idx="17640">471919</cx:pt>
          <cx:pt idx="17641">471903</cx:pt>
          <cx:pt idx="17642">471856</cx:pt>
          <cx:pt idx="17643">471809</cx:pt>
          <cx:pt idx="17644">471802</cx:pt>
          <cx:pt idx="17645">471794</cx:pt>
          <cx:pt idx="17646">471684</cx:pt>
          <cx:pt idx="17647">471662</cx:pt>
          <cx:pt idx="17648">471631</cx:pt>
          <cx:pt idx="17649">471534</cx:pt>
          <cx:pt idx="17650">471533</cx:pt>
          <cx:pt idx="17651">471522</cx:pt>
          <cx:pt idx="17652">471492</cx:pt>
          <cx:pt idx="17653">471471</cx:pt>
          <cx:pt idx="17654">471466</cx:pt>
          <cx:pt idx="17655">471380</cx:pt>
          <cx:pt idx="17656">471316</cx:pt>
          <cx:pt idx="17657">471314</cx:pt>
          <cx:pt idx="17658">471268</cx:pt>
          <cx:pt idx="17659">471268</cx:pt>
          <cx:pt idx="17660">471246</cx:pt>
          <cx:pt idx="17661">471229</cx:pt>
          <cx:pt idx="17662">470930</cx:pt>
          <cx:pt idx="17663">470922</cx:pt>
          <cx:pt idx="17664">470910</cx:pt>
          <cx:pt idx="17665">470884</cx:pt>
          <cx:pt idx="17666">470875</cx:pt>
          <cx:pt idx="17667">470783</cx:pt>
          <cx:pt idx="17668">470762</cx:pt>
          <cx:pt idx="17669">470761</cx:pt>
          <cx:pt idx="17670">470752</cx:pt>
          <cx:pt idx="17671">470720</cx:pt>
          <cx:pt idx="17672">470715</cx:pt>
          <cx:pt idx="17673">470710</cx:pt>
          <cx:pt idx="17674">470516</cx:pt>
          <cx:pt idx="17675">470451</cx:pt>
          <cx:pt idx="17676">470398</cx:pt>
          <cx:pt idx="17677">470392</cx:pt>
          <cx:pt idx="17678">470346</cx:pt>
          <cx:pt idx="17679">470310</cx:pt>
          <cx:pt idx="17680">470273</cx:pt>
          <cx:pt idx="17681">470268</cx:pt>
          <cx:pt idx="17682">470212</cx:pt>
          <cx:pt idx="17683">470142</cx:pt>
          <cx:pt idx="17684">470130</cx:pt>
          <cx:pt idx="17685">469993</cx:pt>
          <cx:pt idx="17686">469949</cx:pt>
          <cx:pt idx="17687">469929</cx:pt>
          <cx:pt idx="17688">469856</cx:pt>
          <cx:pt idx="17689">469801</cx:pt>
          <cx:pt idx="17690">469779</cx:pt>
          <cx:pt idx="17691">469738</cx:pt>
          <cx:pt idx="17692">469721</cx:pt>
          <cx:pt idx="17693">469715</cx:pt>
          <cx:pt idx="17694">469688</cx:pt>
          <cx:pt idx="17695">469681</cx:pt>
          <cx:pt idx="17696">469667</cx:pt>
          <cx:pt idx="17697">469662</cx:pt>
          <cx:pt idx="17698">469639</cx:pt>
          <cx:pt idx="17699">469607</cx:pt>
          <cx:pt idx="17700">469554</cx:pt>
          <cx:pt idx="17701">469540</cx:pt>
          <cx:pt idx="17702">469508</cx:pt>
          <cx:pt idx="17703">469484</cx:pt>
          <cx:pt idx="17704">469378</cx:pt>
          <cx:pt idx="17705">469353</cx:pt>
          <cx:pt idx="17706">469310</cx:pt>
          <cx:pt idx="17707">469281</cx:pt>
          <cx:pt idx="17708">469232</cx:pt>
          <cx:pt idx="17709">469187</cx:pt>
          <cx:pt idx="17710">469185</cx:pt>
          <cx:pt idx="17711">469096</cx:pt>
          <cx:pt idx="17712">468928</cx:pt>
          <cx:pt idx="17713">468919</cx:pt>
          <cx:pt idx="17714">468897</cx:pt>
          <cx:pt idx="17715">468852</cx:pt>
          <cx:pt idx="17716">468666</cx:pt>
          <cx:pt idx="17717">468644</cx:pt>
          <cx:pt idx="17718">468639</cx:pt>
          <cx:pt idx="17719">468561</cx:pt>
          <cx:pt idx="17720">468558</cx:pt>
          <cx:pt idx="17721">468531</cx:pt>
          <cx:pt idx="17722">468522</cx:pt>
          <cx:pt idx="17723">468451</cx:pt>
          <cx:pt idx="17724">468444</cx:pt>
          <cx:pt idx="17725">468415</cx:pt>
          <cx:pt idx="17726">468396</cx:pt>
          <cx:pt idx="17727">468360</cx:pt>
          <cx:pt idx="17728">468306</cx:pt>
          <cx:pt idx="17729">468299</cx:pt>
          <cx:pt idx="17730">468221</cx:pt>
          <cx:pt idx="17731">468108</cx:pt>
          <cx:pt idx="17732">468103</cx:pt>
          <cx:pt idx="17733">468068</cx:pt>
          <cx:pt idx="17734">468051</cx:pt>
          <cx:pt idx="17735">468037</cx:pt>
          <cx:pt idx="17736">467998</cx:pt>
          <cx:pt idx="17737">467921</cx:pt>
          <cx:pt idx="17738">467921</cx:pt>
          <cx:pt idx="17739">467874</cx:pt>
          <cx:pt idx="17740">467787</cx:pt>
          <cx:pt idx="17741">467779</cx:pt>
          <cx:pt idx="17742">467751</cx:pt>
          <cx:pt idx="17743">467728</cx:pt>
          <cx:pt idx="17744">467604</cx:pt>
          <cx:pt idx="17745">467593</cx:pt>
          <cx:pt idx="17746">467562</cx:pt>
          <cx:pt idx="17747">467522</cx:pt>
          <cx:pt idx="17748">467474</cx:pt>
          <cx:pt idx="17749">467456</cx:pt>
          <cx:pt idx="17750">467456</cx:pt>
          <cx:pt idx="17751">467440</cx:pt>
          <cx:pt idx="17752">467416</cx:pt>
          <cx:pt idx="17753">467407</cx:pt>
          <cx:pt idx="17754">467388</cx:pt>
          <cx:pt idx="17755">467346</cx:pt>
          <cx:pt idx="17756">467314</cx:pt>
          <cx:pt idx="17757">467302</cx:pt>
          <cx:pt idx="17758">467236</cx:pt>
          <cx:pt idx="17759">467096</cx:pt>
          <cx:pt idx="17760">467088</cx:pt>
          <cx:pt idx="17761">467041</cx:pt>
          <cx:pt idx="17762">467023</cx:pt>
          <cx:pt idx="17763">466908</cx:pt>
          <cx:pt idx="17764">466904</cx:pt>
          <cx:pt idx="17765">466857</cx:pt>
          <cx:pt idx="17766">466745</cx:pt>
          <cx:pt idx="17767">466648</cx:pt>
          <cx:pt idx="17768">466614</cx:pt>
          <cx:pt idx="17769">466589</cx:pt>
          <cx:pt idx="17770">466511</cx:pt>
          <cx:pt idx="17771">466381</cx:pt>
          <cx:pt idx="17772">466348</cx:pt>
          <cx:pt idx="17773">466338</cx:pt>
          <cx:pt idx="17774">466322</cx:pt>
          <cx:pt idx="17775">466312</cx:pt>
          <cx:pt idx="17776">466256</cx:pt>
          <cx:pt idx="17777">466235</cx:pt>
          <cx:pt idx="17778">466174</cx:pt>
          <cx:pt idx="17779">466173</cx:pt>
          <cx:pt idx="17780">466155</cx:pt>
          <cx:pt idx="17781">466110</cx:pt>
          <cx:pt idx="17782">465980</cx:pt>
          <cx:pt idx="17783">465954</cx:pt>
          <cx:pt idx="17784">465939</cx:pt>
          <cx:pt idx="17785">465934</cx:pt>
          <cx:pt idx="17786">465864</cx:pt>
          <cx:pt idx="17787">465835</cx:pt>
          <cx:pt idx="17788">465829</cx:pt>
          <cx:pt idx="17789">465804</cx:pt>
          <cx:pt idx="17790">465776</cx:pt>
          <cx:pt idx="17791">465667</cx:pt>
          <cx:pt idx="17792">465629</cx:pt>
          <cx:pt idx="17793">465590</cx:pt>
          <cx:pt idx="17794">465547</cx:pt>
          <cx:pt idx="17795">465502</cx:pt>
          <cx:pt idx="17796">465473</cx:pt>
          <cx:pt idx="17797">465461</cx:pt>
          <cx:pt idx="17798">465329</cx:pt>
          <cx:pt idx="17799">465287</cx:pt>
          <cx:pt idx="17800">465284</cx:pt>
          <cx:pt idx="17801">465273</cx:pt>
          <cx:pt idx="17802">465268</cx:pt>
          <cx:pt idx="17803">465244</cx:pt>
          <cx:pt idx="17804">465097</cx:pt>
          <cx:pt idx="17805">465036</cx:pt>
          <cx:pt idx="17806">465022</cx:pt>
          <cx:pt idx="17807">464987</cx:pt>
          <cx:pt idx="17808">464981</cx:pt>
          <cx:pt idx="17809">464971</cx:pt>
          <cx:pt idx="17810">464915</cx:pt>
          <cx:pt idx="17811">464829</cx:pt>
          <cx:pt idx="17812">464745</cx:pt>
          <cx:pt idx="17813">464657</cx:pt>
          <cx:pt idx="17814">464654</cx:pt>
          <cx:pt idx="17815">464546</cx:pt>
          <cx:pt idx="17816">464519</cx:pt>
          <cx:pt idx="17817">464425</cx:pt>
          <cx:pt idx="17818">464369</cx:pt>
          <cx:pt idx="17819">464363</cx:pt>
          <cx:pt idx="17820">464348</cx:pt>
          <cx:pt idx="17821">464265</cx:pt>
          <cx:pt idx="17822">464260</cx:pt>
          <cx:pt idx="17823">464260</cx:pt>
          <cx:pt idx="17824">464223</cx:pt>
          <cx:pt idx="17825">464220</cx:pt>
          <cx:pt idx="17826">464170</cx:pt>
          <cx:pt idx="17827">464151</cx:pt>
          <cx:pt idx="17828">464130</cx:pt>
          <cx:pt idx="17829">464130</cx:pt>
          <cx:pt idx="17830">464123</cx:pt>
          <cx:pt idx="17831">464098</cx:pt>
          <cx:pt idx="17832">464026</cx:pt>
          <cx:pt idx="17833">463992</cx:pt>
          <cx:pt idx="17834">463958</cx:pt>
          <cx:pt idx="17835">463951</cx:pt>
          <cx:pt idx="17836">463911</cx:pt>
          <cx:pt idx="17837">463861</cx:pt>
          <cx:pt idx="17838">463840</cx:pt>
          <cx:pt idx="17839">463700</cx:pt>
          <cx:pt idx="17840">463657</cx:pt>
          <cx:pt idx="17841">463606</cx:pt>
          <cx:pt idx="17842">463549</cx:pt>
          <cx:pt idx="17843">463512</cx:pt>
          <cx:pt idx="17844">463490</cx:pt>
          <cx:pt idx="17845">463434</cx:pt>
          <cx:pt idx="17846">463426</cx:pt>
          <cx:pt idx="17847">463407</cx:pt>
          <cx:pt idx="17848">463396</cx:pt>
          <cx:pt idx="17849">463350</cx:pt>
          <cx:pt idx="17850">463324</cx:pt>
          <cx:pt idx="17851">463282</cx:pt>
          <cx:pt idx="17852">463264</cx:pt>
          <cx:pt idx="17853">463237</cx:pt>
          <cx:pt idx="17854">463203</cx:pt>
          <cx:pt idx="17855">463163</cx:pt>
          <cx:pt idx="17856">463107</cx:pt>
          <cx:pt idx="17857">463100</cx:pt>
          <cx:pt idx="17858">463072</cx:pt>
          <cx:pt idx="17859">463019</cx:pt>
          <cx:pt idx="17860">463016</cx:pt>
          <cx:pt idx="17861">462977</cx:pt>
          <cx:pt idx="17862">462815</cx:pt>
          <cx:pt idx="17863">462783</cx:pt>
          <cx:pt idx="17864">462778</cx:pt>
          <cx:pt idx="17865">462746</cx:pt>
          <cx:pt idx="17866">462744</cx:pt>
          <cx:pt idx="17867">462719</cx:pt>
          <cx:pt idx="17868">462704</cx:pt>
          <cx:pt idx="17869">462672</cx:pt>
          <cx:pt idx="17870">462582</cx:pt>
          <cx:pt idx="17871">462523</cx:pt>
          <cx:pt idx="17872">462490</cx:pt>
          <cx:pt idx="17873">462474</cx:pt>
          <cx:pt idx="17874">462463</cx:pt>
          <cx:pt idx="17875">462458</cx:pt>
          <cx:pt idx="17876">462386</cx:pt>
          <cx:pt idx="17877">462340</cx:pt>
          <cx:pt idx="17878">462328</cx:pt>
          <cx:pt idx="17879">462302</cx:pt>
          <cx:pt idx="17880">462149</cx:pt>
          <cx:pt idx="17881">462149</cx:pt>
          <cx:pt idx="17882">462130</cx:pt>
          <cx:pt idx="17883">462097</cx:pt>
          <cx:pt idx="17884">462090</cx:pt>
          <cx:pt idx="17885">462070</cx:pt>
          <cx:pt idx="17886">461942</cx:pt>
          <cx:pt idx="17887">461941</cx:pt>
          <cx:pt idx="17888">461936</cx:pt>
          <cx:pt idx="17889">461929</cx:pt>
          <cx:pt idx="17890">461908</cx:pt>
          <cx:pt idx="17891">461789</cx:pt>
          <cx:pt idx="17892">461663</cx:pt>
          <cx:pt idx="17893">461561</cx:pt>
          <cx:pt idx="17894">461516</cx:pt>
          <cx:pt idx="17895">461475</cx:pt>
          <cx:pt idx="17896">461473</cx:pt>
          <cx:pt idx="17897">461463</cx:pt>
          <cx:pt idx="17898">461421</cx:pt>
          <cx:pt idx="17899">461364</cx:pt>
          <cx:pt idx="17900">461349</cx:pt>
          <cx:pt idx="17901">461295</cx:pt>
          <cx:pt idx="17902">461288</cx:pt>
          <cx:pt idx="17903">461184</cx:pt>
          <cx:pt idx="17904">461176</cx:pt>
          <cx:pt idx="17905">461165</cx:pt>
          <cx:pt idx="17906">461125</cx:pt>
          <cx:pt idx="17907">461044</cx:pt>
          <cx:pt idx="17908">460950</cx:pt>
          <cx:pt idx="17909">460879</cx:pt>
          <cx:pt idx="17910">460877</cx:pt>
          <cx:pt idx="17911">460789</cx:pt>
          <cx:pt idx="17912">460779</cx:pt>
          <cx:pt idx="17913">460715</cx:pt>
          <cx:pt idx="17914">460660</cx:pt>
          <cx:pt idx="17915">460597</cx:pt>
          <cx:pt idx="17916">460554</cx:pt>
          <cx:pt idx="17917">460512</cx:pt>
          <cx:pt idx="17918">460474</cx:pt>
          <cx:pt idx="17919">460468</cx:pt>
          <cx:pt idx="17920">460428</cx:pt>
          <cx:pt idx="17921">460384</cx:pt>
          <cx:pt idx="17922">460380</cx:pt>
          <cx:pt idx="17923">460348</cx:pt>
          <cx:pt idx="17924">460333</cx:pt>
          <cx:pt idx="17925">460281</cx:pt>
          <cx:pt idx="17926">460244</cx:pt>
          <cx:pt idx="17927">460230</cx:pt>
          <cx:pt idx="17928">460193</cx:pt>
          <cx:pt idx="17929">460186</cx:pt>
          <cx:pt idx="17930">460137</cx:pt>
          <cx:pt idx="17931">460100</cx:pt>
          <cx:pt idx="17932">459951</cx:pt>
          <cx:pt idx="17933">459937</cx:pt>
          <cx:pt idx="17934">459901</cx:pt>
          <cx:pt idx="17935">459858</cx:pt>
          <cx:pt idx="17936">459840</cx:pt>
          <cx:pt idx="17937">459763</cx:pt>
          <cx:pt idx="17938">459643</cx:pt>
          <cx:pt idx="17939">459575</cx:pt>
          <cx:pt idx="17940">459538</cx:pt>
          <cx:pt idx="17941">459536</cx:pt>
          <cx:pt idx="17942">459519</cx:pt>
          <cx:pt idx="17943">459507</cx:pt>
          <cx:pt idx="17944">459497</cx:pt>
          <cx:pt idx="17945">459491</cx:pt>
          <cx:pt idx="17946">459414</cx:pt>
          <cx:pt idx="17947">459407</cx:pt>
          <cx:pt idx="17948">459380</cx:pt>
          <cx:pt idx="17949">459359</cx:pt>
          <cx:pt idx="17950">459358</cx:pt>
          <cx:pt idx="17951">459330</cx:pt>
          <cx:pt idx="17952">459323</cx:pt>
          <cx:pt idx="17953">459271</cx:pt>
          <cx:pt idx="17954">459270</cx:pt>
          <cx:pt idx="17955">459216</cx:pt>
          <cx:pt idx="17956">459206</cx:pt>
          <cx:pt idx="17957">459191</cx:pt>
          <cx:pt idx="17958">459040</cx:pt>
          <cx:pt idx="17959">459012</cx:pt>
          <cx:pt idx="17960">459003</cx:pt>
          <cx:pt idx="17961">458992</cx:pt>
          <cx:pt idx="17962">458964</cx:pt>
          <cx:pt idx="17963">458899</cx:pt>
          <cx:pt idx="17964">458898</cx:pt>
          <cx:pt idx="17965">458883</cx:pt>
          <cx:pt idx="17966">458776</cx:pt>
          <cx:pt idx="17967">458758</cx:pt>
          <cx:pt idx="17968">458750</cx:pt>
          <cx:pt idx="17969">458742</cx:pt>
          <cx:pt idx="17970">458681</cx:pt>
          <cx:pt idx="17971">458593</cx:pt>
          <cx:pt idx="17972">458499</cx:pt>
          <cx:pt idx="17973">458429</cx:pt>
          <cx:pt idx="17974">458372</cx:pt>
          <cx:pt idx="17975">458196</cx:pt>
          <cx:pt idx="17976">458116</cx:pt>
          <cx:pt idx="17977">458082</cx:pt>
          <cx:pt idx="17978">458075</cx:pt>
          <cx:pt idx="17979">458043</cx:pt>
          <cx:pt idx="17980">458011</cx:pt>
          <cx:pt idx="17981">457974</cx:pt>
          <cx:pt idx="17982">457917</cx:pt>
          <cx:pt idx="17983">457910</cx:pt>
          <cx:pt idx="17984">457688</cx:pt>
          <cx:pt idx="17985">457660</cx:pt>
          <cx:pt idx="17986">457624</cx:pt>
          <cx:pt idx="17987">457580</cx:pt>
          <cx:pt idx="17988">457503</cx:pt>
          <cx:pt idx="17989">457485</cx:pt>
          <cx:pt idx="17990">457407</cx:pt>
          <cx:pt idx="17991">457321</cx:pt>
          <cx:pt idx="17992">457283</cx:pt>
          <cx:pt idx="17993">457260</cx:pt>
          <cx:pt idx="17994">457247</cx:pt>
          <cx:pt idx="17995">457182</cx:pt>
          <cx:pt idx="17996">456904</cx:pt>
          <cx:pt idx="17997">456869</cx:pt>
          <cx:pt idx="17998">456798</cx:pt>
          <cx:pt idx="17999">456793</cx:pt>
          <cx:pt idx="18000">456727</cx:pt>
          <cx:pt idx="18001">456701</cx:pt>
          <cx:pt idx="18002">456614</cx:pt>
          <cx:pt idx="18003">456573</cx:pt>
          <cx:pt idx="18004">456547</cx:pt>
          <cx:pt idx="18005">456518</cx:pt>
          <cx:pt idx="18006">456491</cx:pt>
          <cx:pt idx="18007">456475</cx:pt>
          <cx:pt idx="18008">456364</cx:pt>
          <cx:pt idx="18009">456286</cx:pt>
          <cx:pt idx="18010">456209</cx:pt>
          <cx:pt idx="18011">456178</cx:pt>
          <cx:pt idx="18012">456158</cx:pt>
          <cx:pt idx="18013">456122</cx:pt>
          <cx:pt idx="18014">456096</cx:pt>
          <cx:pt idx="18015">456025</cx:pt>
          <cx:pt idx="18016">455997</cx:pt>
          <cx:pt idx="18017">455987</cx:pt>
          <cx:pt idx="18018">455947</cx:pt>
          <cx:pt idx="18019">455942</cx:pt>
          <cx:pt idx="18020">455875</cx:pt>
          <cx:pt idx="18021">455870</cx:pt>
          <cx:pt idx="18022">455846</cx:pt>
          <cx:pt idx="18023">455838</cx:pt>
          <cx:pt idx="18024">455808</cx:pt>
          <cx:pt idx="18025">455650</cx:pt>
          <cx:pt idx="18026">455575</cx:pt>
          <cx:pt idx="18027">455541</cx:pt>
          <cx:pt idx="18028">455540</cx:pt>
          <cx:pt idx="18029">455525</cx:pt>
          <cx:pt idx="18030">455519</cx:pt>
          <cx:pt idx="18031">455511</cx:pt>
          <cx:pt idx="18032">455507</cx:pt>
          <cx:pt idx="18033">455452</cx:pt>
          <cx:pt idx="18034">455429</cx:pt>
          <cx:pt idx="18035">455425</cx:pt>
          <cx:pt idx="18036">455396</cx:pt>
          <cx:pt idx="18037">455363</cx:pt>
          <cx:pt idx="18038">455340</cx:pt>
          <cx:pt idx="18039">455289</cx:pt>
          <cx:pt idx="18040">455260</cx:pt>
          <cx:pt idx="18041">455243</cx:pt>
          <cx:pt idx="18042">455127</cx:pt>
          <cx:pt idx="18043">455097</cx:pt>
          <cx:pt idx="18044">455023</cx:pt>
          <cx:pt idx="18045">455018</cx:pt>
          <cx:pt idx="18046">454904</cx:pt>
          <cx:pt idx="18047">454875</cx:pt>
          <cx:pt idx="18048">454860</cx:pt>
          <cx:pt idx="18049">454795</cx:pt>
          <cx:pt idx="18050">454790</cx:pt>
          <cx:pt idx="18051">454761</cx:pt>
          <cx:pt idx="18052">454684</cx:pt>
          <cx:pt idx="18053">454596</cx:pt>
          <cx:pt idx="18054">454564</cx:pt>
          <cx:pt idx="18055">454559</cx:pt>
          <cx:pt idx="18056">454507</cx:pt>
          <cx:pt idx="18057">454439</cx:pt>
          <cx:pt idx="18058">454316</cx:pt>
          <cx:pt idx="18059">454254</cx:pt>
          <cx:pt idx="18060">454207</cx:pt>
          <cx:pt idx="18061">454173</cx:pt>
          <cx:pt idx="18062">454025</cx:pt>
          <cx:pt idx="18063">453999</cx:pt>
          <cx:pt idx="18064">453964</cx:pt>
          <cx:pt idx="18065">453827</cx:pt>
          <cx:pt idx="18066">453753</cx:pt>
          <cx:pt idx="18067">453643</cx:pt>
          <cx:pt idx="18068">453541</cx:pt>
          <cx:pt idx="18069">453515</cx:pt>
          <cx:pt idx="18070">453504</cx:pt>
          <cx:pt idx="18071">453440</cx:pt>
          <cx:pt idx="18072">453432</cx:pt>
          <cx:pt idx="18073">453431</cx:pt>
          <cx:pt idx="18074">453402</cx:pt>
          <cx:pt idx="18075">453402</cx:pt>
          <cx:pt idx="18076">453371</cx:pt>
          <cx:pt idx="18077">453365</cx:pt>
          <cx:pt idx="18078">453334</cx:pt>
          <cx:pt idx="18079">453309</cx:pt>
          <cx:pt idx="18080">453229</cx:pt>
          <cx:pt idx="18081">453228</cx:pt>
          <cx:pt idx="18082">453147</cx:pt>
          <cx:pt idx="18083">453140</cx:pt>
          <cx:pt idx="18084">453092</cx:pt>
          <cx:pt idx="18085">453086</cx:pt>
          <cx:pt idx="18086">453009</cx:pt>
          <cx:pt idx="18087">452859</cx:pt>
          <cx:pt idx="18088">452773</cx:pt>
          <cx:pt idx="18089">452702</cx:pt>
          <cx:pt idx="18090">452671</cx:pt>
          <cx:pt idx="18091">452622</cx:pt>
          <cx:pt idx="18092">452598</cx:pt>
          <cx:pt idx="18093">452592</cx:pt>
          <cx:pt idx="18094">452584</cx:pt>
          <cx:pt idx="18095">452580</cx:pt>
          <cx:pt idx="18096">452552</cx:pt>
          <cx:pt idx="18097">452487</cx:pt>
          <cx:pt idx="18098">452460</cx:pt>
          <cx:pt idx="18099">452405</cx:pt>
          <cx:pt idx="18100">452311</cx:pt>
          <cx:pt idx="18101">452269</cx:pt>
          <cx:pt idx="18102">452258</cx:pt>
          <cx:pt idx="18103">452190</cx:pt>
          <cx:pt idx="18104">452164</cx:pt>
          <cx:pt idx="18105">452158</cx:pt>
          <cx:pt idx="18106">452140</cx:pt>
          <cx:pt idx="18107">452135</cx:pt>
          <cx:pt idx="18108">452128</cx:pt>
          <cx:pt idx="18109">452124</cx:pt>
          <cx:pt idx="18110">452034</cx:pt>
          <cx:pt idx="18111">452003</cx:pt>
          <cx:pt idx="18112">451973</cx:pt>
          <cx:pt idx="18113">451928</cx:pt>
          <cx:pt idx="18114">451903</cx:pt>
          <cx:pt idx="18115">451857</cx:pt>
          <cx:pt idx="18116">451694</cx:pt>
          <cx:pt idx="18117">451693</cx:pt>
          <cx:pt idx="18118">451655</cx:pt>
          <cx:pt idx="18119">451534</cx:pt>
          <cx:pt idx="18120">451489</cx:pt>
          <cx:pt idx="18121">451472</cx:pt>
          <cx:pt idx="18122">451464</cx:pt>
          <cx:pt idx="18123">451409</cx:pt>
          <cx:pt idx="18124">451338</cx:pt>
          <cx:pt idx="18125">451237</cx:pt>
          <cx:pt idx="18126">451210</cx:pt>
          <cx:pt idx="18127">451167</cx:pt>
          <cx:pt idx="18128">451150</cx:pt>
          <cx:pt idx="18129">451122</cx:pt>
          <cx:pt idx="18130">451118</cx:pt>
          <cx:pt idx="18131">450951</cx:pt>
          <cx:pt idx="18132">450901</cx:pt>
          <cx:pt idx="18133">450901</cx:pt>
          <cx:pt idx="18134">450887</cx:pt>
          <cx:pt idx="18135">450817</cx:pt>
          <cx:pt idx="18136">450811</cx:pt>
          <cx:pt idx="18137">450777</cx:pt>
          <cx:pt idx="18138">450661</cx:pt>
          <cx:pt idx="18139">450656</cx:pt>
          <cx:pt idx="18140">450652</cx:pt>
          <cx:pt idx="18141">450651</cx:pt>
          <cx:pt idx="18142">450600</cx:pt>
          <cx:pt idx="18143">450569</cx:pt>
          <cx:pt idx="18144">450532</cx:pt>
          <cx:pt idx="18145">450389</cx:pt>
          <cx:pt idx="18146">450294</cx:pt>
          <cx:pt idx="18147">450249</cx:pt>
          <cx:pt idx="18148">450244</cx:pt>
          <cx:pt idx="18149">450102</cx:pt>
          <cx:pt idx="18150">450096</cx:pt>
          <cx:pt idx="18151">450049</cx:pt>
          <cx:pt idx="18152">449998</cx:pt>
          <cx:pt idx="18153">449892</cx:pt>
          <cx:pt idx="18154">449845</cx:pt>
          <cx:pt idx="18155">449781</cx:pt>
          <cx:pt idx="18156">449576</cx:pt>
          <cx:pt idx="18157">449568</cx:pt>
          <cx:pt idx="18158">449476</cx:pt>
          <cx:pt idx="18159">449439</cx:pt>
          <cx:pt idx="18160">449404</cx:pt>
          <cx:pt idx="18161">449274</cx:pt>
          <cx:pt idx="18162">449248</cx:pt>
          <cx:pt idx="18163">449210</cx:pt>
          <cx:pt idx="18164">449197</cx:pt>
          <cx:pt idx="18165">449175</cx:pt>
          <cx:pt idx="18166">449120</cx:pt>
          <cx:pt idx="18167">449077</cx:pt>
          <cx:pt idx="18168">449039</cx:pt>
          <cx:pt idx="18169">448969</cx:pt>
          <cx:pt idx="18170">448967</cx:pt>
          <cx:pt idx="18171">448965</cx:pt>
          <cx:pt idx="18172">448951</cx:pt>
          <cx:pt idx="18173">448913</cx:pt>
          <cx:pt idx="18174">448835</cx:pt>
          <cx:pt idx="18175">448815</cx:pt>
          <cx:pt idx="18176">448799</cx:pt>
          <cx:pt idx="18177">448790</cx:pt>
          <cx:pt idx="18178">448780</cx:pt>
          <cx:pt idx="18179">448708</cx:pt>
          <cx:pt idx="18180">448679</cx:pt>
          <cx:pt idx="18181">448668</cx:pt>
          <cx:pt idx="18182">448612</cx:pt>
          <cx:pt idx="18183">448610</cx:pt>
          <cx:pt idx="18184">448544</cx:pt>
          <cx:pt idx="18185">448527</cx:pt>
          <cx:pt idx="18186">448486</cx:pt>
          <cx:pt idx="18187">448472</cx:pt>
          <cx:pt idx="18188">448412</cx:pt>
          <cx:pt idx="18189">448397</cx:pt>
          <cx:pt idx="18190">448255</cx:pt>
          <cx:pt idx="18191">448221</cx:pt>
          <cx:pt idx="18192">448209</cx:pt>
          <cx:pt idx="18193">448175</cx:pt>
          <cx:pt idx="18194">448156</cx:pt>
          <cx:pt idx="18195">448146</cx:pt>
          <cx:pt idx="18196">448143</cx:pt>
          <cx:pt idx="18197">448106</cx:pt>
          <cx:pt idx="18198">447980</cx:pt>
          <cx:pt idx="18199">447897</cx:pt>
          <cx:pt idx="18200">447889</cx:pt>
          <cx:pt idx="18201">447850</cx:pt>
          <cx:pt idx="18202">447756</cx:pt>
          <cx:pt idx="18203">447641</cx:pt>
          <cx:pt idx="18204">447630</cx:pt>
          <cx:pt idx="18205">447618</cx:pt>
          <cx:pt idx="18206">447605</cx:pt>
          <cx:pt idx="18207">447518</cx:pt>
          <cx:pt idx="18208">447514</cx:pt>
          <cx:pt idx="18209">447303</cx:pt>
          <cx:pt idx="18210">447212</cx:pt>
          <cx:pt idx="18211">447110</cx:pt>
          <cx:pt idx="18212">447041</cx:pt>
          <cx:pt idx="18213">447007</cx:pt>
          <cx:pt idx="18214">446961</cx:pt>
          <cx:pt idx="18215">446942</cx:pt>
          <cx:pt idx="18216">446880</cx:pt>
          <cx:pt idx="18217">446864</cx:pt>
          <cx:pt idx="18218">446854</cx:pt>
          <cx:pt idx="18219">446801</cx:pt>
          <cx:pt idx="18220">446801</cx:pt>
          <cx:pt idx="18221">446793</cx:pt>
          <cx:pt idx="18222">446764</cx:pt>
          <cx:pt idx="18223">446733</cx:pt>
          <cx:pt idx="18224">446729</cx:pt>
          <cx:pt idx="18225">446635</cx:pt>
          <cx:pt idx="18226">446634</cx:pt>
          <cx:pt idx="18227">446612</cx:pt>
          <cx:pt idx="18228">446607</cx:pt>
          <cx:pt idx="18229">446570</cx:pt>
          <cx:pt idx="18230">446526</cx:pt>
          <cx:pt idx="18231">446440</cx:pt>
          <cx:pt idx="18232">446411</cx:pt>
          <cx:pt idx="18233">446363</cx:pt>
          <cx:pt idx="18234">446330</cx:pt>
          <cx:pt idx="18235">446246</cx:pt>
          <cx:pt idx="18236">446241</cx:pt>
          <cx:pt idx="18237">446220</cx:pt>
          <cx:pt idx="18238">446206</cx:pt>
          <cx:pt idx="18239">446197</cx:pt>
          <cx:pt idx="18240">446154</cx:pt>
          <cx:pt idx="18241">446145</cx:pt>
          <cx:pt idx="18242">446123</cx:pt>
          <cx:pt idx="18243">446078</cx:pt>
          <cx:pt idx="18244">446011</cx:pt>
          <cx:pt idx="18245">445994</cx:pt>
          <cx:pt idx="18246">445952</cx:pt>
          <cx:pt idx="18247">445935</cx:pt>
          <cx:pt idx="18248">445839</cx:pt>
          <cx:pt idx="18249">445788</cx:pt>
          <cx:pt idx="18250">445775</cx:pt>
          <cx:pt idx="18251">445775</cx:pt>
          <cx:pt idx="18252">445764</cx:pt>
          <cx:pt idx="18253">445722</cx:pt>
          <cx:pt idx="18254">445713</cx:pt>
          <cx:pt idx="18255">445676</cx:pt>
          <cx:pt idx="18256">445658</cx:pt>
          <cx:pt idx="18257">445579</cx:pt>
          <cx:pt idx="18258">445553</cx:pt>
          <cx:pt idx="18259">445525</cx:pt>
          <cx:pt idx="18260">445474</cx:pt>
          <cx:pt idx="18261">445460</cx:pt>
          <cx:pt idx="18262">445285</cx:pt>
          <cx:pt idx="18263">445253</cx:pt>
          <cx:pt idx="18264">445228</cx:pt>
          <cx:pt idx="18265">445182</cx:pt>
          <cx:pt idx="18266">445160</cx:pt>
          <cx:pt idx="18267">445099</cx:pt>
          <cx:pt idx="18268">445043</cx:pt>
          <cx:pt idx="18269">444916</cx:pt>
          <cx:pt idx="18270">444836</cx:pt>
          <cx:pt idx="18271">444738</cx:pt>
          <cx:pt idx="18272">444721</cx:pt>
          <cx:pt idx="18273">444541</cx:pt>
          <cx:pt idx="18274">444446</cx:pt>
          <cx:pt idx="18275">444397</cx:pt>
          <cx:pt idx="18276">444379</cx:pt>
          <cx:pt idx="18277">444352</cx:pt>
          <cx:pt idx="18278">444339</cx:pt>
          <cx:pt idx="18279">444332</cx:pt>
          <cx:pt idx="18280">444297</cx:pt>
          <cx:pt idx="18281">444232</cx:pt>
          <cx:pt idx="18282">444189</cx:pt>
          <cx:pt idx="18283">444106</cx:pt>
          <cx:pt idx="18284">444072</cx:pt>
          <cx:pt idx="18285">443983</cx:pt>
          <cx:pt idx="18286">443862</cx:pt>
          <cx:pt idx="18287">443837</cx:pt>
          <cx:pt idx="18288">443819</cx:pt>
          <cx:pt idx="18289">443813</cx:pt>
          <cx:pt idx="18290">443809</cx:pt>
          <cx:pt idx="18291">443772</cx:pt>
          <cx:pt idx="18292">443751</cx:pt>
          <cx:pt idx="18293">443673</cx:pt>
          <cx:pt idx="18294">443668</cx:pt>
          <cx:pt idx="18295">443633</cx:pt>
          <cx:pt idx="18296">443633</cx:pt>
          <cx:pt idx="18297">443497</cx:pt>
          <cx:pt idx="18298">443294</cx:pt>
          <cx:pt idx="18299">443259</cx:pt>
          <cx:pt idx="18300">443258</cx:pt>
          <cx:pt idx="18301">443230</cx:pt>
          <cx:pt idx="18302">443183</cx:pt>
          <cx:pt idx="18303">443136</cx:pt>
          <cx:pt idx="18304">443131</cx:pt>
          <cx:pt idx="18305">442961</cx:pt>
          <cx:pt idx="18306">442839</cx:pt>
          <cx:pt idx="18307">442787</cx:pt>
          <cx:pt idx="18308">442743</cx:pt>
          <cx:pt idx="18309">442711</cx:pt>
          <cx:pt idx="18310">442686</cx:pt>
          <cx:pt idx="18311">442654</cx:pt>
          <cx:pt idx="18312">442592</cx:pt>
          <cx:pt idx="18313">442510</cx:pt>
          <cx:pt idx="18314">442482</cx:pt>
          <cx:pt idx="18315">442403</cx:pt>
          <cx:pt idx="18316">442356</cx:pt>
          <cx:pt idx="18317">442327</cx:pt>
          <cx:pt idx="18318">442307</cx:pt>
          <cx:pt idx="18319">442286</cx:pt>
          <cx:pt idx="18320">442171</cx:pt>
          <cx:pt idx="18321">442145</cx:pt>
          <cx:pt idx="18322">442120</cx:pt>
          <cx:pt idx="18323">442115</cx:pt>
          <cx:pt idx="18324">442091</cx:pt>
          <cx:pt idx="18325">441989</cx:pt>
          <cx:pt idx="18326">441896</cx:pt>
          <cx:pt idx="18327">441872</cx:pt>
          <cx:pt idx="18328">441848</cx:pt>
          <cx:pt idx="18329">441843</cx:pt>
          <cx:pt idx="18330">441838</cx:pt>
          <cx:pt idx="18331">441764</cx:pt>
          <cx:pt idx="18332">441753</cx:pt>
          <cx:pt idx="18333">441727</cx:pt>
          <cx:pt idx="18334">441690</cx:pt>
          <cx:pt idx="18335">441666</cx:pt>
          <cx:pt idx="18336">441660</cx:pt>
          <cx:pt idx="18337">441602</cx:pt>
          <cx:pt idx="18338">441590</cx:pt>
          <cx:pt idx="18339">441532</cx:pt>
          <cx:pt idx="18340">441479</cx:pt>
          <cx:pt idx="18341">441424</cx:pt>
          <cx:pt idx="18342">441414</cx:pt>
          <cx:pt idx="18343">441402</cx:pt>
          <cx:pt idx="18344">441396</cx:pt>
          <cx:pt idx="18345">441311</cx:pt>
          <cx:pt idx="18346">441305</cx:pt>
          <cx:pt idx="18347">441287</cx:pt>
          <cx:pt idx="18348">441248</cx:pt>
          <cx:pt idx="18349">441168</cx:pt>
          <cx:pt idx="18350">441166</cx:pt>
          <cx:pt idx="18351">441159</cx:pt>
          <cx:pt idx="18352">441113</cx:pt>
          <cx:pt idx="18353">441105</cx:pt>
          <cx:pt idx="18354">441105</cx:pt>
          <cx:pt idx="18355">441101</cx:pt>
          <cx:pt idx="18356">441069</cx:pt>
          <cx:pt idx="18357">441036</cx:pt>
          <cx:pt idx="18358">441022</cx:pt>
          <cx:pt idx="18359">441019</cx:pt>
          <cx:pt idx="18360">441014</cx:pt>
          <cx:pt idx="18361">441007</cx:pt>
          <cx:pt idx="18362">440964</cx:pt>
          <cx:pt idx="18363">440829</cx:pt>
          <cx:pt idx="18364">440824</cx:pt>
          <cx:pt idx="18365">440803</cx:pt>
          <cx:pt idx="18366">440798</cx:pt>
          <cx:pt idx="18367">440784</cx:pt>
          <cx:pt idx="18368">440776</cx:pt>
          <cx:pt idx="18369">440727</cx:pt>
          <cx:pt idx="18370">440672</cx:pt>
          <cx:pt idx="18371">440670</cx:pt>
          <cx:pt idx="18372">440600</cx:pt>
          <cx:pt idx="18373">440600</cx:pt>
          <cx:pt idx="18374">440538</cx:pt>
          <cx:pt idx="18375">440532</cx:pt>
          <cx:pt idx="18376">440490</cx:pt>
          <cx:pt idx="18377">440435</cx:pt>
          <cx:pt idx="18378">440368</cx:pt>
          <cx:pt idx="18379">440254</cx:pt>
          <cx:pt idx="18380">440099</cx:pt>
          <cx:pt idx="18381">440086</cx:pt>
          <cx:pt idx="18382">439956</cx:pt>
          <cx:pt idx="18383">439890</cx:pt>
          <cx:pt idx="18384">439810</cx:pt>
          <cx:pt idx="18385">439785</cx:pt>
          <cx:pt idx="18386">439782</cx:pt>
          <cx:pt idx="18387">439729</cx:pt>
          <cx:pt idx="18388">439681</cx:pt>
          <cx:pt idx="18389">439645</cx:pt>
          <cx:pt idx="18390">439627</cx:pt>
          <cx:pt idx="18391">439573</cx:pt>
          <cx:pt idx="18392">439550</cx:pt>
          <cx:pt idx="18393">439518</cx:pt>
          <cx:pt idx="18394">439513</cx:pt>
          <cx:pt idx="18395">439507</cx:pt>
          <cx:pt idx="18396">439481</cx:pt>
          <cx:pt idx="18397">439440</cx:pt>
          <cx:pt idx="18398">439387</cx:pt>
          <cx:pt idx="18399">439372</cx:pt>
          <cx:pt idx="18400">439356</cx:pt>
          <cx:pt idx="18401">439302</cx:pt>
          <cx:pt idx="18402">439274</cx:pt>
          <cx:pt idx="18403">439179</cx:pt>
          <cx:pt idx="18404">439155</cx:pt>
          <cx:pt idx="18405">439019</cx:pt>
          <cx:pt idx="18406">438969</cx:pt>
          <cx:pt idx="18407">438961</cx:pt>
          <cx:pt idx="18408">438960</cx:pt>
          <cx:pt idx="18409">438905</cx:pt>
          <cx:pt idx="18410">438896</cx:pt>
          <cx:pt idx="18411">438868</cx:pt>
          <cx:pt idx="18412">438792</cx:pt>
          <cx:pt idx="18413">438756</cx:pt>
          <cx:pt idx="18414">438642</cx:pt>
          <cx:pt idx="18415">438632</cx:pt>
          <cx:pt idx="18416">438583</cx:pt>
          <cx:pt idx="18417">438566</cx:pt>
          <cx:pt idx="18418">438553</cx:pt>
          <cx:pt idx="18419">438550</cx:pt>
          <cx:pt idx="18420">438546</cx:pt>
          <cx:pt idx="18421">438514</cx:pt>
          <cx:pt idx="18422">438492</cx:pt>
          <cx:pt idx="18423">438388</cx:pt>
          <cx:pt idx="18424">438357</cx:pt>
          <cx:pt idx="18425">438348</cx:pt>
          <cx:pt idx="18426">438251</cx:pt>
          <cx:pt idx="18427">438242</cx:pt>
          <cx:pt idx="18428">438139</cx:pt>
          <cx:pt idx="18429">438137</cx:pt>
          <cx:pt idx="18430">438124</cx:pt>
          <cx:pt idx="18431">438097</cx:pt>
          <cx:pt idx="18432">438038</cx:pt>
          <cx:pt idx="18433">438015</cx:pt>
          <cx:pt idx="18434">437989</cx:pt>
          <cx:pt idx="18435">437979</cx:pt>
          <cx:pt idx="18436">437979</cx:pt>
          <cx:pt idx="18437">437865</cx:pt>
          <cx:pt idx="18438">437850</cx:pt>
          <cx:pt idx="18439">437830</cx:pt>
          <cx:pt idx="18440">437813</cx:pt>
          <cx:pt idx="18441">437804</cx:pt>
          <cx:pt idx="18442">437791</cx:pt>
          <cx:pt idx="18443">437785</cx:pt>
          <cx:pt idx="18444">437750</cx:pt>
          <cx:pt idx="18445">437747</cx:pt>
          <cx:pt idx="18446">437688</cx:pt>
          <cx:pt idx="18447">437650</cx:pt>
          <cx:pt idx="18448">437553</cx:pt>
          <cx:pt idx="18449">437527</cx:pt>
          <cx:pt idx="18450">437516</cx:pt>
          <cx:pt idx="18451">437509</cx:pt>
          <cx:pt idx="18452">437485</cx:pt>
          <cx:pt idx="18453">437471</cx:pt>
          <cx:pt idx="18454">437445</cx:pt>
          <cx:pt idx="18455">437423</cx:pt>
          <cx:pt idx="18456">437365</cx:pt>
          <cx:pt idx="18457">437363</cx:pt>
          <cx:pt idx="18458">437239</cx:pt>
          <cx:pt idx="18459">437162</cx:pt>
          <cx:pt idx="18460">436937</cx:pt>
          <cx:pt idx="18461">436893</cx:pt>
          <cx:pt idx="18462">436885</cx:pt>
          <cx:pt idx="18463">436854</cx:pt>
          <cx:pt idx="18464">436840</cx:pt>
          <cx:pt idx="18465">436806</cx:pt>
          <cx:pt idx="18466">436795</cx:pt>
          <cx:pt idx="18467">436770</cx:pt>
          <cx:pt idx="18468">436768</cx:pt>
          <cx:pt idx="18469">436739</cx:pt>
          <cx:pt idx="18470">436725</cx:pt>
          <cx:pt idx="18471">436664</cx:pt>
          <cx:pt idx="18472">436642</cx:pt>
          <cx:pt idx="18473">436616</cx:pt>
          <cx:pt idx="18474">436572</cx:pt>
          <cx:pt idx="18475">436560</cx:pt>
          <cx:pt idx="18476">436535</cx:pt>
          <cx:pt idx="18477">436535</cx:pt>
          <cx:pt idx="18478">436525</cx:pt>
          <cx:pt idx="18479">436444</cx:pt>
          <cx:pt idx="18480">436417</cx:pt>
          <cx:pt idx="18481">436401</cx:pt>
          <cx:pt idx="18482">436399</cx:pt>
          <cx:pt idx="18483">436316</cx:pt>
          <cx:pt idx="18484">436267</cx:pt>
          <cx:pt idx="18485">436250</cx:pt>
          <cx:pt idx="18486">436233</cx:pt>
          <cx:pt idx="18487">436228</cx:pt>
          <cx:pt idx="18488">436199</cx:pt>
          <cx:pt idx="18489">436195</cx:pt>
          <cx:pt idx="18490">436172</cx:pt>
          <cx:pt idx="18491">436154</cx:pt>
          <cx:pt idx="18492">436140</cx:pt>
          <cx:pt idx="18493">436117</cx:pt>
          <cx:pt idx="18494">436041</cx:pt>
          <cx:pt idx="18495">436039</cx:pt>
          <cx:pt idx="18496">436038</cx:pt>
          <cx:pt idx="18497">435990</cx:pt>
          <cx:pt idx="18498">435989</cx:pt>
          <cx:pt idx="18499">435949</cx:pt>
          <cx:pt idx="18500">435938</cx:pt>
          <cx:pt idx="18501">435906</cx:pt>
          <cx:pt idx="18502">435875</cx:pt>
          <cx:pt idx="18503">435765</cx:pt>
          <cx:pt idx="18504">435733</cx:pt>
          <cx:pt idx="18505">435701</cx:pt>
          <cx:pt idx="18506">435626</cx:pt>
          <cx:pt idx="18507">435576</cx:pt>
          <cx:pt idx="18508">435571</cx:pt>
          <cx:pt idx="18509">435505</cx:pt>
          <cx:pt idx="18510">435451</cx:pt>
          <cx:pt idx="18511">435451</cx:pt>
          <cx:pt idx="18512">435432</cx:pt>
          <cx:pt idx="18513">435399</cx:pt>
          <cx:pt idx="18514">435392</cx:pt>
          <cx:pt idx="18515">435391</cx:pt>
          <cx:pt idx="18516">435390</cx:pt>
          <cx:pt idx="18517">435314</cx:pt>
          <cx:pt idx="18518">435310</cx:pt>
          <cx:pt idx="18519">435297</cx:pt>
          <cx:pt idx="18520">435270</cx:pt>
          <cx:pt idx="18521">435242</cx:pt>
          <cx:pt idx="18522">435238</cx:pt>
          <cx:pt idx="18523">435235</cx:pt>
          <cx:pt idx="18524">435197</cx:pt>
          <cx:pt idx="18525">435188</cx:pt>
          <cx:pt idx="18526">435134</cx:pt>
          <cx:pt idx="18527">435099</cx:pt>
          <cx:pt idx="18528">435065</cx:pt>
          <cx:pt idx="18529">435057</cx:pt>
          <cx:pt idx="18530">435040</cx:pt>
          <cx:pt idx="18531">435039</cx:pt>
          <cx:pt idx="18532">435032</cx:pt>
          <cx:pt idx="18533">435002</cx:pt>
          <cx:pt idx="18534">434989</cx:pt>
          <cx:pt idx="18535">434983</cx:pt>
          <cx:pt idx="18536">434804</cx:pt>
          <cx:pt idx="18537">434803</cx:pt>
          <cx:pt idx="18538">434772</cx:pt>
          <cx:pt idx="18539">434759</cx:pt>
          <cx:pt idx="18540">434754</cx:pt>
          <cx:pt idx="18541">434751</cx:pt>
          <cx:pt idx="18542">434744</cx:pt>
          <cx:pt idx="18543">434739</cx:pt>
          <cx:pt idx="18544">434730</cx:pt>
          <cx:pt idx="18545">434716</cx:pt>
          <cx:pt idx="18546">434706</cx:pt>
          <cx:pt idx="18547">434557</cx:pt>
          <cx:pt idx="18548">434552</cx:pt>
          <cx:pt idx="18549">434537</cx:pt>
          <cx:pt idx="18550">434534</cx:pt>
          <cx:pt idx="18551">434451</cx:pt>
          <cx:pt idx="18552">434445</cx:pt>
          <cx:pt idx="18553">434436</cx:pt>
          <cx:pt idx="18554">434337</cx:pt>
          <cx:pt idx="18555">434295</cx:pt>
          <cx:pt idx="18556">434279</cx:pt>
          <cx:pt idx="18557">434276</cx:pt>
          <cx:pt idx="18558">434247</cx:pt>
          <cx:pt idx="18559">434241</cx:pt>
          <cx:pt idx="18560">434194</cx:pt>
          <cx:pt idx="18561">434176</cx:pt>
          <cx:pt idx="18562">434162</cx:pt>
          <cx:pt idx="18563">434029</cx:pt>
          <cx:pt idx="18564">433998</cx:pt>
          <cx:pt idx="18565">433992</cx:pt>
          <cx:pt idx="18566">433955</cx:pt>
          <cx:pt idx="18567">433953</cx:pt>
          <cx:pt idx="18568">433923</cx:pt>
          <cx:pt idx="18569">433889</cx:pt>
          <cx:pt idx="18570">433825</cx:pt>
          <cx:pt idx="18571">433821</cx:pt>
          <cx:pt idx="18572">433812</cx:pt>
          <cx:pt idx="18573">433806</cx:pt>
          <cx:pt idx="18574">433714</cx:pt>
          <cx:pt idx="18575">433713</cx:pt>
          <cx:pt idx="18576">433642</cx:pt>
          <cx:pt idx="18577">433589</cx:pt>
          <cx:pt idx="18578">433587</cx:pt>
          <cx:pt idx="18579">433557</cx:pt>
          <cx:pt idx="18580">433481</cx:pt>
          <cx:pt idx="18581">433378</cx:pt>
          <cx:pt idx="18582">433349</cx:pt>
          <cx:pt idx="18583">433341</cx:pt>
          <cx:pt idx="18584">433326</cx:pt>
          <cx:pt idx="18585">433318</cx:pt>
          <cx:pt idx="18586">433270</cx:pt>
          <cx:pt idx="18587">433227</cx:pt>
          <cx:pt idx="18588">433195</cx:pt>
          <cx:pt idx="18589">433187</cx:pt>
          <cx:pt idx="18590">433153</cx:pt>
          <cx:pt idx="18591">433140</cx:pt>
          <cx:pt idx="18592">433120</cx:pt>
          <cx:pt idx="18593">433111</cx:pt>
          <cx:pt idx="18594">433105</cx:pt>
          <cx:pt idx="18595">433044</cx:pt>
          <cx:pt idx="18596">433039</cx:pt>
          <cx:pt idx="18597">432997</cx:pt>
          <cx:pt idx="18598">432967</cx:pt>
          <cx:pt idx="18599">432954</cx:pt>
          <cx:pt idx="18600">432936</cx:pt>
          <cx:pt idx="18601">432932</cx:pt>
          <cx:pt idx="18602">432796</cx:pt>
          <cx:pt idx="18603">432782</cx:pt>
          <cx:pt idx="18604">432760</cx:pt>
          <cx:pt idx="18605">432748</cx:pt>
          <cx:pt idx="18606">432731</cx:pt>
          <cx:pt idx="18607">432721</cx:pt>
          <cx:pt idx="18608">432650</cx:pt>
          <cx:pt idx="18609">432622</cx:pt>
          <cx:pt idx="18610">432611</cx:pt>
          <cx:pt idx="18611">432608</cx:pt>
          <cx:pt idx="18612">432567</cx:pt>
          <cx:pt idx="18613">432558</cx:pt>
          <cx:pt idx="18614">432537</cx:pt>
          <cx:pt idx="18615">432493</cx:pt>
          <cx:pt idx="18616">432487</cx:pt>
          <cx:pt idx="18617">432453</cx:pt>
          <cx:pt idx="18618">432431</cx:pt>
          <cx:pt idx="18619">432421</cx:pt>
          <cx:pt idx="18620">432324</cx:pt>
          <cx:pt idx="18621">432291</cx:pt>
          <cx:pt idx="18622">432283</cx:pt>
          <cx:pt idx="18623">432209</cx:pt>
          <cx:pt idx="18624">432110</cx:pt>
          <cx:pt idx="18625">432076</cx:pt>
          <cx:pt idx="18626">432043</cx:pt>
          <cx:pt idx="18627">431966</cx:pt>
          <cx:pt idx="18628">431944</cx:pt>
          <cx:pt idx="18629">431933</cx:pt>
          <cx:pt idx="18630">431929</cx:pt>
          <cx:pt idx="18631">431929</cx:pt>
          <cx:pt idx="18632">431906</cx:pt>
          <cx:pt idx="18633">431877</cx:pt>
          <cx:pt idx="18634">431791</cx:pt>
          <cx:pt idx="18635">431790</cx:pt>
          <cx:pt idx="18636">431742</cx:pt>
          <cx:pt idx="18637">431698</cx:pt>
          <cx:pt idx="18638">431683</cx:pt>
          <cx:pt idx="18639">431655</cx:pt>
          <cx:pt idx="18640">431601</cx:pt>
          <cx:pt idx="18641">431581</cx:pt>
          <cx:pt idx="18642">431573</cx:pt>
          <cx:pt idx="18643">431558</cx:pt>
          <cx:pt idx="18644">431551</cx:pt>
          <cx:pt idx="18645">431353</cx:pt>
          <cx:pt idx="18646">431330</cx:pt>
          <cx:pt idx="18647">431292</cx:pt>
          <cx:pt idx="18648">431241</cx:pt>
          <cx:pt idx="18649">431219</cx:pt>
          <cx:pt idx="18650">431106</cx:pt>
          <cx:pt idx="18651">431073</cx:pt>
          <cx:pt idx="18652">431066</cx:pt>
          <cx:pt idx="18653">430984</cx:pt>
          <cx:pt idx="18654">430953</cx:pt>
          <cx:pt idx="18655">430935</cx:pt>
          <cx:pt idx="18656">430916</cx:pt>
          <cx:pt idx="18657">430781</cx:pt>
          <cx:pt idx="18658">430768</cx:pt>
          <cx:pt idx="18659">430622</cx:pt>
          <cx:pt idx="18660">430611</cx:pt>
          <cx:pt idx="18661">430606</cx:pt>
          <cx:pt idx="18662">430605</cx:pt>
          <cx:pt idx="18663">430591</cx:pt>
          <cx:pt idx="18664">430576</cx:pt>
          <cx:pt idx="18665">430548</cx:pt>
          <cx:pt idx="18666">430544</cx:pt>
          <cx:pt idx="18667">430532</cx:pt>
          <cx:pt idx="18668">430460</cx:pt>
          <cx:pt idx="18669">430459</cx:pt>
          <cx:pt idx="18670">430408</cx:pt>
          <cx:pt idx="18671">430406</cx:pt>
          <cx:pt idx="18672">430336</cx:pt>
          <cx:pt idx="18673">430209</cx:pt>
          <cx:pt idx="18674">430200</cx:pt>
          <cx:pt idx="18675">430169</cx:pt>
          <cx:pt idx="18676">430158</cx:pt>
          <cx:pt idx="18677">430138</cx:pt>
          <cx:pt idx="18678">430119</cx:pt>
          <cx:pt idx="18679">430081</cx:pt>
          <cx:pt idx="18680">430075</cx:pt>
          <cx:pt idx="18681">430055</cx:pt>
          <cx:pt idx="18682">430048</cx:pt>
          <cx:pt idx="18683">430012</cx:pt>
          <cx:pt idx="18684">429990</cx:pt>
          <cx:pt idx="18685">429983</cx:pt>
          <cx:pt idx="18686">429978</cx:pt>
          <cx:pt idx="18687">429892</cx:pt>
          <cx:pt idx="18688">429841</cx:pt>
          <cx:pt idx="18689">429830</cx:pt>
          <cx:pt idx="18690">429818</cx:pt>
          <cx:pt idx="18691">429789</cx:pt>
          <cx:pt idx="18692">429785</cx:pt>
          <cx:pt idx="18693">429772</cx:pt>
          <cx:pt idx="18694">429766</cx:pt>
          <cx:pt idx="18695">429712</cx:pt>
          <cx:pt idx="18696">429673</cx:pt>
          <cx:pt idx="18697">429637</cx:pt>
          <cx:pt idx="18698">429513</cx:pt>
          <cx:pt idx="18699">429506</cx:pt>
          <cx:pt idx="18700">429394</cx:pt>
          <cx:pt idx="18701">429334</cx:pt>
          <cx:pt idx="18702">429328</cx:pt>
          <cx:pt idx="18703">429299</cx:pt>
          <cx:pt idx="18704">429260</cx:pt>
          <cx:pt idx="18705">429224</cx:pt>
          <cx:pt idx="18706">429182</cx:pt>
          <cx:pt idx="18707">429174</cx:pt>
          <cx:pt idx="18708">429161</cx:pt>
          <cx:pt idx="18709">429107</cx:pt>
          <cx:pt idx="18710">429082</cx:pt>
          <cx:pt idx="18711">429075</cx:pt>
          <cx:pt idx="18712">429012</cx:pt>
          <cx:pt idx="18713">428990</cx:pt>
          <cx:pt idx="18714">428974</cx:pt>
          <cx:pt idx="18715">428968</cx:pt>
          <cx:pt idx="18716">428960</cx:pt>
          <cx:pt idx="18717">428834</cx:pt>
          <cx:pt idx="18718">428822</cx:pt>
          <cx:pt idx="18719">428718</cx:pt>
          <cx:pt idx="18720">428683</cx:pt>
          <cx:pt idx="18721">428666</cx:pt>
          <cx:pt idx="18722">428651</cx:pt>
          <cx:pt idx="18723">428638</cx:pt>
          <cx:pt idx="18724">428627</cx:pt>
          <cx:pt idx="18725">428548</cx:pt>
          <cx:pt idx="18726">428452</cx:pt>
          <cx:pt idx="18727">428389</cx:pt>
          <cx:pt idx="18728">428319</cx:pt>
          <cx:pt idx="18729">428269</cx:pt>
          <cx:pt idx="18730">428269</cx:pt>
          <cx:pt idx="18731">428257</cx:pt>
          <cx:pt idx="18732">428248</cx:pt>
          <cx:pt idx="18733">428203</cx:pt>
          <cx:pt idx="18734">428095</cx:pt>
          <cx:pt idx="18735">428090</cx:pt>
          <cx:pt idx="18736">428072</cx:pt>
          <cx:pt idx="18737">428069</cx:pt>
          <cx:pt idx="18738">428026</cx:pt>
          <cx:pt idx="18739">427957</cx:pt>
          <cx:pt idx="18740">427956</cx:pt>
          <cx:pt idx="18741">427941</cx:pt>
          <cx:pt idx="18742">427909</cx:pt>
          <cx:pt idx="18743">427884</cx:pt>
          <cx:pt idx="18744">427869</cx:pt>
          <cx:pt idx="18745">427864</cx:pt>
          <cx:pt idx="18746">427846</cx:pt>
          <cx:pt idx="18747">427826</cx:pt>
          <cx:pt idx="18748">427789</cx:pt>
          <cx:pt idx="18749">427778</cx:pt>
          <cx:pt idx="18750">427769</cx:pt>
          <cx:pt idx="18751">427713</cx:pt>
          <cx:pt idx="18752">427696</cx:pt>
          <cx:pt idx="18753">427607</cx:pt>
          <cx:pt idx="18754">427604</cx:pt>
          <cx:pt idx="18755">427529</cx:pt>
          <cx:pt idx="18756">427464</cx:pt>
          <cx:pt idx="18757">427430</cx:pt>
          <cx:pt idx="18758">427372</cx:pt>
          <cx:pt idx="18759">427348</cx:pt>
          <cx:pt idx="18760">427338</cx:pt>
          <cx:pt idx="18761">427293</cx:pt>
          <cx:pt idx="18762">427274</cx:pt>
          <cx:pt idx="18763">427270</cx:pt>
          <cx:pt idx="18764">427245</cx:pt>
          <cx:pt idx="18765">427219</cx:pt>
          <cx:pt idx="18766">427135</cx:pt>
          <cx:pt idx="18767">427021</cx:pt>
          <cx:pt idx="18768">427013</cx:pt>
          <cx:pt idx="18769">426943</cx:pt>
          <cx:pt idx="18770">426937</cx:pt>
          <cx:pt idx="18771">426880</cx:pt>
          <cx:pt idx="18772">426870</cx:pt>
          <cx:pt idx="18773">426835</cx:pt>
          <cx:pt idx="18774">426783</cx:pt>
          <cx:pt idx="18775">426740</cx:pt>
          <cx:pt idx="18776">426707</cx:pt>
          <cx:pt idx="18777">426665</cx:pt>
          <cx:pt idx="18778">426653</cx:pt>
          <cx:pt idx="18779">426652</cx:pt>
          <cx:pt idx="18780">426626</cx:pt>
          <cx:pt idx="18781">426620</cx:pt>
          <cx:pt idx="18782">426545</cx:pt>
          <cx:pt idx="18783">426504</cx:pt>
          <cx:pt idx="18784">426494</cx:pt>
          <cx:pt idx="18785">426450</cx:pt>
          <cx:pt idx="18786">426378</cx:pt>
          <cx:pt idx="18787">426366</cx:pt>
          <cx:pt idx="18788">426365</cx:pt>
          <cx:pt idx="18789">426354</cx:pt>
          <cx:pt idx="18790">426348</cx:pt>
          <cx:pt idx="18791">426346</cx:pt>
          <cx:pt idx="18792">426346</cx:pt>
          <cx:pt idx="18793">426299</cx:pt>
          <cx:pt idx="18794">426154</cx:pt>
          <cx:pt idx="18795">426147</cx:pt>
          <cx:pt idx="18796">426141</cx:pt>
          <cx:pt idx="18797">426132</cx:pt>
          <cx:pt idx="18798">426046</cx:pt>
          <cx:pt idx="18799">425979</cx:pt>
          <cx:pt idx="18800">425977</cx:pt>
          <cx:pt idx="18801">425876</cx:pt>
          <cx:pt idx="18802">425748</cx:pt>
          <cx:pt idx="18803">425727</cx:pt>
          <cx:pt idx="18804">425688</cx:pt>
          <cx:pt idx="18805">425676</cx:pt>
          <cx:pt idx="18806">425618</cx:pt>
          <cx:pt idx="18807">425597</cx:pt>
          <cx:pt idx="18808">425585</cx:pt>
          <cx:pt idx="18809">425527</cx:pt>
          <cx:pt idx="18810">425518</cx:pt>
          <cx:pt idx="18811">425463</cx:pt>
          <cx:pt idx="18812">425449</cx:pt>
          <cx:pt idx="18813">425442</cx:pt>
          <cx:pt idx="18814">425418</cx:pt>
          <cx:pt idx="18815">425370</cx:pt>
          <cx:pt idx="18816">425356</cx:pt>
          <cx:pt idx="18817">425309</cx:pt>
          <cx:pt idx="18818">425252</cx:pt>
          <cx:pt idx="18819">425234</cx:pt>
          <cx:pt idx="18820">425218</cx:pt>
          <cx:pt idx="18821">425209</cx:pt>
          <cx:pt idx="18822">425062</cx:pt>
          <cx:pt idx="18823">425049</cx:pt>
          <cx:pt idx="18824">425010</cx:pt>
          <cx:pt idx="18825">425009</cx:pt>
          <cx:pt idx="18826">424934</cx:pt>
          <cx:pt idx="18827">424924</cx:pt>
          <cx:pt idx="18828">424884</cx:pt>
          <cx:pt idx="18829">424796</cx:pt>
          <cx:pt idx="18830">424785</cx:pt>
          <cx:pt idx="18831">424759</cx:pt>
          <cx:pt idx="18832">424725</cx:pt>
          <cx:pt idx="18833">424697</cx:pt>
          <cx:pt idx="18834">424675</cx:pt>
          <cx:pt idx="18835">424614</cx:pt>
          <cx:pt idx="18836">424555</cx:pt>
          <cx:pt idx="18837">424538</cx:pt>
          <cx:pt idx="18838">424525</cx:pt>
          <cx:pt idx="18839">424517</cx:pt>
          <cx:pt idx="18840">424492</cx:pt>
          <cx:pt idx="18841">424490</cx:pt>
          <cx:pt idx="18842">424444</cx:pt>
          <cx:pt idx="18843">424444</cx:pt>
          <cx:pt idx="18844">424434</cx:pt>
          <cx:pt idx="18845">424434</cx:pt>
          <cx:pt idx="18846">424406</cx:pt>
          <cx:pt idx="18847">424292</cx:pt>
          <cx:pt idx="18848">424285</cx:pt>
          <cx:pt idx="18849">424273</cx:pt>
          <cx:pt idx="18850">424224</cx:pt>
          <cx:pt idx="18851">424220</cx:pt>
          <cx:pt idx="18852">424133</cx:pt>
          <cx:pt idx="18853">424084</cx:pt>
          <cx:pt idx="18854">424074</cx:pt>
          <cx:pt idx="18855">424067</cx:pt>
          <cx:pt idx="18856">424062</cx:pt>
          <cx:pt idx="18857">424034</cx:pt>
          <cx:pt idx="18858">424012</cx:pt>
          <cx:pt idx="18859">424002</cx:pt>
          <cx:pt idx="18860">423922</cx:pt>
          <cx:pt idx="18861">423903</cx:pt>
          <cx:pt idx="18862">423870</cx:pt>
          <cx:pt idx="18863">423855</cx:pt>
          <cx:pt idx="18864">423851</cx:pt>
          <cx:pt idx="18865">423823</cx:pt>
          <cx:pt idx="18866">423760</cx:pt>
          <cx:pt idx="18867">423745</cx:pt>
          <cx:pt idx="18868">423740</cx:pt>
          <cx:pt idx="18869">423719</cx:pt>
          <cx:pt idx="18870">423718</cx:pt>
          <cx:pt idx="18871">423699</cx:pt>
          <cx:pt idx="18872">423697</cx:pt>
          <cx:pt idx="18873">423672</cx:pt>
          <cx:pt idx="18874">423649</cx:pt>
          <cx:pt idx="18875">423640</cx:pt>
          <cx:pt idx="18876">423598</cx:pt>
          <cx:pt idx="18877">423571</cx:pt>
          <cx:pt idx="18878">423522</cx:pt>
          <cx:pt idx="18879">423489</cx:pt>
          <cx:pt idx="18880">423488</cx:pt>
          <cx:pt idx="18881">423463</cx:pt>
          <cx:pt idx="18882">423415</cx:pt>
          <cx:pt idx="18883">423356</cx:pt>
          <cx:pt idx="18884">423355</cx:pt>
          <cx:pt idx="18885">423325</cx:pt>
          <cx:pt idx="18886">423296</cx:pt>
          <cx:pt idx="18887">423242</cx:pt>
          <cx:pt idx="18888">423235</cx:pt>
          <cx:pt idx="18889">423233</cx:pt>
          <cx:pt idx="18890">423184</cx:pt>
          <cx:pt idx="18891">423176</cx:pt>
          <cx:pt idx="18892">423074</cx:pt>
          <cx:pt idx="18893">423010</cx:pt>
          <cx:pt idx="18894">422970</cx:pt>
          <cx:pt idx="18895">422966</cx:pt>
          <cx:pt idx="18896">422937</cx:pt>
          <cx:pt idx="18897">422913</cx:pt>
          <cx:pt idx="18898">422905</cx:pt>
          <cx:pt idx="18899">422887</cx:pt>
          <cx:pt idx="18900">422876</cx:pt>
          <cx:pt idx="18901">422849</cx:pt>
          <cx:pt idx="18902">422732</cx:pt>
          <cx:pt idx="18903">422708</cx:pt>
          <cx:pt idx="18904">422499</cx:pt>
          <cx:pt idx="18905">422489</cx:pt>
          <cx:pt idx="18906">422456</cx:pt>
          <cx:pt idx="18907">422450</cx:pt>
          <cx:pt idx="18908">422382</cx:pt>
          <cx:pt idx="18909">422324</cx:pt>
          <cx:pt idx="18910">422316</cx:pt>
          <cx:pt idx="18911">422252</cx:pt>
          <cx:pt idx="18912">422244</cx:pt>
          <cx:pt idx="18913">422228</cx:pt>
          <cx:pt idx="18914">422159</cx:pt>
          <cx:pt idx="18915">422152</cx:pt>
          <cx:pt idx="18916">422151</cx:pt>
          <cx:pt idx="18917">422125</cx:pt>
          <cx:pt idx="18918">422045</cx:pt>
          <cx:pt idx="18919">422041</cx:pt>
          <cx:pt idx="18920">422019</cx:pt>
          <cx:pt idx="18921">421965</cx:pt>
          <cx:pt idx="18922">421956</cx:pt>
          <cx:pt idx="18923">421914</cx:pt>
          <cx:pt idx="18924">421877</cx:pt>
          <cx:pt idx="18925">421785</cx:pt>
          <cx:pt idx="18926">421784</cx:pt>
          <cx:pt idx="18927">421740</cx:pt>
          <cx:pt idx="18928">421701</cx:pt>
          <cx:pt idx="18929">421569</cx:pt>
          <cx:pt idx="18930">421565</cx:pt>
          <cx:pt idx="18931">421561</cx:pt>
          <cx:pt idx="18932">421513</cx:pt>
          <cx:pt idx="18933">421508</cx:pt>
          <cx:pt idx="18934">421419</cx:pt>
          <cx:pt idx="18935">421415</cx:pt>
          <cx:pt idx="18936">421374</cx:pt>
          <cx:pt idx="18937">421349</cx:pt>
          <cx:pt idx="18938">421279</cx:pt>
          <cx:pt idx="18939">421237</cx:pt>
          <cx:pt idx="18940">420921</cx:pt>
          <cx:pt idx="18941">420881</cx:pt>
          <cx:pt idx="18942">420839</cx:pt>
          <cx:pt idx="18943">420764</cx:pt>
          <cx:pt idx="18944">420755</cx:pt>
          <cx:pt idx="18945">420705</cx:pt>
          <cx:pt idx="18946">420650</cx:pt>
          <cx:pt idx="18947">420629</cx:pt>
          <cx:pt idx="18948">420624</cx:pt>
          <cx:pt idx="18949">420492</cx:pt>
          <cx:pt idx="18950">420433</cx:pt>
          <cx:pt idx="18951">420374</cx:pt>
          <cx:pt idx="18952">420365</cx:pt>
          <cx:pt idx="18953">420330</cx:pt>
          <cx:pt idx="18954">420321</cx:pt>
          <cx:pt idx="18955">420304</cx:pt>
          <cx:pt idx="18956">420287</cx:pt>
          <cx:pt idx="18957">420244</cx:pt>
          <cx:pt idx="18958">420240</cx:pt>
          <cx:pt idx="18959">420203</cx:pt>
          <cx:pt idx="18960">420149</cx:pt>
          <cx:pt idx="18961">419965</cx:pt>
          <cx:pt idx="18962">419936</cx:pt>
          <cx:pt idx="18963">419935</cx:pt>
          <cx:pt idx="18964">419933</cx:pt>
          <cx:pt idx="18965">419916</cx:pt>
          <cx:pt idx="18966">419913</cx:pt>
          <cx:pt idx="18967">419886</cx:pt>
          <cx:pt idx="18968">419880</cx:pt>
          <cx:pt idx="18969">419821</cx:pt>
          <cx:pt idx="18970">419719</cx:pt>
          <cx:pt idx="18971">419659</cx:pt>
          <cx:pt idx="18972">419645</cx:pt>
          <cx:pt idx="18973">419640</cx:pt>
          <cx:pt idx="18974">419615</cx:pt>
          <cx:pt idx="18975">419507</cx:pt>
          <cx:pt idx="18976">419367</cx:pt>
          <cx:pt idx="18977">419335</cx:pt>
          <cx:pt idx="18978">419303</cx:pt>
          <cx:pt idx="18979">419275</cx:pt>
          <cx:pt idx="18980">419233</cx:pt>
          <cx:pt idx="18981">419130</cx:pt>
          <cx:pt idx="18982">419119</cx:pt>
          <cx:pt idx="18983">419073</cx:pt>
          <cx:pt idx="18984">418973</cx:pt>
          <cx:pt idx="18985">418960</cx:pt>
          <cx:pt idx="18986">418959</cx:pt>
          <cx:pt idx="18987">418876</cx:pt>
          <cx:pt idx="18988">418859</cx:pt>
          <cx:pt idx="18989">418833</cx:pt>
          <cx:pt idx="18990">418812</cx:pt>
          <cx:pt idx="18991">418801</cx:pt>
          <cx:pt idx="18992">418755</cx:pt>
          <cx:pt idx="18993">418725</cx:pt>
          <cx:pt idx="18994">418707</cx:pt>
          <cx:pt idx="18995">418690</cx:pt>
          <cx:pt idx="18996">418689</cx:pt>
          <cx:pt idx="18997">418661</cx:pt>
          <cx:pt idx="18998">418631</cx:pt>
          <cx:pt idx="18999">418616</cx:pt>
          <cx:pt idx="19000">418595</cx:pt>
          <cx:pt idx="19001">418594</cx:pt>
          <cx:pt idx="19002">418584</cx:pt>
          <cx:pt idx="19003">418548</cx:pt>
          <cx:pt idx="19004">418523</cx:pt>
          <cx:pt idx="19005">418503</cx:pt>
          <cx:pt idx="19006">418317</cx:pt>
          <cx:pt idx="19007">418316</cx:pt>
          <cx:pt idx="19008">418276</cx:pt>
          <cx:pt idx="19009">418260</cx:pt>
          <cx:pt idx="19010">418247</cx:pt>
          <cx:pt idx="19011">418230</cx:pt>
          <cx:pt idx="19012">418165</cx:pt>
          <cx:pt idx="19013">418152</cx:pt>
          <cx:pt idx="19014">418121</cx:pt>
          <cx:pt idx="19015">418120</cx:pt>
          <cx:pt idx="19016">418084</cx:pt>
          <cx:pt idx="19017">418042</cx:pt>
          <cx:pt idx="19018">418028</cx:pt>
          <cx:pt idx="19019">417969</cx:pt>
          <cx:pt idx="19020">417910</cx:pt>
          <cx:pt idx="19021">417903</cx:pt>
          <cx:pt idx="19022">417888</cx:pt>
          <cx:pt idx="19023">417879</cx:pt>
          <cx:pt idx="19024">417825</cx:pt>
          <cx:pt idx="19025">417632</cx:pt>
          <cx:pt idx="19026">417617</cx:pt>
          <cx:pt idx="19027">417562</cx:pt>
          <cx:pt idx="19028">417539</cx:pt>
          <cx:pt idx="19029">417474</cx:pt>
          <cx:pt idx="19030">417404</cx:pt>
          <cx:pt idx="19031">417378</cx:pt>
          <cx:pt idx="19032">417311</cx:pt>
          <cx:pt idx="19033">417297</cx:pt>
          <cx:pt idx="19034">417283</cx:pt>
          <cx:pt idx="19035">417276</cx:pt>
          <cx:pt idx="19036">417273</cx:pt>
          <cx:pt idx="19037">417241</cx:pt>
          <cx:pt idx="19038">417232</cx:pt>
          <cx:pt idx="19039">417088</cx:pt>
          <cx:pt idx="19040">417083</cx:pt>
          <cx:pt idx="19041">417065</cx:pt>
          <cx:pt idx="19042">417064</cx:pt>
          <cx:pt idx="19043">416932</cx:pt>
          <cx:pt idx="19044">416904</cx:pt>
          <cx:pt idx="19045">416838</cx:pt>
          <cx:pt idx="19046">416813</cx:pt>
          <cx:pt idx="19047">416811</cx:pt>
          <cx:pt idx="19048">416728</cx:pt>
          <cx:pt idx="19049">416725</cx:pt>
          <cx:pt idx="19050">416724</cx:pt>
          <cx:pt idx="19051">416670</cx:pt>
          <cx:pt idx="19052">416611</cx:pt>
          <cx:pt idx="19053">416570</cx:pt>
          <cx:pt idx="19054">416561</cx:pt>
          <cx:pt idx="19055">416524</cx:pt>
          <cx:pt idx="19056">416461</cx:pt>
          <cx:pt idx="19057">416430</cx:pt>
          <cx:pt idx="19058">416381</cx:pt>
          <cx:pt idx="19059">416373</cx:pt>
          <cx:pt idx="19060">416360</cx:pt>
          <cx:pt idx="19061">416344</cx:pt>
          <cx:pt idx="19062">416325</cx:pt>
          <cx:pt idx="19063">416285</cx:pt>
          <cx:pt idx="19064">416216</cx:pt>
          <cx:pt idx="19065">416189</cx:pt>
          <cx:pt idx="19066">416181</cx:pt>
          <cx:pt idx="19067">416061</cx:pt>
          <cx:pt idx="19068">416057</cx:pt>
          <cx:pt idx="19069">416033</cx:pt>
          <cx:pt idx="19070">415959</cx:pt>
          <cx:pt idx="19071">415876</cx:pt>
          <cx:pt idx="19072">415846</cx:pt>
          <cx:pt idx="19073">415841</cx:pt>
          <cx:pt idx="19074">415802</cx:pt>
          <cx:pt idx="19075">415706</cx:pt>
          <cx:pt idx="19076">415687</cx:pt>
          <cx:pt idx="19077">415685</cx:pt>
          <cx:pt idx="19078">415685</cx:pt>
          <cx:pt idx="19079">415681</cx:pt>
          <cx:pt idx="19080">415630</cx:pt>
          <cx:pt idx="19081">415611</cx:pt>
          <cx:pt idx="19082">415558</cx:pt>
          <cx:pt idx="19083">415514</cx:pt>
          <cx:pt idx="19084">415450</cx:pt>
          <cx:pt idx="19085">415440</cx:pt>
          <cx:pt idx="19086">415409</cx:pt>
          <cx:pt idx="19087">415387</cx:pt>
          <cx:pt idx="19088">415357</cx:pt>
          <cx:pt idx="19089">415355</cx:pt>
          <cx:pt idx="19090">415300</cx:pt>
          <cx:pt idx="19091">415284</cx:pt>
          <cx:pt idx="19092">415271</cx:pt>
          <cx:pt idx="19093">415241</cx:pt>
          <cx:pt idx="19094">415235</cx:pt>
          <cx:pt idx="19095">415201</cx:pt>
          <cx:pt idx="19096">415187</cx:pt>
          <cx:pt idx="19097">415115</cx:pt>
          <cx:pt idx="19098">415105</cx:pt>
          <cx:pt idx="19099">415096</cx:pt>
          <cx:pt idx="19100">415086</cx:pt>
          <cx:pt idx="19101">415075</cx:pt>
          <cx:pt idx="19102">415058</cx:pt>
          <cx:pt idx="19103">415049</cx:pt>
          <cx:pt idx="19104">415006</cx:pt>
          <cx:pt idx="19105">415005</cx:pt>
          <cx:pt idx="19106">415005</cx:pt>
          <cx:pt idx="19107">415002</cx:pt>
          <cx:pt idx="19108">414938</cx:pt>
          <cx:pt idx="19109">414912</cx:pt>
          <cx:pt idx="19110">414859</cx:pt>
          <cx:pt idx="19111">414851</cx:pt>
          <cx:pt idx="19112">414801</cx:pt>
          <cx:pt idx="19113">414753</cx:pt>
          <cx:pt idx="19114">414705</cx:pt>
          <cx:pt idx="19115">414686</cx:pt>
          <cx:pt idx="19116">414668</cx:pt>
          <cx:pt idx="19117">414645</cx:pt>
          <cx:pt idx="19118">414640</cx:pt>
          <cx:pt idx="19119">414601</cx:pt>
          <cx:pt idx="19120">414529</cx:pt>
          <cx:pt idx="19121">414462</cx:pt>
          <cx:pt idx="19122">414428</cx:pt>
          <cx:pt idx="19123">414410</cx:pt>
          <cx:pt idx="19124">414386</cx:pt>
          <cx:pt idx="19125">414336</cx:pt>
          <cx:pt idx="19126">414325</cx:pt>
          <cx:pt idx="19127">414256</cx:pt>
          <cx:pt idx="19128">414194</cx:pt>
          <cx:pt idx="19129">414184</cx:pt>
          <cx:pt idx="19130">414137</cx:pt>
          <cx:pt idx="19131">414052</cx:pt>
          <cx:pt idx="19132">413937</cx:pt>
          <cx:pt idx="19133">413918</cx:pt>
          <cx:pt idx="19134">413914</cx:pt>
          <cx:pt idx="19135">413908</cx:pt>
          <cx:pt idx="19136">413895</cx:pt>
          <cx:pt idx="19137">413767</cx:pt>
          <cx:pt idx="19138">413740</cx:pt>
          <cx:pt idx="19139">413652</cx:pt>
          <cx:pt idx="19140">413638</cx:pt>
          <cx:pt idx="19141">413632</cx:pt>
          <cx:pt idx="19142">413631</cx:pt>
          <cx:pt idx="19143">413615</cx:pt>
          <cx:pt idx="19144">413566</cx:pt>
          <cx:pt idx="19145">413551</cx:pt>
          <cx:pt idx="19146">413523</cx:pt>
          <cx:pt idx="19147">413520</cx:pt>
          <cx:pt idx="19148">413438</cx:pt>
          <cx:pt idx="19149">413425</cx:pt>
          <cx:pt idx="19150">413395</cx:pt>
          <cx:pt idx="19151">413378</cx:pt>
          <cx:pt idx="19152">413374</cx:pt>
          <cx:pt idx="19153">413365</cx:pt>
          <cx:pt idx="19154">413357</cx:pt>
          <cx:pt idx="19155">413311</cx:pt>
          <cx:pt idx="19156">413305</cx:pt>
          <cx:pt idx="19157">413295</cx:pt>
          <cx:pt idx="19158">413293</cx:pt>
          <cx:pt idx="19159">413259</cx:pt>
          <cx:pt idx="19160">413234</cx:pt>
          <cx:pt idx="19161">413220</cx:pt>
          <cx:pt idx="19162">413204</cx:pt>
          <cx:pt idx="19163">413108</cx:pt>
          <cx:pt idx="19164">413045</cx:pt>
          <cx:pt idx="19165">413026</cx:pt>
          <cx:pt idx="19166">413022</cx:pt>
          <cx:pt idx="19167">412990</cx:pt>
          <cx:pt idx="19168">412969</cx:pt>
          <cx:pt idx="19169">412929</cx:pt>
          <cx:pt idx="19170">412851</cx:pt>
          <cx:pt idx="19171">412839</cx:pt>
          <cx:pt idx="19172">412791</cx:pt>
          <cx:pt idx="19173">412741</cx:pt>
          <cx:pt idx="19174">412693</cx:pt>
          <cx:pt idx="19175">412609</cx:pt>
          <cx:pt idx="19176">412564</cx:pt>
          <cx:pt idx="19177">412484</cx:pt>
          <cx:pt idx="19178">412454</cx:pt>
          <cx:pt idx="19179">412432</cx:pt>
          <cx:pt idx="19180">412426</cx:pt>
          <cx:pt idx="19181">412417</cx:pt>
          <cx:pt idx="19182">412342</cx:pt>
          <cx:pt idx="19183">412329</cx:pt>
          <cx:pt idx="19184">412322</cx:pt>
          <cx:pt idx="19185">412317</cx:pt>
          <cx:pt idx="19186">412312</cx:pt>
          <cx:pt idx="19187">412231</cx:pt>
          <cx:pt idx="19188">412193</cx:pt>
          <cx:pt idx="19189">412149</cx:pt>
          <cx:pt idx="19190">412125</cx:pt>
          <cx:pt idx="19191">412044</cx:pt>
          <cx:pt idx="19192">411960</cx:pt>
          <cx:pt idx="19193">411909</cx:pt>
          <cx:pt idx="19194">411888</cx:pt>
          <cx:pt idx="19195">411834</cx:pt>
          <cx:pt idx="19196">411823</cx:pt>
          <cx:pt idx="19197">411816</cx:pt>
          <cx:pt idx="19198">411655</cx:pt>
          <cx:pt idx="19199">411639</cx:pt>
          <cx:pt idx="19200">411594</cx:pt>
          <cx:pt idx="19201">411567</cx:pt>
          <cx:pt idx="19202">411462</cx:pt>
          <cx:pt idx="19203">411452</cx:pt>
          <cx:pt idx="19204">411405</cx:pt>
          <cx:pt idx="19205">411372</cx:pt>
          <cx:pt idx="19206">411321</cx:pt>
          <cx:pt idx="19207">411318</cx:pt>
          <cx:pt idx="19208">411252</cx:pt>
          <cx:pt idx="19209">411228</cx:pt>
          <cx:pt idx="19210">411199</cx:pt>
          <cx:pt idx="19211">411085</cx:pt>
          <cx:pt idx="19212">411070</cx:pt>
          <cx:pt idx="19213">411018</cx:pt>
          <cx:pt idx="19214">410984</cx:pt>
          <cx:pt idx="19215">410975</cx:pt>
          <cx:pt idx="19216">410935</cx:pt>
          <cx:pt idx="19217">410855</cx:pt>
          <cx:pt idx="19218">410760</cx:pt>
          <cx:pt idx="19219">410690</cx:pt>
          <cx:pt idx="19220">410647</cx:pt>
          <cx:pt idx="19221">410646</cx:pt>
          <cx:pt idx="19222">410635</cx:pt>
          <cx:pt idx="19223">410626</cx:pt>
          <cx:pt idx="19224">410514</cx:pt>
          <cx:pt idx="19225">410484</cx:pt>
          <cx:pt idx="19226">410442</cx:pt>
          <cx:pt idx="19227">410434</cx:pt>
          <cx:pt idx="19228">410390</cx:pt>
          <cx:pt idx="19229">410382</cx:pt>
          <cx:pt idx="19230">410337</cx:pt>
          <cx:pt idx="19231">410310</cx:pt>
          <cx:pt idx="19232">410300</cx:pt>
          <cx:pt idx="19233">410284</cx:pt>
          <cx:pt idx="19234">410280</cx:pt>
          <cx:pt idx="19235">410276</cx:pt>
          <cx:pt idx="19236">410266</cx:pt>
          <cx:pt idx="19237">410230</cx:pt>
          <cx:pt idx="19238">410211</cx:pt>
          <cx:pt idx="19239">410206</cx:pt>
          <cx:pt idx="19240">410184</cx:pt>
          <cx:pt idx="19241">410179</cx:pt>
          <cx:pt idx="19242">410142</cx:pt>
          <cx:pt idx="19243">410086</cx:pt>
          <cx:pt idx="19244">409990</cx:pt>
          <cx:pt idx="19245">409970</cx:pt>
          <cx:pt idx="19246">409938</cx:pt>
          <cx:pt idx="19247">409887</cx:pt>
          <cx:pt idx="19248">409880</cx:pt>
          <cx:pt idx="19249">409767</cx:pt>
          <cx:pt idx="19250">409751</cx:pt>
          <cx:pt idx="19251">409742</cx:pt>
          <cx:pt idx="19252">409667</cx:pt>
          <cx:pt idx="19253">409653</cx:pt>
          <cx:pt idx="19254">409596</cx:pt>
          <cx:pt idx="19255">409558</cx:pt>
          <cx:pt idx="19256">409547</cx:pt>
          <cx:pt idx="19257">409477</cx:pt>
          <cx:pt idx="19258">409452</cx:pt>
          <cx:pt idx="19259">409432</cx:pt>
          <cx:pt idx="19260">409394</cx:pt>
          <cx:pt idx="19261">409374</cx:pt>
          <cx:pt idx="19262">409351</cx:pt>
          <cx:pt idx="19263">409343</cx:pt>
          <cx:pt idx="19264">409324</cx:pt>
          <cx:pt idx="19265">409274</cx:pt>
          <cx:pt idx="19266">409256</cx:pt>
          <cx:pt idx="19267">409181</cx:pt>
          <cx:pt idx="19268">409132</cx:pt>
          <cx:pt idx="19269">408925</cx:pt>
          <cx:pt idx="19270">408921</cx:pt>
          <cx:pt idx="19271">408899</cx:pt>
          <cx:pt idx="19272">408878</cx:pt>
          <cx:pt idx="19273">408859</cx:pt>
          <cx:pt idx="19274">408739</cx:pt>
          <cx:pt idx="19275">408717</cx:pt>
          <cx:pt idx="19276">408713</cx:pt>
          <cx:pt idx="19277">408686</cx:pt>
          <cx:pt idx="19278">408665</cx:pt>
          <cx:pt idx="19279">408581</cx:pt>
          <cx:pt idx="19280">408576</cx:pt>
          <cx:pt idx="19281">408527</cx:pt>
          <cx:pt idx="19282">408516</cx:pt>
          <cx:pt idx="19283">408491</cx:pt>
          <cx:pt idx="19284">408487</cx:pt>
          <cx:pt idx="19285">408475</cx:pt>
          <cx:pt idx="19286">408475</cx:pt>
          <cx:pt idx="19287">408471</cx:pt>
          <cx:pt idx="19288">408452</cx:pt>
          <cx:pt idx="19289">408441</cx:pt>
          <cx:pt idx="19290">408399</cx:pt>
          <cx:pt idx="19291">408394</cx:pt>
          <cx:pt idx="19292">408386</cx:pt>
          <cx:pt idx="19293">408372</cx:pt>
          <cx:pt idx="19294">408355</cx:pt>
          <cx:pt idx="19295">408351</cx:pt>
          <cx:pt idx="19296">408334</cx:pt>
          <cx:pt idx="19297">408284</cx:pt>
          <cx:pt idx="19298">408266</cx:pt>
          <cx:pt idx="19299">408188</cx:pt>
          <cx:pt idx="19300">408183</cx:pt>
          <cx:pt idx="19301">408178</cx:pt>
          <cx:pt idx="19302">408162</cx:pt>
          <cx:pt idx="19303">408069</cx:pt>
          <cx:pt idx="19304">408037</cx:pt>
          <cx:pt idx="19305">407893</cx:pt>
          <cx:pt idx="19306">407870</cx:pt>
          <cx:pt idx="19307">407866</cx:pt>
          <cx:pt idx="19308">407828</cx:pt>
          <cx:pt idx="19309">407811</cx:pt>
          <cx:pt idx="19310">407802</cx:pt>
          <cx:pt idx="19311">407722</cx:pt>
          <cx:pt idx="19312">407657</cx:pt>
          <cx:pt idx="19313">407572</cx:pt>
          <cx:pt idx="19314">407553</cx:pt>
          <cx:pt idx="19315">407551</cx:pt>
          <cx:pt idx="19316">407548</cx:pt>
          <cx:pt idx="19317">407546</cx:pt>
          <cx:pt idx="19318">407487</cx:pt>
          <cx:pt idx="19319">407452</cx:pt>
          <cx:pt idx="19320">407427</cx:pt>
          <cx:pt idx="19321">407395</cx:pt>
          <cx:pt idx="19322">407142</cx:pt>
          <cx:pt idx="19323">407137</cx:pt>
          <cx:pt idx="19324">407137</cx:pt>
          <cx:pt idx="19325">407054</cx:pt>
          <cx:pt idx="19326">407037</cx:pt>
          <cx:pt idx="19327">407012</cx:pt>
          <cx:pt idx="19328">406989</cx:pt>
          <cx:pt idx="19329">406989</cx:pt>
          <cx:pt idx="19330">406983</cx:pt>
          <cx:pt idx="19331">406981</cx:pt>
          <cx:pt idx="19332">406980</cx:pt>
          <cx:pt idx="19333">406967</cx:pt>
          <cx:pt idx="19334">406963</cx:pt>
          <cx:pt idx="19335">406955</cx:pt>
          <cx:pt idx="19336">406894</cx:pt>
          <cx:pt idx="19337">406894</cx:pt>
          <cx:pt idx="19338">406851</cx:pt>
          <cx:pt idx="19339">406700</cx:pt>
          <cx:pt idx="19340">406689</cx:pt>
          <cx:pt idx="19341">406668</cx:pt>
          <cx:pt idx="19342">406640</cx:pt>
          <cx:pt idx="19343">406558</cx:pt>
          <cx:pt idx="19344">406466</cx:pt>
          <cx:pt idx="19345">406444</cx:pt>
          <cx:pt idx="19346">406346</cx:pt>
          <cx:pt idx="19347">406329</cx:pt>
          <cx:pt idx="19348">406295</cx:pt>
          <cx:pt idx="19349">406246</cx:pt>
          <cx:pt idx="19350">406216</cx:pt>
          <cx:pt idx="19351">406179</cx:pt>
          <cx:pt idx="19352">406129</cx:pt>
          <cx:pt idx="19353">406117</cx:pt>
          <cx:pt idx="19354">406105</cx:pt>
          <cx:pt idx="19355">405999</cx:pt>
          <cx:pt idx="19356">405975</cx:pt>
          <cx:pt idx="19357">405956</cx:pt>
          <cx:pt idx="19358">405955</cx:pt>
          <cx:pt idx="19359">405921</cx:pt>
          <cx:pt idx="19360">405905</cx:pt>
          <cx:pt idx="19361">405877</cx:pt>
          <cx:pt idx="19362">405781</cx:pt>
          <cx:pt idx="19363">405780</cx:pt>
          <cx:pt idx="19364">405720</cx:pt>
          <cx:pt idx="19365">405683</cx:pt>
          <cx:pt idx="19366">405667</cx:pt>
          <cx:pt idx="19367">405648</cx:pt>
          <cx:pt idx="19368">405597</cx:pt>
          <cx:pt idx="19369">405549</cx:pt>
          <cx:pt idx="19370">405547</cx:pt>
          <cx:pt idx="19371">405520</cx:pt>
          <cx:pt idx="19372">405461</cx:pt>
          <cx:pt idx="19373">405459</cx:pt>
          <cx:pt idx="19374">405360</cx:pt>
          <cx:pt idx="19375">405352</cx:pt>
          <cx:pt idx="19376">405268</cx:pt>
          <cx:pt idx="19377">405236</cx:pt>
          <cx:pt idx="19378">405211</cx:pt>
          <cx:pt idx="19379">405193</cx:pt>
          <cx:pt idx="19380">405176</cx:pt>
          <cx:pt idx="19381">405089</cx:pt>
          <cx:pt idx="19382">404994</cx:pt>
          <cx:pt idx="19383">404978</cx:pt>
          <cx:pt idx="19384">404945</cx:pt>
          <cx:pt idx="19385">404911</cx:pt>
          <cx:pt idx="19386">404890</cx:pt>
          <cx:pt idx="19387">404822</cx:pt>
          <cx:pt idx="19388">404819</cx:pt>
          <cx:pt idx="19389">404794</cx:pt>
          <cx:pt idx="19390">404767</cx:pt>
          <cx:pt idx="19391">404751</cx:pt>
          <cx:pt idx="19392">404732</cx:pt>
          <cx:pt idx="19393">404685</cx:pt>
          <cx:pt idx="19394">404649</cx:pt>
          <cx:pt idx="19395">404605</cx:pt>
          <cx:pt idx="19396">404427</cx:pt>
          <cx:pt idx="19397">404413</cx:pt>
          <cx:pt idx="19398">404404</cx:pt>
          <cx:pt idx="19399">404383</cx:pt>
          <cx:pt idx="19400">404357</cx:pt>
          <cx:pt idx="19401">404350</cx:pt>
          <cx:pt idx="19402">404348</cx:pt>
          <cx:pt idx="19403">404328</cx:pt>
          <cx:pt idx="19404">404328</cx:pt>
          <cx:pt idx="19405">404288</cx:pt>
          <cx:pt idx="19406">404274</cx:pt>
          <cx:pt idx="19407">404260</cx:pt>
          <cx:pt idx="19408">404242</cx:pt>
          <cx:pt idx="19409">404229</cx:pt>
          <cx:pt idx="19410">404217</cx:pt>
          <cx:pt idx="19411">404215</cx:pt>
          <cx:pt idx="19412">404188</cx:pt>
          <cx:pt idx="19413">404183</cx:pt>
          <cx:pt idx="19414">404181</cx:pt>
          <cx:pt idx="19415">404162</cx:pt>
          <cx:pt idx="19416">404151</cx:pt>
          <cx:pt idx="19417">404077</cx:pt>
          <cx:pt idx="19418">404005</cx:pt>
          <cx:pt idx="19419">403990</cx:pt>
          <cx:pt idx="19420">403973</cx:pt>
          <cx:pt idx="19421">403961</cx:pt>
          <cx:pt idx="19422">403945</cx:pt>
          <cx:pt idx="19423">403940</cx:pt>
          <cx:pt idx="19424">403821</cx:pt>
          <cx:pt idx="19425">403806</cx:pt>
          <cx:pt idx="19426">403782</cx:pt>
          <cx:pt idx="19427">403769</cx:pt>
          <cx:pt idx="19428">403764</cx:pt>
          <cx:pt idx="19429">403702</cx:pt>
          <cx:pt idx="19430">403691</cx:pt>
          <cx:pt idx="19431">403685</cx:pt>
          <cx:pt idx="19432">403656</cx:pt>
          <cx:pt idx="19433">403633</cx:pt>
          <cx:pt idx="19434">403630</cx:pt>
          <cx:pt idx="19435">403627</cx:pt>
          <cx:pt idx="19436">403593</cx:pt>
          <cx:pt idx="19437">403582</cx:pt>
          <cx:pt idx="19438">403574</cx:pt>
          <cx:pt idx="19439">403557</cx:pt>
          <cx:pt idx="19440">403533</cx:pt>
          <cx:pt idx="19441">403512</cx:pt>
          <cx:pt idx="19442">403498</cx:pt>
          <cx:pt idx="19443">403491</cx:pt>
          <cx:pt idx="19444">403450</cx:pt>
          <cx:pt idx="19445">403405</cx:pt>
          <cx:pt idx="19446">403250</cx:pt>
          <cx:pt idx="19447">403223</cx:pt>
          <cx:pt idx="19448">403208</cx:pt>
          <cx:pt idx="19449">403206</cx:pt>
          <cx:pt idx="19450">403155</cx:pt>
          <cx:pt idx="19451">403151</cx:pt>
          <cx:pt idx="19452">403114</cx:pt>
          <cx:pt idx="19453">403058</cx:pt>
          <cx:pt idx="19454">403051</cx:pt>
          <cx:pt idx="19455">403007</cx:pt>
          <cx:pt idx="19456">403005</cx:pt>
          <cx:pt idx="19457">402939</cx:pt>
          <cx:pt idx="19458">402904</cx:pt>
          <cx:pt idx="19459">402900</cx:pt>
          <cx:pt idx="19460">402898</cx:pt>
          <cx:pt idx="19461">402851</cx:pt>
          <cx:pt idx="19462">402709</cx:pt>
          <cx:pt idx="19463">402692</cx:pt>
          <cx:pt idx="19464">402665</cx:pt>
          <cx:pt idx="19465">402615</cx:pt>
          <cx:pt idx="19466">402561</cx:pt>
          <cx:pt idx="19467">402555</cx:pt>
          <cx:pt idx="19468">402547</cx:pt>
          <cx:pt idx="19469">402517</cx:pt>
          <cx:pt idx="19470">402501</cx:pt>
          <cx:pt idx="19471">402455</cx:pt>
          <cx:pt idx="19472">402434</cx:pt>
          <cx:pt idx="19473">402418</cx:pt>
          <cx:pt idx="19474">402396</cx:pt>
          <cx:pt idx="19475">402395</cx:pt>
          <cx:pt idx="19476">402390</cx:pt>
          <cx:pt idx="19477">402383</cx:pt>
          <cx:pt idx="19478">402311</cx:pt>
          <cx:pt idx="19479">402300</cx:pt>
          <cx:pt idx="19480">402293</cx:pt>
          <cx:pt idx="19481">402275</cx:pt>
          <cx:pt idx="19482">402259</cx:pt>
          <cx:pt idx="19483">402244</cx:pt>
          <cx:pt idx="19484">402192</cx:pt>
          <cx:pt idx="19485">402147</cx:pt>
          <cx:pt idx="19486">402079</cx:pt>
          <cx:pt idx="19487">402065</cx:pt>
          <cx:pt idx="19488">402037</cx:pt>
          <cx:pt idx="19489">402015</cx:pt>
          <cx:pt idx="19490">401985</cx:pt>
          <cx:pt idx="19491">401968</cx:pt>
          <cx:pt idx="19492">401937</cx:pt>
          <cx:pt idx="19493">401875</cx:pt>
          <cx:pt idx="19494">401736</cx:pt>
          <cx:pt idx="19495">401667</cx:pt>
          <cx:pt idx="19496">401662</cx:pt>
          <cx:pt idx="19497">401645</cx:pt>
          <cx:pt idx="19498">401639</cx:pt>
          <cx:pt idx="19499">401628</cx:pt>
          <cx:pt idx="19500">401601</cx:pt>
          <cx:pt idx="19501">401568</cx:pt>
          <cx:pt idx="19502">401562</cx:pt>
          <cx:pt idx="19503">401533</cx:pt>
          <cx:pt idx="19504">401506</cx:pt>
          <cx:pt idx="19505">401497</cx:pt>
          <cx:pt idx="19506">401424</cx:pt>
          <cx:pt idx="19507">401391</cx:pt>
          <cx:pt idx="19508">401279</cx:pt>
          <cx:pt idx="19509">401277</cx:pt>
          <cx:pt idx="19510">401271</cx:pt>
          <cx:pt idx="19511">401186</cx:pt>
          <cx:pt idx="19512">401147</cx:pt>
          <cx:pt idx="19513">401119</cx:pt>
          <cx:pt idx="19514">401082</cx:pt>
          <cx:pt idx="19515">401045</cx:pt>
          <cx:pt idx="19516">401020</cx:pt>
          <cx:pt idx="19517">401012</cx:pt>
          <cx:pt idx="19518">401001</cx:pt>
          <cx:pt idx="19519">400958</cx:pt>
          <cx:pt idx="19520">400943</cx:pt>
          <cx:pt idx="19521">400933</cx:pt>
          <cx:pt idx="19522">400932</cx:pt>
          <cx:pt idx="19523">400918</cx:pt>
          <cx:pt idx="19524">400884</cx:pt>
          <cx:pt idx="19525">400876</cx:pt>
          <cx:pt idx="19526">400852</cx:pt>
          <cx:pt idx="19527">400839</cx:pt>
          <cx:pt idx="19528">400795</cx:pt>
          <cx:pt idx="19529">400748</cx:pt>
          <cx:pt idx="19530">400724</cx:pt>
          <cx:pt idx="19531">400612</cx:pt>
          <cx:pt idx="19532">400612</cx:pt>
          <cx:pt idx="19533">400579</cx:pt>
          <cx:pt idx="19534">400498</cx:pt>
          <cx:pt idx="19535">400388</cx:pt>
          <cx:pt idx="19536">400379</cx:pt>
          <cx:pt idx="19537">400318</cx:pt>
          <cx:pt idx="19538">400304</cx:pt>
          <cx:pt idx="19539">400221</cx:pt>
          <cx:pt idx="19540">400185</cx:pt>
          <cx:pt idx="19541">400184</cx:pt>
          <cx:pt idx="19542">400162</cx:pt>
          <cx:pt idx="19543">400155</cx:pt>
          <cx:pt idx="19544">400152</cx:pt>
          <cx:pt idx="19545">400148</cx:pt>
          <cx:pt idx="19546">400077</cx:pt>
          <cx:pt idx="19547">400039</cx:pt>
          <cx:pt idx="19548">399981</cx:pt>
          <cx:pt idx="19549">399912</cx:pt>
          <cx:pt idx="19550">399888</cx:pt>
          <cx:pt idx="19551">399885</cx:pt>
          <cx:pt idx="19552">399872</cx:pt>
          <cx:pt idx="19553">399844</cx:pt>
          <cx:pt idx="19554">399799</cx:pt>
          <cx:pt idx="19555">399786</cx:pt>
          <cx:pt idx="19556">399761</cx:pt>
          <cx:pt idx="19557">399750</cx:pt>
          <cx:pt idx="19558">399705</cx:pt>
          <cx:pt idx="19559">399653</cx:pt>
          <cx:pt idx="19560">399646</cx:pt>
          <cx:pt idx="19561">399575</cx:pt>
          <cx:pt idx="19562">399511</cx:pt>
          <cx:pt idx="19563">399491</cx:pt>
          <cx:pt idx="19564">399479</cx:pt>
          <cx:pt idx="19565">399476</cx:pt>
          <cx:pt idx="19566">399422</cx:pt>
          <cx:pt idx="19567">399354</cx:pt>
          <cx:pt idx="19568">399347</cx:pt>
          <cx:pt idx="19569">399330</cx:pt>
          <cx:pt idx="19570">399301</cx:pt>
          <cx:pt idx="19571">399291</cx:pt>
          <cx:pt idx="19572">399224</cx:pt>
          <cx:pt idx="19573">399210</cx:pt>
          <cx:pt idx="19574">399208</cx:pt>
          <cx:pt idx="19575">399204</cx:pt>
          <cx:pt idx="19576">399106</cx:pt>
          <cx:pt idx="19577">398998</cx:pt>
          <cx:pt idx="19578">398897</cx:pt>
          <cx:pt idx="19579">398892</cx:pt>
          <cx:pt idx="19580">398883</cx:pt>
          <cx:pt idx="19581">398849</cx:pt>
          <cx:pt idx="19582">398830</cx:pt>
          <cx:pt idx="19583">398817</cx:pt>
          <cx:pt idx="19584">398808</cx:pt>
          <cx:pt idx="19585">398798</cx:pt>
          <cx:pt idx="19586">398785</cx:pt>
          <cx:pt idx="19587">398774</cx:pt>
          <cx:pt idx="19588">398709</cx:pt>
          <cx:pt idx="19589">398659</cx:pt>
          <cx:pt idx="19590">398652</cx:pt>
          <cx:pt idx="19591">398623</cx:pt>
          <cx:pt idx="19592">398545</cx:pt>
          <cx:pt idx="19593">398472</cx:pt>
          <cx:pt idx="19594">398452</cx:pt>
          <cx:pt idx="19595">398425</cx:pt>
          <cx:pt idx="19596">398345</cx:pt>
          <cx:pt idx="19597">398343</cx:pt>
          <cx:pt idx="19598">398333</cx:pt>
          <cx:pt idx="19599">398301</cx:pt>
          <cx:pt idx="19600">398300</cx:pt>
          <cx:pt idx="19601">398295</cx:pt>
          <cx:pt idx="19602">398279</cx:pt>
          <cx:pt idx="19603">398230</cx:pt>
          <cx:pt idx="19604">398184</cx:pt>
          <cx:pt idx="19605">398155</cx:pt>
          <cx:pt idx="19606">398139</cx:pt>
          <cx:pt idx="19607">398075</cx:pt>
          <cx:pt idx="19608">398074</cx:pt>
          <cx:pt idx="19609">398073</cx:pt>
          <cx:pt idx="19610">398050</cx:pt>
          <cx:pt idx="19611">397983</cx:pt>
          <cx:pt idx="19612">397920</cx:pt>
          <cx:pt idx="19613">397915</cx:pt>
          <cx:pt idx="19614">397909</cx:pt>
          <cx:pt idx="19615">397900</cx:pt>
          <cx:pt idx="19616">397834</cx:pt>
          <cx:pt idx="19617">397804</cx:pt>
          <cx:pt idx="19618">397803</cx:pt>
          <cx:pt idx="19619">397799</cx:pt>
          <cx:pt idx="19620">397760</cx:pt>
          <cx:pt idx="19621">397745</cx:pt>
          <cx:pt idx="19622">397717</cx:pt>
          <cx:pt idx="19623">397703</cx:pt>
          <cx:pt idx="19624">397675</cx:pt>
          <cx:pt idx="19625">397643</cx:pt>
          <cx:pt idx="19626">397595</cx:pt>
          <cx:pt idx="19627">397588</cx:pt>
          <cx:pt idx="19628">397558</cx:pt>
          <cx:pt idx="19629">397553</cx:pt>
          <cx:pt idx="19630">397502</cx:pt>
          <cx:pt idx="19631">397478</cx:pt>
          <cx:pt idx="19632">397455</cx:pt>
          <cx:pt idx="19633">397445</cx:pt>
          <cx:pt idx="19634">397387</cx:pt>
          <cx:pt idx="19635">397275</cx:pt>
          <cx:pt idx="19636">397274</cx:pt>
          <cx:pt idx="19637">397178</cx:pt>
          <cx:pt idx="19638">397143</cx:pt>
          <cx:pt idx="19639">397126</cx:pt>
          <cx:pt idx="19640">397037</cx:pt>
          <cx:pt idx="19641">397020</cx:pt>
          <cx:pt idx="19642">397006</cx:pt>
          <cx:pt idx="19643">396963</cx:pt>
          <cx:pt idx="19644">396947</cx:pt>
          <cx:pt idx="19645">396856</cx:pt>
          <cx:pt idx="19646">396805</cx:pt>
          <cx:pt idx="19647">396804</cx:pt>
          <cx:pt idx="19648">396782</cx:pt>
          <cx:pt idx="19649">396762</cx:pt>
          <cx:pt idx="19650">396759</cx:pt>
          <cx:pt idx="19651">396682</cx:pt>
          <cx:pt idx="19652">396663</cx:pt>
          <cx:pt idx="19653">396658</cx:pt>
          <cx:pt idx="19654">396609</cx:pt>
          <cx:pt idx="19655">396596</cx:pt>
          <cx:pt idx="19656">396593</cx:pt>
          <cx:pt idx="19657">396540</cx:pt>
          <cx:pt idx="19658">396534</cx:pt>
          <cx:pt idx="19659">396530</cx:pt>
          <cx:pt idx="19660">396494</cx:pt>
          <cx:pt idx="19661">396463</cx:pt>
          <cx:pt idx="19662">396453</cx:pt>
          <cx:pt idx="19663">396408</cx:pt>
          <cx:pt idx="19664">396391</cx:pt>
          <cx:pt idx="19665">396346</cx:pt>
          <cx:pt idx="19666">396346</cx:pt>
          <cx:pt idx="19667">396320</cx:pt>
          <cx:pt idx="19668">396291</cx:pt>
          <cx:pt idx="19669">396239</cx:pt>
          <cx:pt idx="19670">396186</cx:pt>
          <cx:pt idx="19671">396176</cx:pt>
          <cx:pt idx="19672">396137</cx:pt>
          <cx:pt idx="19673">396123</cx:pt>
          <cx:pt idx="19674">396062</cx:pt>
          <cx:pt idx="19675">395980</cx:pt>
          <cx:pt idx="19676">395891</cx:pt>
          <cx:pt idx="19677">395890</cx:pt>
          <cx:pt idx="19678">395871</cx:pt>
          <cx:pt idx="19679">395711</cx:pt>
          <cx:pt idx="19680">395703</cx:pt>
          <cx:pt idx="19681">395694</cx:pt>
          <cx:pt idx="19682">395694</cx:pt>
          <cx:pt idx="19683">395609</cx:pt>
          <cx:pt idx="19684">395604</cx:pt>
          <cx:pt idx="19685">395597</cx:pt>
          <cx:pt idx="19686">395590</cx:pt>
          <cx:pt idx="19687">395555</cx:pt>
          <cx:pt idx="19688">395435</cx:pt>
          <cx:pt idx="19689">395269</cx:pt>
          <cx:pt idx="19690">395266</cx:pt>
          <cx:pt idx="19691">395259</cx:pt>
          <cx:pt idx="19692">395188</cx:pt>
          <cx:pt idx="19693">395177</cx:pt>
          <cx:pt idx="19694">395169</cx:pt>
          <cx:pt idx="19695">395157</cx:pt>
          <cx:pt idx="19696">395133</cx:pt>
          <cx:pt idx="19697">395123</cx:pt>
          <cx:pt idx="19698">395122</cx:pt>
          <cx:pt idx="19699">395089</cx:pt>
          <cx:pt idx="19700">395008</cx:pt>
          <cx:pt idx="19701">394923</cx:pt>
          <cx:pt idx="19702">394872</cx:pt>
          <cx:pt idx="19703">394845</cx:pt>
          <cx:pt idx="19704">394829</cx:pt>
          <cx:pt idx="19705">394803</cx:pt>
          <cx:pt idx="19706">394732</cx:pt>
          <cx:pt idx="19707">394709</cx:pt>
          <cx:pt idx="19708">394574</cx:pt>
          <cx:pt idx="19709">394561</cx:pt>
          <cx:pt idx="19710">394553</cx:pt>
          <cx:pt idx="19711">394551</cx:pt>
          <cx:pt idx="19712">394537</cx:pt>
          <cx:pt idx="19713">394487</cx:pt>
          <cx:pt idx="19714">394479</cx:pt>
          <cx:pt idx="19715">394472</cx:pt>
          <cx:pt idx="19716">394454</cx:pt>
          <cx:pt idx="19717">394431</cx:pt>
          <cx:pt idx="19718">394303</cx:pt>
          <cx:pt idx="19719">394281</cx:pt>
          <cx:pt idx="19720">394249</cx:pt>
          <cx:pt idx="19721">394232</cx:pt>
          <cx:pt idx="19722">394203</cx:pt>
          <cx:pt idx="19723">394201</cx:pt>
          <cx:pt idx="19724">394198</cx:pt>
          <cx:pt idx="19725">394183</cx:pt>
          <cx:pt idx="19726">394143</cx:pt>
          <cx:pt idx="19727">394069</cx:pt>
          <cx:pt idx="19728">394048</cx:pt>
          <cx:pt idx="19729">393898</cx:pt>
          <cx:pt idx="19730">393885</cx:pt>
          <cx:pt idx="19731">393880</cx:pt>
          <cx:pt idx="19732">393869</cx:pt>
          <cx:pt idx="19733">393835</cx:pt>
          <cx:pt idx="19734">393835</cx:pt>
          <cx:pt idx="19735">393786</cx:pt>
          <cx:pt idx="19736">393741</cx:pt>
          <cx:pt idx="19737">393673</cx:pt>
          <cx:pt idx="19738">393554</cx:pt>
          <cx:pt idx="19739">393532</cx:pt>
          <cx:pt idx="19740">393500</cx:pt>
          <cx:pt idx="19741">393477</cx:pt>
          <cx:pt idx="19742">393466</cx:pt>
          <cx:pt idx="19743">393403</cx:pt>
          <cx:pt idx="19744">393318</cx:pt>
          <cx:pt idx="19745">393311</cx:pt>
          <cx:pt idx="19746">393285</cx:pt>
          <cx:pt idx="19747">393206</cx:pt>
          <cx:pt idx="19748">393156</cx:pt>
          <cx:pt idx="19749">393106</cx:pt>
          <cx:pt idx="19750">393068</cx:pt>
          <cx:pt idx="19751">393064</cx:pt>
          <cx:pt idx="19752">393044</cx:pt>
          <cx:pt idx="19753">393015</cx:pt>
          <cx:pt idx="19754">392977</cx:pt>
          <cx:pt idx="19755">392941</cx:pt>
          <cx:pt idx="19756">392927</cx:pt>
          <cx:pt idx="19757">392920</cx:pt>
          <cx:pt idx="19758">392908</cx:pt>
          <cx:pt idx="19759">392872</cx:pt>
          <cx:pt idx="19760">392862</cx:pt>
          <cx:pt idx="19761">392824</cx:pt>
          <cx:pt idx="19762">392727</cx:pt>
          <cx:pt idx="19763">392644</cx:pt>
          <cx:pt idx="19764">392585</cx:pt>
          <cx:pt idx="19765">392494</cx:pt>
          <cx:pt idx="19766">392492</cx:pt>
          <cx:pt idx="19767">392458</cx:pt>
          <cx:pt idx="19768">392451</cx:pt>
          <cx:pt idx="19769">392394</cx:pt>
          <cx:pt idx="19770">392386</cx:pt>
          <cx:pt idx="19771">392332</cx:pt>
          <cx:pt idx="19772">392306</cx:pt>
          <cx:pt idx="19773">392289</cx:pt>
          <cx:pt idx="19774">392272</cx:pt>
          <cx:pt idx="19775">392262</cx:pt>
          <cx:pt idx="19776">392209</cx:pt>
          <cx:pt idx="19777">392038</cx:pt>
          <cx:pt idx="19778">392035</cx:pt>
          <cx:pt idx="19779">391987</cx:pt>
          <cx:pt idx="19780">391984</cx:pt>
          <cx:pt idx="19781">391952</cx:pt>
          <cx:pt idx="19782">391939</cx:pt>
          <cx:pt idx="19783">391936</cx:pt>
          <cx:pt idx="19784">391927</cx:pt>
          <cx:pt idx="19785">391872</cx:pt>
          <cx:pt idx="19786">391792</cx:pt>
          <cx:pt idx="19787">391759</cx:pt>
          <cx:pt idx="19788">391727</cx:pt>
          <cx:pt idx="19789">391713</cx:pt>
          <cx:pt idx="19790">391710</cx:pt>
          <cx:pt idx="19791">391705</cx:pt>
          <cx:pt idx="19792">391690</cx:pt>
          <cx:pt idx="19793">391642</cx:pt>
          <cx:pt idx="19794">391639</cx:pt>
          <cx:pt idx="19795">391626</cx:pt>
          <cx:pt idx="19796">391618</cx:pt>
          <cx:pt idx="19797">391582</cx:pt>
          <cx:pt idx="19798">391536</cx:pt>
          <cx:pt idx="19799">391524</cx:pt>
          <cx:pt idx="19800">391516</cx:pt>
          <cx:pt idx="19801">391515</cx:pt>
          <cx:pt idx="19802">391506</cx:pt>
          <cx:pt idx="19803">391496</cx:pt>
          <cx:pt idx="19804">391483</cx:pt>
          <cx:pt idx="19805">391480</cx:pt>
          <cx:pt idx="19806">391450</cx:pt>
          <cx:pt idx="19807">391448</cx:pt>
          <cx:pt idx="19808">391382</cx:pt>
          <cx:pt idx="19809">391335</cx:pt>
          <cx:pt idx="19810">391324</cx:pt>
          <cx:pt idx="19811">391240</cx:pt>
          <cx:pt idx="19812">391219</cx:pt>
          <cx:pt idx="19813">391218</cx:pt>
          <cx:pt idx="19814">391195</cx:pt>
          <cx:pt idx="19815">391192</cx:pt>
          <cx:pt idx="19816">391190</cx:pt>
          <cx:pt idx="19817">391177</cx:pt>
          <cx:pt idx="19818">391139</cx:pt>
          <cx:pt idx="19819">391115</cx:pt>
          <cx:pt idx="19820">391050</cx:pt>
          <cx:pt idx="19821">391049</cx:pt>
          <cx:pt idx="19822">391033</cx:pt>
          <cx:pt idx="19823">391028</cx:pt>
          <cx:pt idx="19824">390896</cx:pt>
          <cx:pt idx="19825">390883</cx:pt>
          <cx:pt idx="19826">390821</cx:pt>
          <cx:pt idx="19827">390792</cx:pt>
          <cx:pt idx="19828">390749</cx:pt>
          <cx:pt idx="19829">390729</cx:pt>
          <cx:pt idx="19830">390707</cx:pt>
          <cx:pt idx="19831">390673</cx:pt>
          <cx:pt idx="19832">390643</cx:pt>
          <cx:pt idx="19833">390587</cx:pt>
          <cx:pt idx="19834">390521</cx:pt>
          <cx:pt idx="19835">390424</cx:pt>
          <cx:pt idx="19836">390398</cx:pt>
          <cx:pt idx="19837">390368</cx:pt>
          <cx:pt idx="19838">390358</cx:pt>
          <cx:pt idx="19839">390323</cx:pt>
          <cx:pt idx="19840">390303</cx:pt>
          <cx:pt idx="19841">390261</cx:pt>
          <cx:pt idx="19842">390259</cx:pt>
          <cx:pt idx="19843">390126</cx:pt>
          <cx:pt idx="19844">390040</cx:pt>
          <cx:pt idx="19845">390003</cx:pt>
          <cx:pt idx="19846">389997</cx:pt>
          <cx:pt idx="19847">389971</cx:pt>
          <cx:pt idx="19848">389961</cx:pt>
          <cx:pt idx="19849">389888</cx:pt>
          <cx:pt idx="19850">389851</cx:pt>
          <cx:pt idx="19851">389828</cx:pt>
          <cx:pt idx="19852">389810</cx:pt>
          <cx:pt idx="19853">389806</cx:pt>
          <cx:pt idx="19854">389795</cx:pt>
          <cx:pt idx="19855">389795</cx:pt>
          <cx:pt idx="19856">389733</cx:pt>
          <cx:pt idx="19857">389678</cx:pt>
          <cx:pt idx="19858">389638</cx:pt>
          <cx:pt idx="19859">389617</cx:pt>
          <cx:pt idx="19860">389588</cx:pt>
          <cx:pt idx="19861">389573</cx:pt>
          <cx:pt idx="19862">389562</cx:pt>
          <cx:pt idx="19863">389546</cx:pt>
          <cx:pt idx="19864">389488</cx:pt>
          <cx:pt idx="19865">389464</cx:pt>
          <cx:pt idx="19866">389439</cx:pt>
          <cx:pt idx="19867">389434</cx:pt>
          <cx:pt idx="19868">389420</cx:pt>
          <cx:pt idx="19869">389407</cx:pt>
          <cx:pt idx="19870">389398</cx:pt>
          <cx:pt idx="19871">389394</cx:pt>
          <cx:pt idx="19872">389390</cx:pt>
          <cx:pt idx="19873">389295</cx:pt>
          <cx:pt idx="19874">389289</cx:pt>
          <cx:pt idx="19875">389277</cx:pt>
          <cx:pt idx="19876">389274</cx:pt>
          <cx:pt idx="19877">389221</cx:pt>
          <cx:pt idx="19878">389209</cx:pt>
          <cx:pt idx="19879">389181</cx:pt>
          <cx:pt idx="19880">389181</cx:pt>
          <cx:pt idx="19881">389158</cx:pt>
          <cx:pt idx="19882">389154</cx:pt>
          <cx:pt idx="19883">389123</cx:pt>
          <cx:pt idx="19884">389120</cx:pt>
          <cx:pt idx="19885">389099</cx:pt>
          <cx:pt idx="19886">389083</cx:pt>
          <cx:pt idx="19887">389066</cx:pt>
          <cx:pt idx="19888">389046</cx:pt>
          <cx:pt idx="19889">389038</cx:pt>
          <cx:pt idx="19890">388965</cx:pt>
          <cx:pt idx="19891">388955</cx:pt>
          <cx:pt idx="19892">388954</cx:pt>
          <cx:pt idx="19893">388940</cx:pt>
          <cx:pt idx="19894">388927</cx:pt>
          <cx:pt idx="19895">388921</cx:pt>
          <cx:pt idx="19896">388899</cx:pt>
          <cx:pt idx="19897">388882</cx:pt>
          <cx:pt idx="19898">388879</cx:pt>
          <cx:pt idx="19899">388843</cx:pt>
          <cx:pt idx="19900">388827</cx:pt>
          <cx:pt idx="19901">388821</cx:pt>
          <cx:pt idx="19902">388810</cx:pt>
          <cx:pt idx="19903">388770</cx:pt>
          <cx:pt idx="19904">388702</cx:pt>
          <cx:pt idx="19905">388695</cx:pt>
          <cx:pt idx="19906">388651</cx:pt>
          <cx:pt idx="19907">388590</cx:pt>
          <cx:pt idx="19908">388590</cx:pt>
          <cx:pt idx="19909">388499</cx:pt>
          <cx:pt idx="19910">388432</cx:pt>
          <cx:pt idx="19911">388424</cx:pt>
          <cx:pt idx="19912">388370</cx:pt>
          <cx:pt idx="19913">388313</cx:pt>
          <cx:pt idx="19914">388304</cx:pt>
          <cx:pt idx="19915">388303</cx:pt>
          <cx:pt idx="19916">388302</cx:pt>
          <cx:pt idx="19917">388301</cx:pt>
          <cx:pt idx="19918">388194</cx:pt>
          <cx:pt idx="19919">388155</cx:pt>
          <cx:pt idx="19920">388110</cx:pt>
          <cx:pt idx="19921">388095</cx:pt>
          <cx:pt idx="19922">388046</cx:pt>
          <cx:pt idx="19923">387983</cx:pt>
          <cx:pt idx="19924">387962</cx:pt>
          <cx:pt idx="19925">387955</cx:pt>
          <cx:pt idx="19926">387939</cx:pt>
          <cx:pt idx="19927">387902</cx:pt>
          <cx:pt idx="19928">387856</cx:pt>
          <cx:pt idx="19929">387852</cx:pt>
          <cx:pt idx="19930">387841</cx:pt>
          <cx:pt idx="19931">387820</cx:pt>
          <cx:pt idx="19932">387685</cx:pt>
          <cx:pt idx="19933">387681</cx:pt>
          <cx:pt idx="19934">387611</cx:pt>
          <cx:pt idx="19935">387579</cx:pt>
          <cx:pt idx="19936">387566</cx:pt>
          <cx:pt idx="19937">387551</cx:pt>
          <cx:pt idx="19938">387503</cx:pt>
          <cx:pt idx="19939">387442</cx:pt>
          <cx:pt idx="19940">387428</cx:pt>
          <cx:pt idx="19941">387415</cx:pt>
          <cx:pt idx="19942">387384</cx:pt>
          <cx:pt idx="19943">387376</cx:pt>
          <cx:pt idx="19944">387351</cx:pt>
          <cx:pt idx="19945">387313</cx:pt>
          <cx:pt idx="19946">387312</cx:pt>
          <cx:pt idx="19947">387302</cx:pt>
          <cx:pt idx="19948">387230</cx:pt>
          <cx:pt idx="19949">387221</cx:pt>
          <cx:pt idx="19950">387201</cx:pt>
          <cx:pt idx="19951">387189</cx:pt>
          <cx:pt idx="19952">387181</cx:pt>
          <cx:pt idx="19953">387122</cx:pt>
          <cx:pt idx="19954">387066</cx:pt>
          <cx:pt idx="19955">387045</cx:pt>
          <cx:pt idx="19956">387026</cx:pt>
          <cx:pt idx="19957">387000</cx:pt>
          <cx:pt idx="19958">386965</cx:pt>
          <cx:pt idx="19959">386926</cx:pt>
          <cx:pt idx="19960">386751</cx:pt>
          <cx:pt idx="19961">386743</cx:pt>
          <cx:pt idx="19962">386732</cx:pt>
          <cx:pt idx="19963">386664</cx:pt>
          <cx:pt idx="19964">386636</cx:pt>
          <cx:pt idx="19965">386560</cx:pt>
          <cx:pt idx="19966">386518</cx:pt>
          <cx:pt idx="19967">386497</cx:pt>
          <cx:pt idx="19968">386487</cx:pt>
          <cx:pt idx="19969">386447</cx:pt>
          <cx:pt idx="19970">386445</cx:pt>
          <cx:pt idx="19971">386413</cx:pt>
          <cx:pt idx="19972">386287</cx:pt>
          <cx:pt idx="19973">386270</cx:pt>
          <cx:pt idx="19974">386262</cx:pt>
          <cx:pt idx="19975">386206</cx:pt>
          <cx:pt idx="19976">386083</cx:pt>
          <cx:pt idx="19977">386050</cx:pt>
          <cx:pt idx="19978">385958</cx:pt>
          <cx:pt idx="19979">385958</cx:pt>
          <cx:pt idx="19980">385953</cx:pt>
          <cx:pt idx="19981">385886</cx:pt>
          <cx:pt idx="19982">385859</cx:pt>
          <cx:pt idx="19983">385846</cx:pt>
          <cx:pt idx="19984">385791</cx:pt>
          <cx:pt idx="19985">385783</cx:pt>
          <cx:pt idx="19986">385744</cx:pt>
          <cx:pt idx="19987">385649</cx:pt>
          <cx:pt idx="19988">385616</cx:pt>
          <cx:pt idx="19989">385608</cx:pt>
          <cx:pt idx="19990">385576</cx:pt>
          <cx:pt idx="19991">385540</cx:pt>
          <cx:pt idx="19992">385539</cx:pt>
          <cx:pt idx="19993">385537</cx:pt>
          <cx:pt idx="19994">385436</cx:pt>
          <cx:pt idx="19995">385396</cx:pt>
          <cx:pt idx="19996">385368</cx:pt>
          <cx:pt idx="19997">385326</cx:pt>
          <cx:pt idx="19998">385313</cx:pt>
          <cx:pt idx="19999">385270</cx:pt>
          <cx:pt idx="20000">385265</cx:pt>
          <cx:pt idx="20001">385248</cx:pt>
          <cx:pt idx="20002">385244</cx:pt>
          <cx:pt idx="20003">385236</cx:pt>
          <cx:pt idx="20004">385204</cx:pt>
          <cx:pt idx="20005">385190</cx:pt>
          <cx:pt idx="20006">385162</cx:pt>
          <cx:pt idx="20007">385068</cx:pt>
          <cx:pt idx="20008">385047</cx:pt>
          <cx:pt idx="20009">385012</cx:pt>
          <cx:pt idx="20010">384978</cx:pt>
          <cx:pt idx="20011">384939</cx:pt>
          <cx:pt idx="20012">384859</cx:pt>
          <cx:pt idx="20013">384848</cx:pt>
          <cx:pt idx="20014">384796</cx:pt>
          <cx:pt idx="20015">384768</cx:pt>
          <cx:pt idx="20016">384741</cx:pt>
          <cx:pt idx="20017">384699</cx:pt>
          <cx:pt idx="20018">384695</cx:pt>
          <cx:pt idx="20019">384691</cx:pt>
          <cx:pt idx="20020">384671</cx:pt>
          <cx:pt idx="20021">384635</cx:pt>
          <cx:pt idx="20022">384602</cx:pt>
          <cx:pt idx="20023">384530</cx:pt>
          <cx:pt idx="20024">384466</cx:pt>
          <cx:pt idx="20025">384408</cx:pt>
          <cx:pt idx="20026">384311</cx:pt>
          <cx:pt idx="20027">384288</cx:pt>
          <cx:pt idx="20028">384280</cx:pt>
          <cx:pt idx="20029">384219</cx:pt>
          <cx:pt idx="20030">384216</cx:pt>
          <cx:pt idx="20031">384152</cx:pt>
          <cx:pt idx="20032">384104</cx:pt>
          <cx:pt idx="20033">384012</cx:pt>
          <cx:pt idx="20034">383921</cx:pt>
          <cx:pt idx="20035">383890</cx:pt>
          <cx:pt idx="20036">383889</cx:pt>
          <cx:pt idx="20037">383874</cx:pt>
          <cx:pt idx="20038">383864</cx:pt>
          <cx:pt idx="20039">383835</cx:pt>
          <cx:pt idx="20040">383821</cx:pt>
          <cx:pt idx="20041">383784</cx:pt>
          <cx:pt idx="20042">383773</cx:pt>
          <cx:pt idx="20043">383743</cx:pt>
          <cx:pt idx="20044">383715</cx:pt>
          <cx:pt idx="20045">383702</cx:pt>
          <cx:pt idx="20046">383694</cx:pt>
          <cx:pt idx="20047">383598</cx:pt>
          <cx:pt idx="20048">383590</cx:pt>
          <cx:pt idx="20049">383573</cx:pt>
          <cx:pt idx="20050">383551</cx:pt>
          <cx:pt idx="20051">383495</cx:pt>
          <cx:pt idx="20052">383461</cx:pt>
          <cx:pt idx="20053">383437</cx:pt>
          <cx:pt idx="20054">383435</cx:pt>
          <cx:pt idx="20055">383429</cx:pt>
          <cx:pt idx="20056">383417</cx:pt>
          <cx:pt idx="20057">383352</cx:pt>
          <cx:pt idx="20058">383301</cx:pt>
          <cx:pt idx="20059">383272</cx:pt>
          <cx:pt idx="20060">383198</cx:pt>
          <cx:pt idx="20061">383196</cx:pt>
          <cx:pt idx="20062">383185</cx:pt>
          <cx:pt idx="20063">383173</cx:pt>
          <cx:pt idx="20064">383169</cx:pt>
          <cx:pt idx="20065">383145</cx:pt>
          <cx:pt idx="20066">383123</cx:pt>
          <cx:pt idx="20067">383120</cx:pt>
          <cx:pt idx="20068">383113</cx:pt>
          <cx:pt idx="20069">383100</cx:pt>
          <cx:pt idx="20070">383086</cx:pt>
          <cx:pt idx="20071">382924</cx:pt>
          <cx:pt idx="20072">382921</cx:pt>
          <cx:pt idx="20073">382919</cx:pt>
          <cx:pt idx="20074">382916</cx:pt>
          <cx:pt idx="20075">382911</cx:pt>
          <cx:pt idx="20076">382898</cx:pt>
          <cx:pt idx="20077">382893</cx:pt>
          <cx:pt idx="20078">382839</cx:pt>
          <cx:pt idx="20079">382782</cx:pt>
          <cx:pt idx="20080">382747</cx:pt>
          <cx:pt idx="20081">382744</cx:pt>
          <cx:pt idx="20082">382737</cx:pt>
          <cx:pt idx="20083">382662</cx:pt>
          <cx:pt idx="20084">382651</cx:pt>
          <cx:pt idx="20085">382588</cx:pt>
          <cx:pt idx="20086">382584</cx:pt>
          <cx:pt idx="20087">382512</cx:pt>
          <cx:pt idx="20088">382496</cx:pt>
          <cx:pt idx="20089">382442</cx:pt>
          <cx:pt idx="20090">382402</cx:pt>
          <cx:pt idx="20091">382393</cx:pt>
          <cx:pt idx="20092">382385</cx:pt>
          <cx:pt idx="20093">382379</cx:pt>
          <cx:pt idx="20094">382331</cx:pt>
          <cx:pt idx="20095">382304</cx:pt>
          <cx:pt idx="20096">382246</cx:pt>
          <cx:pt idx="20097">382226</cx:pt>
          <cx:pt idx="20098">382215</cx:pt>
          <cx:pt idx="20099">382142</cx:pt>
          <cx:pt idx="20100">382122</cx:pt>
          <cx:pt idx="20101">382122</cx:pt>
          <cx:pt idx="20102">382093</cx:pt>
          <cx:pt idx="20103">382016</cx:pt>
          <cx:pt idx="20104">382012</cx:pt>
          <cx:pt idx="20105">381961</cx:pt>
          <cx:pt idx="20106">381939</cx:pt>
          <cx:pt idx="20107">381934</cx:pt>
          <cx:pt idx="20108">381926</cx:pt>
          <cx:pt idx="20109">381918</cx:pt>
          <cx:pt idx="20110">381854</cx:pt>
          <cx:pt idx="20111">381851</cx:pt>
          <cx:pt idx="20112">381772</cx:pt>
          <cx:pt idx="20113">381746</cx:pt>
          <cx:pt idx="20114">381731</cx:pt>
          <cx:pt idx="20115">381723</cx:pt>
          <cx:pt idx="20116">381487</cx:pt>
          <cx:pt idx="20117">381361</cx:pt>
          <cx:pt idx="20118">381346</cx:pt>
          <cx:pt idx="20119">381322</cx:pt>
          <cx:pt idx="20120">381288</cx:pt>
          <cx:pt idx="20121">381270</cx:pt>
          <cx:pt idx="20122">381225</cx:pt>
          <cx:pt idx="20123">381089</cx:pt>
          <cx:pt idx="20124">381088</cx:pt>
          <cx:pt idx="20125">381083</cx:pt>
          <cx:pt idx="20126">381081</cx:pt>
          <cx:pt idx="20127">381026</cx:pt>
          <cx:pt idx="20128">380995</cx:pt>
          <cx:pt idx="20129">380893</cx:pt>
          <cx:pt idx="20130">380878</cx:pt>
          <cx:pt idx="20131">380853</cx:pt>
          <cx:pt idx="20132">380808</cx:pt>
          <cx:pt idx="20133">380767</cx:pt>
          <cx:pt idx="20134">380767</cx:pt>
          <cx:pt idx="20135">380711</cx:pt>
          <cx:pt idx="20136">380704</cx:pt>
          <cx:pt idx="20137">380704</cx:pt>
          <cx:pt idx="20138">380696</cx:pt>
          <cx:pt idx="20139">380618</cx:pt>
          <cx:pt idx="20140">380591</cx:pt>
          <cx:pt idx="20141">380562</cx:pt>
          <cx:pt idx="20142">380554</cx:pt>
          <cx:pt idx="20143">380547</cx:pt>
          <cx:pt idx="20144">380532</cx:pt>
          <cx:pt idx="20145">380515</cx:pt>
          <cx:pt idx="20146">380432</cx:pt>
          <cx:pt idx="20147">380403</cx:pt>
          <cx:pt idx="20148">380393</cx:pt>
          <cx:pt idx="20149">380382</cx:pt>
          <cx:pt idx="20150">380346</cx:pt>
          <cx:pt idx="20151">380327</cx:pt>
          <cx:pt idx="20152">380316</cx:pt>
          <cx:pt idx="20153">380289</cx:pt>
          <cx:pt idx="20154">380264</cx:pt>
          <cx:pt idx="20155">380177</cx:pt>
          <cx:pt idx="20156">379984</cx:pt>
          <cx:pt idx="20157">379964</cx:pt>
          <cx:pt idx="20158">379935</cx:pt>
          <cx:pt idx="20159">379930</cx:pt>
          <cx:pt idx="20160">379871</cx:pt>
          <cx:pt idx="20161">379837</cx:pt>
          <cx:pt idx="20162">379835</cx:pt>
          <cx:pt idx="20163">379821</cx:pt>
          <cx:pt idx="20164">379768</cx:pt>
          <cx:pt idx="20165">379763</cx:pt>
          <cx:pt idx="20166">379730</cx:pt>
          <cx:pt idx="20167">379724</cx:pt>
          <cx:pt idx="20168">379589</cx:pt>
          <cx:pt idx="20169">379554</cx:pt>
          <cx:pt idx="20170">379546</cx:pt>
          <cx:pt idx="20171">379521</cx:pt>
          <cx:pt idx="20172">379519</cx:pt>
          <cx:pt idx="20173">379481</cx:pt>
          <cx:pt idx="20174">379404</cx:pt>
          <cx:pt idx="20175">379402</cx:pt>
          <cx:pt idx="20176">379393</cx:pt>
          <cx:pt idx="20177">379366</cx:pt>
          <cx:pt idx="20178">379355</cx:pt>
          <cx:pt idx="20179">379341</cx:pt>
          <cx:pt idx="20180">379245</cx:pt>
          <cx:pt idx="20181">379239</cx:pt>
          <cx:pt idx="20182">379233</cx:pt>
          <cx:pt idx="20183">379175</cx:pt>
          <cx:pt idx="20184">379173</cx:pt>
          <cx:pt idx="20185">379166</cx:pt>
          <cx:pt idx="20186">379160</cx:pt>
          <cx:pt idx="20187">379137</cx:pt>
          <cx:pt idx="20188">379109</cx:pt>
          <cx:pt idx="20189">379108</cx:pt>
          <cx:pt idx="20190">379061</cx:pt>
          <cx:pt idx="20191">379036</cx:pt>
          <cx:pt idx="20192">379027</cx:pt>
          <cx:pt idx="20193">379024</cx:pt>
          <cx:pt idx="20194">378941</cx:pt>
          <cx:pt idx="20195">378928</cx:pt>
          <cx:pt idx="20196">378915</cx:pt>
          <cx:pt idx="20197">378898</cx:pt>
          <cx:pt idx="20198">378879</cx:pt>
          <cx:pt idx="20199">378839</cx:pt>
          <cx:pt idx="20200">378747</cx:pt>
          <cx:pt idx="20201">378709</cx:pt>
          <cx:pt idx="20202">378704</cx:pt>
          <cx:pt idx="20203">378639</cx:pt>
          <cx:pt idx="20204">378620</cx:pt>
          <cx:pt idx="20205">378612</cx:pt>
          <cx:pt idx="20206">378562</cx:pt>
          <cx:pt idx="20207">378562</cx:pt>
          <cx:pt idx="20208">378522</cx:pt>
          <cx:pt idx="20209">378438</cx:pt>
          <cx:pt idx="20210">378352</cx:pt>
          <cx:pt idx="20211">378289</cx:pt>
          <cx:pt idx="20212">378273</cx:pt>
          <cx:pt idx="20213">378262</cx:pt>
          <cx:pt idx="20214">378233</cx:pt>
          <cx:pt idx="20215">378220</cx:pt>
          <cx:pt idx="20216">378156</cx:pt>
          <cx:pt idx="20217">378140</cx:pt>
          <cx:pt idx="20218">378126</cx:pt>
          <cx:pt idx="20219">378079</cx:pt>
          <cx:pt idx="20220">378073</cx:pt>
          <cx:pt idx="20221">378023</cx:pt>
          <cx:pt idx="20222">378011</cx:pt>
          <cx:pt idx="20223">377978</cx:pt>
          <cx:pt idx="20224">377878</cx:pt>
          <cx:pt idx="20225">377865</cx:pt>
          <cx:pt idx="20226">377848</cx:pt>
          <cx:pt idx="20227">377823</cx:pt>
          <cx:pt idx="20228">377804</cx:pt>
          <cx:pt idx="20229">377778</cx:pt>
          <cx:pt idx="20230">377776</cx:pt>
          <cx:pt idx="20231">377774</cx:pt>
          <cx:pt idx="20232">377747</cx:pt>
          <cx:pt idx="20233">377713</cx:pt>
          <cx:pt idx="20234">377706</cx:pt>
          <cx:pt idx="20235">377611</cx:pt>
          <cx:pt idx="20236">377602</cx:pt>
          <cx:pt idx="20237">377518</cx:pt>
          <cx:pt idx="20238">377479</cx:pt>
          <cx:pt idx="20239">377447</cx:pt>
          <cx:pt idx="20240">377447</cx:pt>
          <cx:pt idx="20241">377417</cx:pt>
          <cx:pt idx="20242">377381</cx:pt>
          <cx:pt idx="20243">377380</cx:pt>
          <cx:pt idx="20244">377373</cx:pt>
          <cx:pt idx="20245">377353</cx:pt>
          <cx:pt idx="20246">377326</cx:pt>
          <cx:pt idx="20247">377258</cx:pt>
          <cx:pt idx="20248">377233</cx:pt>
          <cx:pt idx="20249">377230</cx:pt>
          <cx:pt idx="20250">377221</cx:pt>
          <cx:pt idx="20251">377203</cx:pt>
          <cx:pt idx="20252">377169</cx:pt>
          <cx:pt idx="20253">377164</cx:pt>
          <cx:pt idx="20254">377157</cx:pt>
          <cx:pt idx="20255">377104</cx:pt>
          <cx:pt idx="20256">377095</cx:pt>
          <cx:pt idx="20257">377085</cx:pt>
          <cx:pt idx="20258">377072</cx:pt>
          <cx:pt idx="20259">377021</cx:pt>
          <cx:pt idx="20260">377002</cx:pt>
          <cx:pt idx="20261">376965</cx:pt>
          <cx:pt idx="20262">376963</cx:pt>
          <cx:pt idx="20263">376896</cx:pt>
          <cx:pt idx="20264">376858</cx:pt>
          <cx:pt idx="20265">376842</cx:pt>
          <cx:pt idx="20266">376819</cx:pt>
          <cx:pt idx="20267">376771</cx:pt>
          <cx:pt idx="20268">376740</cx:pt>
          <cx:pt idx="20269">376738</cx:pt>
          <cx:pt idx="20270">376709</cx:pt>
          <cx:pt idx="20271">376697</cx:pt>
          <cx:pt idx="20272">376566</cx:pt>
          <cx:pt idx="20273">376554</cx:pt>
          <cx:pt idx="20274">376527</cx:pt>
          <cx:pt idx="20275">376374</cx:pt>
          <cx:pt idx="20276">376359</cx:pt>
          <cx:pt idx="20277">376359</cx:pt>
          <cx:pt idx="20278">376333</cx:pt>
          <cx:pt idx="20279">376322</cx:pt>
          <cx:pt idx="20280">376222</cx:pt>
          <cx:pt idx="20281">376218</cx:pt>
          <cx:pt idx="20282">376206</cx:pt>
          <cx:pt idx="20283">376202</cx:pt>
          <cx:pt idx="20284">376164</cx:pt>
          <cx:pt idx="20285">376019</cx:pt>
          <cx:pt idx="20286">375923</cx:pt>
          <cx:pt idx="20287">375906</cx:pt>
          <cx:pt idx="20288">375906</cx:pt>
          <cx:pt idx="20289">375894</cx:pt>
          <cx:pt idx="20290">375889</cx:pt>
          <cx:pt idx="20291">375883</cx:pt>
          <cx:pt idx="20292">375866</cx:pt>
          <cx:pt idx="20293">375866</cx:pt>
          <cx:pt idx="20294">375812</cx:pt>
          <cx:pt idx="20295">375794</cx:pt>
          <cx:pt idx="20296">375763</cx:pt>
          <cx:pt idx="20297">375758</cx:pt>
          <cx:pt idx="20298">375722</cx:pt>
          <cx:pt idx="20299">375694</cx:pt>
          <cx:pt idx="20300">375676</cx:pt>
          <cx:pt idx="20301">375652</cx:pt>
          <cx:pt idx="20302">375638</cx:pt>
          <cx:pt idx="20303">375616</cx:pt>
          <cx:pt idx="20304">375579</cx:pt>
          <cx:pt idx="20305">375564</cx:pt>
          <cx:pt idx="20306">375486</cx:pt>
          <cx:pt idx="20307">375387</cx:pt>
          <cx:pt idx="20308">375384</cx:pt>
          <cx:pt idx="20309">375368</cx:pt>
          <cx:pt idx="20310">375319</cx:pt>
          <cx:pt idx="20311">375303</cx:pt>
          <cx:pt idx="20312">375261</cx:pt>
          <cx:pt idx="20313">375227</cx:pt>
          <cx:pt idx="20314">375200</cx:pt>
          <cx:pt idx="20315">375182</cx:pt>
          <cx:pt idx="20316">375123</cx:pt>
          <cx:pt idx="20317">375122</cx:pt>
          <cx:pt idx="20318">375033</cx:pt>
          <cx:pt idx="20319">375017</cx:pt>
          <cx:pt idx="20320">374930</cx:pt>
          <cx:pt idx="20321">374924</cx:pt>
          <cx:pt idx="20322">374892</cx:pt>
          <cx:pt idx="20323">374886</cx:pt>
          <cx:pt idx="20324">374875</cx:pt>
          <cx:pt idx="20325">374840</cx:pt>
          <cx:pt idx="20326">374837</cx:pt>
          <cx:pt idx="20327">374812</cx:pt>
          <cx:pt idx="20328">374746</cx:pt>
          <cx:pt idx="20329">374720</cx:pt>
          <cx:pt idx="20330">374679</cx:pt>
          <cx:pt idx="20331">374667</cx:pt>
          <cx:pt idx="20332">374661</cx:pt>
          <cx:pt idx="20333">374640</cx:pt>
          <cx:pt idx="20334">374583</cx:pt>
          <cx:pt idx="20335">374556</cx:pt>
          <cx:pt idx="20336">374502</cx:pt>
          <cx:pt idx="20337">374395</cx:pt>
          <cx:pt idx="20338">374369</cx:pt>
          <cx:pt idx="20339">374362</cx:pt>
          <cx:pt idx="20340">374361</cx:pt>
          <cx:pt idx="20341">374272</cx:pt>
          <cx:pt idx="20342">374252</cx:pt>
          <cx:pt idx="20343">374225</cx:pt>
          <cx:pt idx="20344">374213</cx:pt>
          <cx:pt idx="20345">374212</cx:pt>
          <cx:pt idx="20346">374212</cx:pt>
          <cx:pt idx="20347">374180</cx:pt>
          <cx:pt idx="20348">374139</cx:pt>
          <cx:pt idx="20349">374064</cx:pt>
          <cx:pt idx="20350">374047</cx:pt>
          <cx:pt idx="20351">374033</cx:pt>
          <cx:pt idx="20352">374026</cx:pt>
          <cx:pt idx="20353">373965</cx:pt>
          <cx:pt idx="20354">373945</cx:pt>
          <cx:pt idx="20355">373913</cx:pt>
          <cx:pt idx="20356">373859</cx:pt>
          <cx:pt idx="20357">373817</cx:pt>
          <cx:pt idx="20358">373795</cx:pt>
          <cx:pt idx="20359">373733</cx:pt>
          <cx:pt idx="20360">373665</cx:pt>
          <cx:pt idx="20361">373651</cx:pt>
          <cx:pt idx="20362">373642</cx:pt>
          <cx:pt idx="20363">373638</cx:pt>
          <cx:pt idx="20364">373601</cx:pt>
          <cx:pt idx="20365">373599</cx:pt>
          <cx:pt idx="20366">373583</cx:pt>
          <cx:pt idx="20367">373573</cx:pt>
          <cx:pt idx="20368">373543</cx:pt>
          <cx:pt idx="20369">373539</cx:pt>
          <cx:pt idx="20370">373530</cx:pt>
          <cx:pt idx="20371">373522</cx:pt>
          <cx:pt idx="20372">373509</cx:pt>
          <cx:pt idx="20373">373453</cx:pt>
          <cx:pt idx="20374">373448</cx:pt>
          <cx:pt idx="20375">373288</cx:pt>
          <cx:pt idx="20376">373282</cx:pt>
          <cx:pt idx="20377">373279</cx:pt>
          <cx:pt idx="20378">373274</cx:pt>
          <cx:pt idx="20379">373261</cx:pt>
          <cx:pt idx="20380">373261</cx:pt>
          <cx:pt idx="20381">373251</cx:pt>
          <cx:pt idx="20382">373216</cx:pt>
          <cx:pt idx="20383">373113</cx:pt>
          <cx:pt idx="20384">373102</cx:pt>
          <cx:pt idx="20385">373064</cx:pt>
          <cx:pt idx="20386">373051</cx:pt>
          <cx:pt idx="20387">373035</cx:pt>
          <cx:pt idx="20388">373025</cx:pt>
          <cx:pt idx="20389">373011</cx:pt>
          <cx:pt idx="20390">372965</cx:pt>
          <cx:pt idx="20391">372954</cx:pt>
          <cx:pt idx="20392">372937</cx:pt>
          <cx:pt idx="20393">372902</cx:pt>
          <cx:pt idx="20394">372893</cx:pt>
          <cx:pt idx="20395">372854</cx:pt>
          <cx:pt idx="20396">372841</cx:pt>
          <cx:pt idx="20397">372826</cx:pt>
          <cx:pt idx="20398">372812</cx:pt>
          <cx:pt idx="20399">372785</cx:pt>
          <cx:pt idx="20400">372742</cx:pt>
          <cx:pt idx="20401">372738</cx:pt>
          <cx:pt idx="20402">372710</cx:pt>
          <cx:pt idx="20403">372703</cx:pt>
          <cx:pt idx="20404">372699</cx:pt>
          <cx:pt idx="20405">372615</cx:pt>
          <cx:pt idx="20406">372596</cx:pt>
          <cx:pt idx="20407">372593</cx:pt>
          <cx:pt idx="20408">372589</cx:pt>
          <cx:pt idx="20409">372519</cx:pt>
          <cx:pt idx="20410">372454</cx:pt>
          <cx:pt idx="20411">372399</cx:pt>
          <cx:pt idx="20412">372341</cx:pt>
          <cx:pt idx="20413">372308</cx:pt>
          <cx:pt idx="20414">372192</cx:pt>
          <cx:pt idx="20415">372183</cx:pt>
          <cx:pt idx="20416">372167</cx:pt>
          <cx:pt idx="20417">372146</cx:pt>
          <cx:pt idx="20418">372136</cx:pt>
          <cx:pt idx="20419">372127</cx:pt>
          <cx:pt idx="20420">372026</cx:pt>
          <cx:pt idx="20421">372022</cx:pt>
          <cx:pt idx="20422">371930</cx:pt>
          <cx:pt idx="20423">371920</cx:pt>
          <cx:pt idx="20424">371779</cx:pt>
          <cx:pt idx="20425">371752</cx:pt>
          <cx:pt idx="20426">371736</cx:pt>
          <cx:pt idx="20427">371699</cx:pt>
          <cx:pt idx="20428">371674</cx:pt>
          <cx:pt idx="20429">371656</cx:pt>
          <cx:pt idx="20430">371606</cx:pt>
          <cx:pt idx="20431">371602</cx:pt>
          <cx:pt idx="20432">371493</cx:pt>
          <cx:pt idx="20433">371491</cx:pt>
          <cx:pt idx="20434">371435</cx:pt>
          <cx:pt idx="20435">371354</cx:pt>
          <cx:pt idx="20436">371353</cx:pt>
          <cx:pt idx="20437">371310</cx:pt>
          <cx:pt idx="20438">371306</cx:pt>
          <cx:pt idx="20439">371297</cx:pt>
          <cx:pt idx="20440">371204</cx:pt>
          <cx:pt idx="20441">371197</cx:pt>
          <cx:pt idx="20442">371155</cx:pt>
          <cx:pt idx="20443">371118</cx:pt>
          <cx:pt idx="20444">371114</cx:pt>
          <cx:pt idx="20445">371096</cx:pt>
          <cx:pt idx="20446">371037</cx:pt>
          <cx:pt idx="20447">371033</cx:pt>
          <cx:pt idx="20448">371030</cx:pt>
          <cx:pt idx="20449">371020</cx:pt>
          <cx:pt idx="20450">370974</cx:pt>
          <cx:pt idx="20451">370940</cx:pt>
          <cx:pt idx="20452">370886</cx:pt>
          <cx:pt idx="20453">370827</cx:pt>
          <cx:pt idx="20454">370791</cx:pt>
          <cx:pt idx="20455">370671</cx:pt>
          <cx:pt idx="20456">370629</cx:pt>
          <cx:pt idx="20457">370628</cx:pt>
          <cx:pt idx="20458">370622</cx:pt>
          <cx:pt idx="20459">370617</cx:pt>
          <cx:pt idx="20460">370611</cx:pt>
          <cx:pt idx="20461">370607</cx:pt>
          <cx:pt idx="20462">370556</cx:pt>
          <cx:pt idx="20463">370554</cx:pt>
          <cx:pt idx="20464">370546</cx:pt>
          <cx:pt idx="20465">370540</cx:pt>
          <cx:pt idx="20466">370440</cx:pt>
          <cx:pt idx="20467">370423</cx:pt>
          <cx:pt idx="20468">370372</cx:pt>
          <cx:pt idx="20469">370337</cx:pt>
          <cx:pt idx="20470">370316</cx:pt>
          <cx:pt idx="20471">370305</cx:pt>
          <cx:pt idx="20472">370190</cx:pt>
          <cx:pt idx="20473">370114</cx:pt>
          <cx:pt idx="20474">370076</cx:pt>
          <cx:pt idx="20475">370068</cx:pt>
          <cx:pt idx="20476">369994</cx:pt>
          <cx:pt idx="20477">369980</cx:pt>
          <cx:pt idx="20478">369968</cx:pt>
          <cx:pt idx="20479">369942</cx:pt>
          <cx:pt idx="20480">369941</cx:pt>
          <cx:pt idx="20481">369920</cx:pt>
          <cx:pt idx="20482">369907</cx:pt>
          <cx:pt idx="20483">369896</cx:pt>
          <cx:pt idx="20484">369887</cx:pt>
          <cx:pt idx="20485">369857</cx:pt>
          <cx:pt idx="20486">369855</cx:pt>
          <cx:pt idx="20487">369808</cx:pt>
          <cx:pt idx="20488">369771</cx:pt>
          <cx:pt idx="20489">369732</cx:pt>
          <cx:pt idx="20490">369717</cx:pt>
          <cx:pt idx="20491">369712</cx:pt>
          <cx:pt idx="20492">369689</cx:pt>
          <cx:pt idx="20493">369656</cx:pt>
          <cx:pt idx="20494">369643</cx:pt>
          <cx:pt idx="20495">369627</cx:pt>
          <cx:pt idx="20496">369609</cx:pt>
          <cx:pt idx="20497">369524</cx:pt>
          <cx:pt idx="20498">369439</cx:pt>
          <cx:pt idx="20499">369431</cx:pt>
          <cx:pt idx="20500">369426</cx:pt>
          <cx:pt idx="20501">369416</cx:pt>
          <cx:pt idx="20502">369401</cx:pt>
          <cx:pt idx="20503">369363</cx:pt>
          <cx:pt idx="20504">369334</cx:pt>
          <cx:pt idx="20505">369260</cx:pt>
          <cx:pt idx="20506">369195</cx:pt>
          <cx:pt idx="20507">369192</cx:pt>
          <cx:pt idx="20508">369190</cx:pt>
          <cx:pt idx="20509">369129</cx:pt>
          <cx:pt idx="20510">369123</cx:pt>
          <cx:pt idx="20511">369120</cx:pt>
          <cx:pt idx="20512">369050</cx:pt>
          <cx:pt idx="20513">369038</cx:pt>
          <cx:pt idx="20514">369028</cx:pt>
          <cx:pt idx="20515">369007</cx:pt>
          <cx:pt idx="20516">368946</cx:pt>
          <cx:pt idx="20517">368721</cx:pt>
          <cx:pt idx="20518">368688</cx:pt>
          <cx:pt idx="20519">368572</cx:pt>
          <cx:pt idx="20520">368562</cx:pt>
          <cx:pt idx="20521">368491</cx:pt>
          <cx:pt idx="20522">368488</cx:pt>
          <cx:pt idx="20523">368253</cx:pt>
          <cx:pt idx="20524">368244</cx:pt>
          <cx:pt idx="20525">368207</cx:pt>
          <cx:pt idx="20526">368205</cx:pt>
          <cx:pt idx="20527">368189</cx:pt>
          <cx:pt idx="20528">368137</cx:pt>
          <cx:pt idx="20529">368125</cx:pt>
          <cx:pt idx="20530">368072</cx:pt>
          <cx:pt idx="20531">368037</cx:pt>
          <cx:pt idx="20532">368010</cx:pt>
          <cx:pt idx="20533">367978</cx:pt>
          <cx:pt idx="20534">367923</cx:pt>
          <cx:pt idx="20535">367858</cx:pt>
          <cx:pt idx="20536">367853</cx:pt>
          <cx:pt idx="20537">367835</cx:pt>
          <cx:pt idx="20538">367821</cx:pt>
          <cx:pt idx="20539">367820</cx:pt>
          <cx:pt idx="20540">367783</cx:pt>
          <cx:pt idx="20541">367777</cx:pt>
          <cx:pt idx="20542">367713</cx:pt>
          <cx:pt idx="20543">367560</cx:pt>
          <cx:pt idx="20544">367559</cx:pt>
          <cx:pt idx="20545">367554</cx:pt>
          <cx:pt idx="20546">367486</cx:pt>
          <cx:pt idx="20547">367482</cx:pt>
          <cx:pt idx="20548">367471</cx:pt>
          <cx:pt idx="20549">367462</cx:pt>
          <cx:pt idx="20550">367448</cx:pt>
          <cx:pt idx="20551">367447</cx:pt>
          <cx:pt idx="20552">367408</cx:pt>
          <cx:pt idx="20553">367407</cx:pt>
          <cx:pt idx="20554">367391</cx:pt>
          <cx:pt idx="20555">367370</cx:pt>
          <cx:pt idx="20556">367266</cx:pt>
          <cx:pt idx="20557">367215</cx:pt>
          <cx:pt idx="20558">367193</cx:pt>
          <cx:pt idx="20559">367178</cx:pt>
          <cx:pt idx="20560">367170</cx:pt>
          <cx:pt idx="20561">367147</cx:pt>
          <cx:pt idx="20562">367112</cx:pt>
          <cx:pt idx="20563">367064</cx:pt>
          <cx:pt idx="20564">367052</cx:pt>
          <cx:pt idx="20565">367040</cx:pt>
          <cx:pt idx="20566">367032</cx:pt>
          <cx:pt idx="20567">367019</cx:pt>
          <cx:pt idx="20568">366922</cx:pt>
          <cx:pt idx="20569">366897</cx:pt>
          <cx:pt idx="20570">366891</cx:pt>
          <cx:pt idx="20571">366833</cx:pt>
          <cx:pt idx="20572">366824</cx:pt>
          <cx:pt idx="20573">366817</cx:pt>
          <cx:pt idx="20574">366805</cx:pt>
          <cx:pt idx="20575">366756</cx:pt>
          <cx:pt idx="20576">366740</cx:pt>
          <cx:pt idx="20577">366725</cx:pt>
          <cx:pt idx="20578">366674</cx:pt>
          <cx:pt idx="20579">366662</cx:pt>
          <cx:pt idx="20580">366608</cx:pt>
          <cx:pt idx="20581">366534</cx:pt>
          <cx:pt idx="20582">366520</cx:pt>
          <cx:pt idx="20583">366503</cx:pt>
          <cx:pt idx="20584">366457</cx:pt>
          <cx:pt idx="20585">366280</cx:pt>
          <cx:pt idx="20586">366276</cx:pt>
          <cx:pt idx="20587">366266</cx:pt>
          <cx:pt idx="20588">366201</cx:pt>
          <cx:pt idx="20589">366194</cx:pt>
          <cx:pt idx="20590">366131</cx:pt>
          <cx:pt idx="20591">366105</cx:pt>
          <cx:pt idx="20592">366094</cx:pt>
          <cx:pt idx="20593">366070</cx:pt>
          <cx:pt idx="20594">366065</cx:pt>
          <cx:pt idx="20595">366055</cx:pt>
          <cx:pt idx="20596">366048</cx:pt>
          <cx:pt idx="20597">366016</cx:pt>
          <cx:pt idx="20598">365999</cx:pt>
          <cx:pt idx="20599">365992</cx:pt>
          <cx:pt idx="20600">365968</cx:pt>
          <cx:pt idx="20601">365944</cx:pt>
          <cx:pt idx="20602">365855</cx:pt>
          <cx:pt idx="20603">365848</cx:pt>
          <cx:pt idx="20604">365834</cx:pt>
          <cx:pt idx="20605">365829</cx:pt>
          <cx:pt idx="20606">365819</cx:pt>
          <cx:pt idx="20607">365814</cx:pt>
          <cx:pt idx="20608">365757</cx:pt>
          <cx:pt idx="20609">365721</cx:pt>
          <cx:pt idx="20610">365703</cx:pt>
          <cx:pt idx="20611">365615</cx:pt>
          <cx:pt idx="20612">365584</cx:pt>
          <cx:pt idx="20613">365526</cx:pt>
          <cx:pt idx="20614">365502</cx:pt>
          <cx:pt idx="20615">365451</cx:pt>
          <cx:pt idx="20616">365450</cx:pt>
          <cx:pt idx="20617">365442</cx:pt>
          <cx:pt idx="20618">365286</cx:pt>
          <cx:pt idx="20619">365234</cx:pt>
          <cx:pt idx="20620">365207</cx:pt>
          <cx:pt idx="20621">365204</cx:pt>
          <cx:pt idx="20622">365095</cx:pt>
          <cx:pt idx="20623">365078</cx:pt>
          <cx:pt idx="20624">365073</cx:pt>
          <cx:pt idx="20625">365026</cx:pt>
          <cx:pt idx="20626">365005</cx:pt>
          <cx:pt idx="20627">364989</cx:pt>
          <cx:pt idx="20628">364957</cx:pt>
          <cx:pt idx="20629">364938</cx:pt>
          <cx:pt idx="20630">364912</cx:pt>
          <cx:pt idx="20631">364900</cx:pt>
          <cx:pt idx="20632">364899</cx:pt>
          <cx:pt idx="20633">364867</cx:pt>
          <cx:pt idx="20634">364850</cx:pt>
          <cx:pt idx="20635">364774</cx:pt>
          <cx:pt idx="20636">364730</cx:pt>
          <cx:pt idx="20637">364669</cx:pt>
          <cx:pt idx="20638">364664</cx:pt>
          <cx:pt idx="20639">364663</cx:pt>
          <cx:pt idx="20640">364641</cx:pt>
          <cx:pt idx="20641">364636</cx:pt>
          <cx:pt idx="20642">364634</cx:pt>
          <cx:pt idx="20643">364603</cx:pt>
          <cx:pt idx="20644">364585</cx:pt>
          <cx:pt idx="20645">364583</cx:pt>
          <cx:pt idx="20646">364581</cx:pt>
          <cx:pt idx="20647">364531</cx:pt>
          <cx:pt idx="20648">364528</cx:pt>
          <cx:pt idx="20649">364336</cx:pt>
          <cx:pt idx="20650">364307</cx:pt>
          <cx:pt idx="20651">364279</cx:pt>
          <cx:pt idx="20652">364251</cx:pt>
          <cx:pt idx="20653">364251</cx:pt>
          <cx:pt idx="20654">364212</cx:pt>
          <cx:pt idx="20655">364197</cx:pt>
          <cx:pt idx="20656">364157</cx:pt>
          <cx:pt idx="20657">364151</cx:pt>
          <cx:pt idx="20658">364131</cx:pt>
          <cx:pt idx="20659">364124</cx:pt>
          <cx:pt idx="20660">364088</cx:pt>
          <cx:pt idx="20661">364059</cx:pt>
          <cx:pt idx="20662">364049</cx:pt>
          <cx:pt idx="20663">364011</cx:pt>
          <cx:pt idx="20664">364000</cx:pt>
          <cx:pt idx="20665">363989</cx:pt>
          <cx:pt idx="20666">363966</cx:pt>
          <cx:pt idx="20667">363904</cx:pt>
          <cx:pt idx="20668">363778</cx:pt>
          <cx:pt idx="20669">363730</cx:pt>
          <cx:pt idx="20670">363638</cx:pt>
          <cx:pt idx="20671">363608</cx:pt>
          <cx:pt idx="20672">363592</cx:pt>
          <cx:pt idx="20673">363561</cx:pt>
          <cx:pt idx="20674">363501</cx:pt>
          <cx:pt idx="20675">363485</cx:pt>
          <cx:pt idx="20676">363466</cx:pt>
          <cx:pt idx="20677">363465</cx:pt>
          <cx:pt idx="20678">363422</cx:pt>
          <cx:pt idx="20679">363420</cx:pt>
          <cx:pt idx="20680">363350</cx:pt>
          <cx:pt idx="20681">363319</cx:pt>
          <cx:pt idx="20682">363316</cx:pt>
          <cx:pt idx="20683">363270</cx:pt>
          <cx:pt idx="20684">363164</cx:pt>
          <cx:pt idx="20685">363157</cx:pt>
          <cx:pt idx="20686">363149</cx:pt>
          <cx:pt idx="20687">363088</cx:pt>
          <cx:pt idx="20688">363035</cx:pt>
          <cx:pt idx="20689">362987</cx:pt>
          <cx:pt idx="20690">362977</cx:pt>
          <cx:pt idx="20691">362931</cx:pt>
          <cx:pt idx="20692">362925</cx:pt>
          <cx:pt idx="20693">362894</cx:pt>
          <cx:pt idx="20694">362861</cx:pt>
          <cx:pt idx="20695">362837</cx:pt>
          <cx:pt idx="20696">362829</cx:pt>
          <cx:pt idx="20697">362808</cx:pt>
          <cx:pt idx="20698">362750</cx:pt>
          <cx:pt idx="20699">362675</cx:pt>
          <cx:pt idx="20700">362671</cx:pt>
          <cx:pt idx="20701">362659</cx:pt>
          <cx:pt idx="20702">362629</cx:pt>
          <cx:pt idx="20703">362464</cx:pt>
          <cx:pt idx="20704">362441</cx:pt>
          <cx:pt idx="20705">362438</cx:pt>
          <cx:pt idx="20706">362391</cx:pt>
          <cx:pt idx="20707">362356</cx:pt>
          <cx:pt idx="20708">362255</cx:pt>
          <cx:pt idx="20709">362213</cx:pt>
          <cx:pt idx="20710">362210</cx:pt>
          <cx:pt idx="20711">362194</cx:pt>
          <cx:pt idx="20712">362170</cx:pt>
          <cx:pt idx="20713">362153</cx:pt>
          <cx:pt idx="20714">362102</cx:pt>
          <cx:pt idx="20715">362062</cx:pt>
          <cx:pt idx="20716">362004</cx:pt>
          <cx:pt idx="20717">361905</cx:pt>
          <cx:pt idx="20718">361887</cx:pt>
          <cx:pt idx="20719">361878</cx:pt>
          <cx:pt idx="20720">361838</cx:pt>
          <cx:pt idx="20721">361816</cx:pt>
          <cx:pt idx="20722">361813</cx:pt>
          <cx:pt idx="20723">361808</cx:pt>
          <cx:pt idx="20724">361780</cx:pt>
          <cx:pt idx="20725">361775</cx:pt>
          <cx:pt idx="20726">361736</cx:pt>
          <cx:pt idx="20727">361671</cx:pt>
          <cx:pt idx="20728">361633</cx:pt>
          <cx:pt idx="20729">361591</cx:pt>
          <cx:pt idx="20730">361583</cx:pt>
          <cx:pt idx="20731">361561</cx:pt>
          <cx:pt idx="20732">361551</cx:pt>
          <cx:pt idx="20733">361530</cx:pt>
          <cx:pt idx="20734">361366</cx:pt>
          <cx:pt idx="20735">361269</cx:pt>
          <cx:pt idx="20736">361215</cx:pt>
          <cx:pt idx="20737">361145</cx:pt>
          <cx:pt idx="20738">361143</cx:pt>
          <cx:pt idx="20739">361070</cx:pt>
          <cx:pt idx="20740">361022</cx:pt>
          <cx:pt idx="20741">360994</cx:pt>
          <cx:pt idx="20742">360989</cx:pt>
          <cx:pt idx="20743">360976</cx:pt>
          <cx:pt idx="20744">360964</cx:pt>
          <cx:pt idx="20745">360956</cx:pt>
          <cx:pt idx="20746">360955</cx:pt>
          <cx:pt idx="20747">360901</cx:pt>
          <cx:pt idx="20748">360880</cx:pt>
          <cx:pt idx="20749">360875</cx:pt>
          <cx:pt idx="20750">360871</cx:pt>
          <cx:pt idx="20751">360852</cx:pt>
          <cx:pt idx="20752">360838</cx:pt>
          <cx:pt idx="20753">360816</cx:pt>
          <cx:pt idx="20754">360804</cx:pt>
          <cx:pt idx="20755">360793</cx:pt>
          <cx:pt idx="20756">360779</cx:pt>
          <cx:pt idx="20757">360764</cx:pt>
          <cx:pt idx="20758">360723</cx:pt>
          <cx:pt idx="20759">360719</cx:pt>
          <cx:pt idx="20760">360694</cx:pt>
          <cx:pt idx="20761">360659</cx:pt>
          <cx:pt idx="20762">360653</cx:pt>
          <cx:pt idx="20763">360598</cx:pt>
          <cx:pt idx="20764">360588</cx:pt>
          <cx:pt idx="20765">360571</cx:pt>
          <cx:pt idx="20766">360406</cx:pt>
          <cx:pt idx="20767">360393</cx:pt>
          <cx:pt idx="20768">360388</cx:pt>
          <cx:pt idx="20769">360387</cx:pt>
          <cx:pt idx="20770">360356</cx:pt>
          <cx:pt idx="20771">360346</cx:pt>
          <cx:pt idx="20772">360344</cx:pt>
          <cx:pt idx="20773">360306</cx:pt>
          <cx:pt idx="20774">360275</cx:pt>
          <cx:pt idx="20775">360261</cx:pt>
          <cx:pt idx="20776">360213</cx:pt>
          <cx:pt idx="20777">360208</cx:pt>
          <cx:pt idx="20778">360174</cx:pt>
          <cx:pt idx="20779">360145</cx:pt>
          <cx:pt idx="20780">360113</cx:pt>
          <cx:pt idx="20781">360086</cx:pt>
          <cx:pt idx="20782">360057</cx:pt>
          <cx:pt idx="20783">360016</cx:pt>
          <cx:pt idx="20784">359997</cx:pt>
          <cx:pt idx="20785">359997</cx:pt>
          <cx:pt idx="20786">359967</cx:pt>
          <cx:pt idx="20787">359933</cx:pt>
          <cx:pt idx="20788">359907</cx:pt>
          <cx:pt idx="20789">359850</cx:pt>
          <cx:pt idx="20790">359844</cx:pt>
          <cx:pt idx="20791">359810</cx:pt>
          <cx:pt idx="20792">359807</cx:pt>
          <cx:pt idx="20793">359793</cx:pt>
          <cx:pt idx="20794">359775</cx:pt>
          <cx:pt idx="20795">359724</cx:pt>
          <cx:pt idx="20796">359718</cx:pt>
          <cx:pt idx="20797">359708</cx:pt>
          <cx:pt idx="20798">359706</cx:pt>
          <cx:pt idx="20799">359666</cx:pt>
          <cx:pt idx="20800">359605</cx:pt>
          <cx:pt idx="20801">359604</cx:pt>
          <cx:pt idx="20802">359599</cx:pt>
          <cx:pt idx="20803">359584</cx:pt>
          <cx:pt idx="20804">359562</cx:pt>
          <cx:pt idx="20805">359551</cx:pt>
          <cx:pt idx="20806">359543</cx:pt>
          <cx:pt idx="20807">359423</cx:pt>
          <cx:pt idx="20808">359422</cx:pt>
          <cx:pt idx="20809">359421</cx:pt>
          <cx:pt idx="20810">359420</cx:pt>
          <cx:pt idx="20811">359405</cx:pt>
          <cx:pt idx="20812">359313</cx:pt>
          <cx:pt idx="20813">359310</cx:pt>
          <cx:pt idx="20814">359274</cx:pt>
          <cx:pt idx="20815">359269</cx:pt>
          <cx:pt idx="20816">359218</cx:pt>
          <cx:pt idx="20817">359210</cx:pt>
          <cx:pt idx="20818">359198</cx:pt>
          <cx:pt idx="20819">359189</cx:pt>
          <cx:pt idx="20820">359183</cx:pt>
          <cx:pt idx="20821">359149</cx:pt>
          <cx:pt idx="20822">359135</cx:pt>
          <cx:pt idx="20823">359104</cx:pt>
          <cx:pt idx="20824">359078</cx:pt>
          <cx:pt idx="20825">359076</cx:pt>
          <cx:pt idx="20826">358956</cx:pt>
          <cx:pt idx="20827">358954</cx:pt>
          <cx:pt idx="20828">358889</cx:pt>
          <cx:pt idx="20829">358882</cx:pt>
          <cx:pt idx="20830">358881</cx:pt>
          <cx:pt idx="20831">358872</cx:pt>
          <cx:pt idx="20832">358850</cx:pt>
          <cx:pt idx="20833">358822</cx:pt>
          <cx:pt idx="20834">358820</cx:pt>
          <cx:pt idx="20835">358798</cx:pt>
          <cx:pt idx="20836">358770</cx:pt>
          <cx:pt idx="20837">358726</cx:pt>
          <cx:pt idx="20838">358673</cx:pt>
          <cx:pt idx="20839">358627</cx:pt>
          <cx:pt idx="20840">358618</cx:pt>
          <cx:pt idx="20841">358617</cx:pt>
          <cx:pt idx="20842">358609</cx:pt>
          <cx:pt idx="20843">358602</cx:pt>
          <cx:pt idx="20844">358568</cx:pt>
          <cx:pt idx="20845">358510</cx:pt>
          <cx:pt idx="20846">358499</cx:pt>
          <cx:pt idx="20847">358484</cx:pt>
          <cx:pt idx="20848">358475</cx:pt>
          <cx:pt idx="20849">358401</cx:pt>
          <cx:pt idx="20850">358375</cx:pt>
          <cx:pt idx="20851">358355</cx:pt>
          <cx:pt idx="20852">358354</cx:pt>
          <cx:pt idx="20853">358341</cx:pt>
          <cx:pt idx="20854">358284</cx:pt>
          <cx:pt idx="20855">358262</cx:pt>
          <cx:pt idx="20856">358250</cx:pt>
          <cx:pt idx="20857">358247</cx:pt>
          <cx:pt idx="20858">358223</cx:pt>
          <cx:pt idx="20859">358200</cx:pt>
          <cx:pt idx="20860">358184</cx:pt>
          <cx:pt idx="20861">358176</cx:pt>
          <cx:pt idx="20862">358161</cx:pt>
          <cx:pt idx="20863">358122</cx:pt>
          <cx:pt idx="20864">358109</cx:pt>
          <cx:pt idx="20865">358063</cx:pt>
          <cx:pt idx="20866">358061</cx:pt>
          <cx:pt idx="20867">358052</cx:pt>
          <cx:pt idx="20868">358030</cx:pt>
          <cx:pt idx="20869">358006</cx:pt>
          <cx:pt idx="20870">357997</cx:pt>
          <cx:pt idx="20871">357991</cx:pt>
          <cx:pt idx="20872">357936</cx:pt>
          <cx:pt idx="20873">357852</cx:pt>
          <cx:pt idx="20874">357838</cx:pt>
          <cx:pt idx="20875">357808</cx:pt>
          <cx:pt idx="20876">357767</cx:pt>
          <cx:pt idx="20877">357659</cx:pt>
          <cx:pt idx="20878">357650</cx:pt>
          <cx:pt idx="20879">357595</cx:pt>
          <cx:pt idx="20880">357469</cx:pt>
          <cx:pt idx="20881">357469</cx:pt>
          <cx:pt idx="20882">357427</cx:pt>
          <cx:pt idx="20883">357416</cx:pt>
          <cx:pt idx="20884">357379</cx:pt>
          <cx:pt idx="20885">357348</cx:pt>
          <cx:pt idx="20886">357345</cx:pt>
          <cx:pt idx="20887">357261</cx:pt>
          <cx:pt idx="20888">357249</cx:pt>
          <cx:pt idx="20889">357243</cx:pt>
          <cx:pt idx="20890">357213</cx:pt>
          <cx:pt idx="20891">357197</cx:pt>
          <cx:pt idx="20892">357192</cx:pt>
          <cx:pt idx="20893">357179</cx:pt>
          <cx:pt idx="20894">357130</cx:pt>
          <cx:pt idx="20895">357116</cx:pt>
          <cx:pt idx="20896">357094</cx:pt>
          <cx:pt idx="20897">357093</cx:pt>
          <cx:pt idx="20898">357052</cx:pt>
          <cx:pt idx="20899">357034</cx:pt>
          <cx:pt idx="20900">356951</cx:pt>
          <cx:pt idx="20901">356896</cx:pt>
          <cx:pt idx="20902">356892</cx:pt>
          <cx:pt idx="20903">356824</cx:pt>
          <cx:pt idx="20904">356819</cx:pt>
          <cx:pt idx="20905">356794</cx:pt>
          <cx:pt idx="20906">356783</cx:pt>
          <cx:pt idx="20907">356725</cx:pt>
          <cx:pt idx="20908">356702</cx:pt>
          <cx:pt idx="20909">356690</cx:pt>
          <cx:pt idx="20910">356580</cx:pt>
          <cx:pt idx="20911">356474</cx:pt>
          <cx:pt idx="20912">356468</cx:pt>
          <cx:pt idx="20913">356417</cx:pt>
          <cx:pt idx="20914">356380</cx:pt>
          <cx:pt idx="20915">356369</cx:pt>
          <cx:pt idx="20916">356363</cx:pt>
          <cx:pt idx="20917">356259</cx:pt>
          <cx:pt idx="20918">356257</cx:pt>
          <cx:pt idx="20919">356215</cx:pt>
          <cx:pt idx="20920">356184</cx:pt>
          <cx:pt idx="20921">356159</cx:pt>
          <cx:pt idx="20922">356155</cx:pt>
          <cx:pt idx="20923">356139</cx:pt>
          <cx:pt idx="20924">356135</cx:pt>
          <cx:pt idx="20925">356098</cx:pt>
          <cx:pt idx="20926">356091</cx:pt>
          <cx:pt idx="20927">356079</cx:pt>
          <cx:pt idx="20928">356076</cx:pt>
          <cx:pt idx="20929">356037</cx:pt>
          <cx:pt idx="20930">356014</cx:pt>
          <cx:pt idx="20931">355996</cx:pt>
          <cx:pt idx="20932">355938</cx:pt>
          <cx:pt idx="20933">355920</cx:pt>
          <cx:pt idx="20934">355915</cx:pt>
          <cx:pt idx="20935">355901</cx:pt>
          <cx:pt idx="20936">355862</cx:pt>
          <cx:pt idx="20937">355820</cx:pt>
          <cx:pt idx="20938">355819</cx:pt>
          <cx:pt idx="20939">355818</cx:pt>
          <cx:pt idx="20940">355802</cx:pt>
          <cx:pt idx="20941">355773</cx:pt>
          <cx:pt idx="20942">355766</cx:pt>
          <cx:pt idx="20943">355697</cx:pt>
          <cx:pt idx="20944">355695</cx:pt>
          <cx:pt idx="20945">355628</cx:pt>
          <cx:pt idx="20946">355549</cx:pt>
          <cx:pt idx="20947">355537</cx:pt>
          <cx:pt idx="20948">355528</cx:pt>
          <cx:pt idx="20949">355504</cx:pt>
          <cx:pt idx="20950">355478</cx:pt>
          <cx:pt idx="20951">355457</cx:pt>
          <cx:pt idx="20952">355429</cx:pt>
          <cx:pt idx="20953">355426</cx:pt>
          <cx:pt idx="20954">355419</cx:pt>
          <cx:pt idx="20955">355281</cx:pt>
          <cx:pt idx="20956">355264</cx:pt>
          <cx:pt idx="20957">355233</cx:pt>
          <cx:pt idx="20958">355223</cx:pt>
          <cx:pt idx="20959">355195</cx:pt>
          <cx:pt idx="20960">355184</cx:pt>
          <cx:pt idx="20961">355140</cx:pt>
          <cx:pt idx="20962">355120</cx:pt>
          <cx:pt idx="20963">355082</cx:pt>
          <cx:pt idx="20964">355068</cx:pt>
          <cx:pt idx="20965">355039</cx:pt>
          <cx:pt idx="20966">355004</cx:pt>
          <cx:pt idx="20967">355000</cx:pt>
          <cx:pt idx="20968">354986</cx:pt>
          <cx:pt idx="20969">354947</cx:pt>
          <cx:pt idx="20970">354856</cx:pt>
          <cx:pt idx="20971">354816</cx:pt>
          <cx:pt idx="20972">354753</cx:pt>
          <cx:pt idx="20973">354749</cx:pt>
          <cx:pt idx="20974">354741</cx:pt>
          <cx:pt idx="20975">354714</cx:pt>
          <cx:pt idx="20976">354696</cx:pt>
          <cx:pt idx="20977">354666</cx:pt>
          <cx:pt idx="20978">354632</cx:pt>
          <cx:pt idx="20979">354626</cx:pt>
          <cx:pt idx="20980">354618</cx:pt>
          <cx:pt idx="20981">354587</cx:pt>
          <cx:pt idx="20982">354587</cx:pt>
          <cx:pt idx="20983">354560</cx:pt>
          <cx:pt idx="20984">354474</cx:pt>
          <cx:pt idx="20985">354449</cx:pt>
          <cx:pt idx="20986">354416</cx:pt>
          <cx:pt idx="20987">354397</cx:pt>
          <cx:pt idx="20988">354381</cx:pt>
          <cx:pt idx="20989">354338</cx:pt>
          <cx:pt idx="20990">354331</cx:pt>
          <cx:pt idx="20991">354328</cx:pt>
          <cx:pt idx="20992">354320</cx:pt>
          <cx:pt idx="20993">354178</cx:pt>
          <cx:pt idx="20994">354173</cx:pt>
          <cx:pt idx="20995">354116</cx:pt>
          <cx:pt idx="20996">354099</cx:pt>
          <cx:pt idx="20997">354088</cx:pt>
          <cx:pt idx="20998">354067</cx:pt>
          <cx:pt idx="20999">354051</cx:pt>
          <cx:pt idx="21000">354037</cx:pt>
          <cx:pt idx="21001">354000</cx:pt>
          <cx:pt idx="21002">353924</cx:pt>
          <cx:pt idx="21003">353870</cx:pt>
          <cx:pt idx="21004">353694</cx:pt>
          <cx:pt idx="21005">353681</cx:pt>
          <cx:pt idx="21006">353648</cx:pt>
          <cx:pt idx="21007">353570</cx:pt>
          <cx:pt idx="21008">353527</cx:pt>
          <cx:pt idx="21009">353371</cx:pt>
          <cx:pt idx="21010">353369</cx:pt>
          <cx:pt idx="21011">353292</cx:pt>
          <cx:pt idx="21012">353279</cx:pt>
          <cx:pt idx="21013">353265</cx:pt>
          <cx:pt idx="21014">353214</cx:pt>
          <cx:pt idx="21015">353162</cx:pt>
          <cx:pt idx="21016">353090</cx:pt>
          <cx:pt idx="21017">353066</cx:pt>
          <cx:pt idx="21018">353024</cx:pt>
          <cx:pt idx="21019">352973</cx:pt>
          <cx:pt idx="21020">352972</cx:pt>
          <cx:pt idx="21021">352957</cx:pt>
          <cx:pt idx="21022">352949</cx:pt>
          <cx:pt idx="21023">352913</cx:pt>
          <cx:pt idx="21024">352886</cx:pt>
          <cx:pt idx="21025">352807</cx:pt>
          <cx:pt idx="21026">352803</cx:pt>
          <cx:pt idx="21027">352801</cx:pt>
          <cx:pt idx="21028">352789</cx:pt>
          <cx:pt idx="21029">352767</cx:pt>
          <cx:pt idx="21030">352747</cx:pt>
          <cx:pt idx="21031">352736</cx:pt>
          <cx:pt idx="21032">352661</cx:pt>
          <cx:pt idx="21033">352607</cx:pt>
          <cx:pt idx="21034">352490</cx:pt>
          <cx:pt idx="21035">352486</cx:pt>
          <cx:pt idx="21036">352434</cx:pt>
          <cx:pt idx="21037">352423</cx:pt>
          <cx:pt idx="21038">352422</cx:pt>
          <cx:pt idx="21039">352342</cx:pt>
          <cx:pt idx="21040">352300</cx:pt>
          <cx:pt idx="21041">352297</cx:pt>
          <cx:pt idx="21042">352287</cx:pt>
          <cx:pt idx="21043">352246</cx:pt>
          <cx:pt idx="21044">352224</cx:pt>
          <cx:pt idx="21045">352222</cx:pt>
          <cx:pt idx="21046">352202</cx:pt>
          <cx:pt idx="21047">352201</cx:pt>
          <cx:pt idx="21048">352170</cx:pt>
          <cx:pt idx="21049">352159</cx:pt>
          <cx:pt idx="21050">352097</cx:pt>
          <cx:pt idx="21051">352054</cx:pt>
          <cx:pt idx="21052">352037</cx:pt>
          <cx:pt idx="21053">352029</cx:pt>
          <cx:pt idx="21054">351972</cx:pt>
          <cx:pt idx="21055">351908</cx:pt>
          <cx:pt idx="21056">351868</cx:pt>
          <cx:pt idx="21057">351802</cx:pt>
          <cx:pt idx="21058">351764</cx:pt>
          <cx:pt idx="21059">351757</cx:pt>
          <cx:pt idx="21060">351749</cx:pt>
          <cx:pt idx="21061">351737</cx:pt>
          <cx:pt idx="21062">351695</cx:pt>
          <cx:pt idx="21063">351665</cx:pt>
          <cx:pt idx="21064">351660</cx:pt>
          <cx:pt idx="21065">351638</cx:pt>
          <cx:pt idx="21066">351634</cx:pt>
          <cx:pt idx="21067">351634</cx:pt>
          <cx:pt idx="21068">351618</cx:pt>
          <cx:pt idx="21069">351603</cx:pt>
          <cx:pt idx="21070">351587</cx:pt>
          <cx:pt idx="21071">351561</cx:pt>
          <cx:pt idx="21072">351527</cx:pt>
          <cx:pt idx="21073">351491</cx:pt>
          <cx:pt idx="21074">351467</cx:pt>
          <cx:pt idx="21075">351425</cx:pt>
          <cx:pt idx="21076">351406</cx:pt>
          <cx:pt idx="21077">351404</cx:pt>
          <cx:pt idx="21078">351363</cx:pt>
          <cx:pt idx="21079">351347</cx:pt>
          <cx:pt idx="21080">351331</cx:pt>
          <cx:pt idx="21081">351317</cx:pt>
          <cx:pt idx="21082">351309</cx:pt>
          <cx:pt idx="21083">351290</cx:pt>
          <cx:pt idx="21084">351265</cx:pt>
          <cx:pt idx="21085">351261</cx:pt>
          <cx:pt idx="21086">351228</cx:pt>
          <cx:pt idx="21087">351207</cx:pt>
          <cx:pt idx="21088">351205</cx:pt>
          <cx:pt idx="21089">351203</cx:pt>
          <cx:pt idx="21090">351182</cx:pt>
          <cx:pt idx="21091">351181</cx:pt>
          <cx:pt idx="21092">351135</cx:pt>
          <cx:pt idx="21093">351127</cx:pt>
          <cx:pt idx="21094">351121</cx:pt>
          <cx:pt idx="21095">351066</cx:pt>
          <cx:pt idx="21096">351066</cx:pt>
          <cx:pt idx="21097">351026</cx:pt>
          <cx:pt idx="21098">351020</cx:pt>
          <cx:pt idx="21099">350929</cx:pt>
          <cx:pt idx="21100">350911</cx:pt>
          <cx:pt idx="21101">350897</cx:pt>
          <cx:pt idx="21102">350886</cx:pt>
          <cx:pt idx="21103">350853</cx:pt>
          <cx:pt idx="21104">350846</cx:pt>
          <cx:pt idx="21105">350828</cx:pt>
          <cx:pt idx="21106">350800</cx:pt>
          <cx:pt idx="21107">350690</cx:pt>
          <cx:pt idx="21108">350654</cx:pt>
          <cx:pt idx="21109">350637</cx:pt>
          <cx:pt idx="21110">350634</cx:pt>
          <cx:pt idx="21111">350608</cx:pt>
          <cx:pt idx="21112">350577</cx:pt>
          <cx:pt idx="21113">350489</cx:pt>
          <cx:pt idx="21114">350481</cx:pt>
          <cx:pt idx="21115">350468</cx:pt>
          <cx:pt idx="21116">350452</cx:pt>
          <cx:pt idx="21117">350426</cx:pt>
          <cx:pt idx="21118">350417</cx:pt>
          <cx:pt idx="21119">350333</cx:pt>
          <cx:pt idx="21120">350294</cx:pt>
          <cx:pt idx="21121">350217</cx:pt>
          <cx:pt idx="21122">350173</cx:pt>
          <cx:pt idx="21123">350159</cx:pt>
          <cx:pt idx="21124">350152</cx:pt>
          <cx:pt idx="21125">350149</cx:pt>
          <cx:pt idx="21126">350122</cx:pt>
          <cx:pt idx="21127">350104</cx:pt>
          <cx:pt idx="21128">350024</cx:pt>
          <cx:pt idx="21129">350014</cx:pt>
          <cx:pt idx="21130">349985</cx:pt>
          <cx:pt idx="21131">349962</cx:pt>
          <cx:pt idx="21132">349932</cx:pt>
          <cx:pt idx="21133">349920</cx:pt>
          <cx:pt idx="21134">349918</cx:pt>
          <cx:pt idx="21135">349896</cx:pt>
          <cx:pt idx="21136">349884</cx:pt>
          <cx:pt idx="21137">349870</cx:pt>
          <cx:pt idx="21138">349816</cx:pt>
          <cx:pt idx="21139">349792</cx:pt>
          <cx:pt idx="21140">349779</cx:pt>
          <cx:pt idx="21141">349749</cx:pt>
          <cx:pt idx="21142">349714</cx:pt>
          <cx:pt idx="21143">349669</cx:pt>
          <cx:pt idx="21144">349662</cx:pt>
          <cx:pt idx="21145">349655</cx:pt>
          <cx:pt idx="21146">349638</cx:pt>
          <cx:pt idx="21147">349619</cx:pt>
          <cx:pt idx="21148">349605</cx:pt>
          <cx:pt idx="21149">349589</cx:pt>
          <cx:pt idx="21150">349575</cx:pt>
          <cx:pt idx="21151">349497</cx:pt>
          <cx:pt idx="21152">349488</cx:pt>
          <cx:pt idx="21153">349480</cx:pt>
          <cx:pt idx="21154">349459</cx:pt>
          <cx:pt idx="21155">349431</cx:pt>
          <cx:pt idx="21156">349415</cx:pt>
          <cx:pt idx="21157">349374</cx:pt>
          <cx:pt idx="21158">349218</cx:pt>
          <cx:pt idx="21159">349211</cx:pt>
          <cx:pt idx="21160">349152</cx:pt>
          <cx:pt idx="21161">349135</cx:pt>
          <cx:pt idx="21162">349096</cx:pt>
          <cx:pt idx="21163">349059</cx:pt>
          <cx:pt idx="21164">349046</cx:pt>
          <cx:pt idx="21165">349028</cx:pt>
          <cx:pt idx="21166">349017</cx:pt>
          <cx:pt idx="21167">349016</cx:pt>
          <cx:pt idx="21168">348943</cx:pt>
          <cx:pt idx="21169">348936</cx:pt>
          <cx:pt idx="21170">348915</cx:pt>
          <cx:pt idx="21171">348858</cx:pt>
          <cx:pt idx="21172">348849</cx:pt>
          <cx:pt idx="21173">348848</cx:pt>
          <cx:pt idx="21174">348841</cx:pt>
          <cx:pt idx="21175">348836</cx:pt>
          <cx:pt idx="21176">348827</cx:pt>
          <cx:pt idx="21177">348815</cx:pt>
          <cx:pt idx="21178">348801</cx:pt>
          <cx:pt idx="21179">348706</cx:pt>
          <cx:pt idx="21180">348659</cx:pt>
          <cx:pt idx="21181">348625</cx:pt>
          <cx:pt idx="21182">348611</cx:pt>
          <cx:pt idx="21183">348604</cx:pt>
          <cx:pt idx="21184">348539</cx:pt>
          <cx:pt idx="21185">348532</cx:pt>
          <cx:pt idx="21186">348498</cx:pt>
          <cx:pt idx="21187">348464</cx:pt>
          <cx:pt idx="21188">348398</cx:pt>
          <cx:pt idx="21189">348382</cx:pt>
          <cx:pt idx="21190">348362</cx:pt>
          <cx:pt idx="21191">348329</cx:pt>
          <cx:pt idx="21192">348261</cx:pt>
          <cx:pt idx="21193">348233</cx:pt>
          <cx:pt idx="21194">348218</cx:pt>
          <cx:pt idx="21195">348176</cx:pt>
          <cx:pt idx="21196">348156</cx:pt>
          <cx:pt idx="21197">348110</cx:pt>
          <cx:pt idx="21198">348055</cx:pt>
          <cx:pt idx="21199">347989</cx:pt>
          <cx:pt idx="21200">347926</cx:pt>
          <cx:pt idx="21201">347856</cx:pt>
          <cx:pt idx="21202">347848</cx:pt>
          <cx:pt idx="21203">347753</cx:pt>
          <cx:pt idx="21204">347720</cx:pt>
          <cx:pt idx="21205">347694</cx:pt>
          <cx:pt idx="21206">347678</cx:pt>
          <cx:pt idx="21207">347626</cx:pt>
          <cx:pt idx="21208">347561</cx:pt>
          <cx:pt idx="21209">347525</cx:pt>
          <cx:pt idx="21210">347503</cx:pt>
          <cx:pt idx="21211">347493</cx:pt>
          <cx:pt idx="21212">347446</cx:pt>
          <cx:pt idx="21213">347442</cx:pt>
          <cx:pt idx="21214">347427</cx:pt>
          <cx:pt idx="21215">347426</cx:pt>
          <cx:pt idx="21216">347414</cx:pt>
          <cx:pt idx="21217">347358</cx:pt>
          <cx:pt idx="21218">347349</cx:pt>
          <cx:pt idx="21219">347282</cx:pt>
          <cx:pt idx="21220">347281</cx:pt>
          <cx:pt idx="21221">347269</cx:pt>
          <cx:pt idx="21222">347260</cx:pt>
          <cx:pt idx="21223">347258</cx:pt>
          <cx:pt idx="21224">347229</cx:pt>
          <cx:pt idx="21225">347201</cx:pt>
          <cx:pt idx="21226">347200</cx:pt>
          <cx:pt idx="21227">347179</cx:pt>
          <cx:pt idx="21228">347163</cx:pt>
          <cx:pt idx="21229">347144</cx:pt>
          <cx:pt idx="21230">347134</cx:pt>
          <cx:pt idx="21231">347120</cx:pt>
          <cx:pt idx="21232">347041</cx:pt>
          <cx:pt idx="21233">347036</cx:pt>
          <cx:pt idx="21234">347015</cx:pt>
          <cx:pt idx="21235">346992</cx:pt>
          <cx:pt idx="21236">346951</cx:pt>
          <cx:pt idx="21237">346910</cx:pt>
          <cx:pt idx="21238">346908</cx:pt>
          <cx:pt idx="21239">346835</cx:pt>
          <cx:pt idx="21240">346824</cx:pt>
          <cx:pt idx="21241">346816</cx:pt>
          <cx:pt idx="21242">346810</cx:pt>
          <cx:pt idx="21243">346788</cx:pt>
          <cx:pt idx="21244">346761</cx:pt>
          <cx:pt idx="21245">346757</cx:pt>
          <cx:pt idx="21246">346756</cx:pt>
          <cx:pt idx="21247">346751</cx:pt>
          <cx:pt idx="21248">346734</cx:pt>
          <cx:pt idx="21249">346720</cx:pt>
          <cx:pt idx="21250">346711</cx:pt>
          <cx:pt idx="21251">346660</cx:pt>
          <cx:pt idx="21252">346657</cx:pt>
          <cx:pt idx="21253">346649</cx:pt>
          <cx:pt idx="21254">346628</cx:pt>
          <cx:pt idx="21255">346624</cx:pt>
          <cx:pt idx="21256">346576</cx:pt>
          <cx:pt idx="21257">346573</cx:pt>
          <cx:pt idx="21258">346567</cx:pt>
          <cx:pt idx="21259">346478</cx:pt>
          <cx:pt idx="21260">346471</cx:pt>
          <cx:pt idx="21261">346434</cx:pt>
          <cx:pt idx="21262">346391</cx:pt>
          <cx:pt idx="21263">346341</cx:pt>
          <cx:pt idx="21264">346337</cx:pt>
          <cx:pt idx="21265">346334</cx:pt>
          <cx:pt idx="21266">346318</cx:pt>
          <cx:pt idx="21267">346275</cx:pt>
          <cx:pt idx="21268">346256</cx:pt>
          <cx:pt idx="21269">346236</cx:pt>
          <cx:pt idx="21270">346229</cx:pt>
          <cx:pt idx="21271">346182</cx:pt>
          <cx:pt idx="21272">346166</cx:pt>
          <cx:pt idx="21273">346165</cx:pt>
          <cx:pt idx="21274">346158</cx:pt>
          <cx:pt idx="21275">346130</cx:pt>
          <cx:pt idx="21276">346098</cx:pt>
          <cx:pt idx="21277">346095</cx:pt>
          <cx:pt idx="21278">346077</cx:pt>
          <cx:pt idx="21279">345985</cx:pt>
          <cx:pt idx="21280">345984</cx:pt>
          <cx:pt idx="21281">345960</cx:pt>
          <cx:pt idx="21282">345957</cx:pt>
          <cx:pt idx="21283">345886</cx:pt>
          <cx:pt idx="21284">345875</cx:pt>
          <cx:pt idx="21285">345870</cx:pt>
          <cx:pt idx="21286">345830</cx:pt>
          <cx:pt idx="21287">345814</cx:pt>
          <cx:pt idx="21288">345705</cx:pt>
          <cx:pt idx="21289">345691</cx:pt>
          <cx:pt idx="21290">345662</cx:pt>
          <cx:pt idx="21291">345618</cx:pt>
          <cx:pt idx="21292">345571</cx:pt>
          <cx:pt idx="21293">345522</cx:pt>
          <cx:pt idx="21294">345451</cx:pt>
          <cx:pt idx="21295">345406</cx:pt>
          <cx:pt idx="21296">345341</cx:pt>
          <cx:pt idx="21297">345338</cx:pt>
          <cx:pt idx="21298">345333</cx:pt>
          <cx:pt idx="21299">345309</cx:pt>
          <cx:pt idx="21300">345289</cx:pt>
          <cx:pt idx="21301">345274</cx:pt>
          <cx:pt idx="21302">345254</cx:pt>
          <cx:pt idx="21303">345252</cx:pt>
          <cx:pt idx="21304">345227</cx:pt>
          <cx:pt idx="21305">345227</cx:pt>
          <cx:pt idx="21306">345210</cx:pt>
          <cx:pt idx="21307">345159</cx:pt>
          <cx:pt idx="21308">345139</cx:pt>
          <cx:pt idx="21309">345128</cx:pt>
          <cx:pt idx="21310">345117</cx:pt>
          <cx:pt idx="21311">345112</cx:pt>
          <cx:pt idx="21312">345096</cx:pt>
          <cx:pt idx="21313">345035</cx:pt>
          <cx:pt idx="21314">345014</cx:pt>
          <cx:pt idx="21315">344878</cx:pt>
          <cx:pt idx="21316">344876</cx:pt>
          <cx:pt idx="21317">344874</cx:pt>
          <cx:pt idx="21318">344843</cx:pt>
          <cx:pt idx="21319">344810</cx:pt>
          <cx:pt idx="21320">344791</cx:pt>
          <cx:pt idx="21321">344683</cx:pt>
          <cx:pt idx="21322">344638</cx:pt>
          <cx:pt idx="21323">344628</cx:pt>
          <cx:pt idx="21324">344623</cx:pt>
          <cx:pt idx="21325">344610</cx:pt>
          <cx:pt idx="21326">344549</cx:pt>
          <cx:pt idx="21327">344397</cx:pt>
          <cx:pt idx="21328">344391</cx:pt>
          <cx:pt idx="21329">344369</cx:pt>
          <cx:pt idx="21330">344367</cx:pt>
          <cx:pt idx="21331">344364</cx:pt>
          <cx:pt idx="21332">344298</cx:pt>
          <cx:pt idx="21333">344285</cx:pt>
          <cx:pt idx="21334">344244</cx:pt>
          <cx:pt idx="21335">344201</cx:pt>
          <cx:pt idx="21336">344197</cx:pt>
          <cx:pt idx="21337">344140</cx:pt>
          <cx:pt idx="21338">344102</cx:pt>
          <cx:pt idx="21339">344086</cx:pt>
          <cx:pt idx="21340">344063</cx:pt>
          <cx:pt idx="21341">344039</cx:pt>
          <cx:pt idx="21342">343967</cx:pt>
          <cx:pt idx="21343">343964</cx:pt>
          <cx:pt idx="21344">343942</cx:pt>
          <cx:pt idx="21345">343900</cx:pt>
          <cx:pt idx="21346">343880</cx:pt>
          <cx:pt idx="21347">343876</cx:pt>
          <cx:pt idx="21348">343869</cx:pt>
          <cx:pt idx="21349">343845</cx:pt>
          <cx:pt idx="21350">343686</cx:pt>
          <cx:pt idx="21351">343622</cx:pt>
          <cx:pt idx="21352">343577</cx:pt>
          <cx:pt idx="21353">343535</cx:pt>
          <cx:pt idx="21354">343517</cx:pt>
          <cx:pt idx="21355">343356</cx:pt>
          <cx:pt idx="21356">343344</cx:pt>
          <cx:pt idx="21357">343318</cx:pt>
          <cx:pt idx="21358">343297</cx:pt>
          <cx:pt idx="21359">343267</cx:pt>
          <cx:pt idx="21360">343246</cx:pt>
          <cx:pt idx="21361">343226</cx:pt>
          <cx:pt idx="21362">343200</cx:pt>
          <cx:pt idx="21363">343189</cx:pt>
          <cx:pt idx="21364">343170</cx:pt>
          <cx:pt idx="21365">343168</cx:pt>
          <cx:pt idx="21366">343154</cx:pt>
          <cx:pt idx="21367">343143</cx:pt>
          <cx:pt idx="21368">343115</cx:pt>
          <cx:pt idx="21369">343110</cx:pt>
          <cx:pt idx="21370">343058</cx:pt>
          <cx:pt idx="21371">343044</cx:pt>
          <cx:pt idx="21372">342985</cx:pt>
          <cx:pt idx="21373">342873</cx:pt>
          <cx:pt idx="21374">342869</cx:pt>
          <cx:pt idx="21375">342861</cx:pt>
          <cx:pt idx="21376">342805</cx:pt>
          <cx:pt idx="21377">342784</cx:pt>
          <cx:pt idx="21378">342779</cx:pt>
          <cx:pt idx="21379">342756</cx:pt>
          <cx:pt idx="21380">342738</cx:pt>
          <cx:pt idx="21381">342731</cx:pt>
          <cx:pt idx="21382">342730</cx:pt>
          <cx:pt idx="21383">342653</cx:pt>
          <cx:pt idx="21384">342625</cx:pt>
          <cx:pt idx="21385">342588</cx:pt>
          <cx:pt idx="21386">342566</cx:pt>
          <cx:pt idx="21387">342544</cx:pt>
          <cx:pt idx="21388">342541</cx:pt>
          <cx:pt idx="21389">342500</cx:pt>
          <cx:pt idx="21390">342491</cx:pt>
          <cx:pt idx="21391">342489</cx:pt>
          <cx:pt idx="21392">342468</cx:pt>
          <cx:pt idx="21393">342345</cx:pt>
          <cx:pt idx="21394">342338</cx:pt>
          <cx:pt idx="21395">342260</cx:pt>
          <cx:pt idx="21396">342239</cx:pt>
          <cx:pt idx="21397">342238</cx:pt>
          <cx:pt idx="21398">342227</cx:pt>
          <cx:pt idx="21399">342220</cx:pt>
          <cx:pt idx="21400">342214</cx:pt>
          <cx:pt idx="21401">342174</cx:pt>
          <cx:pt idx="21402">342088</cx:pt>
          <cx:pt idx="21403">342021</cx:pt>
          <cx:pt idx="21404">341947</cx:pt>
          <cx:pt idx="21405">341937</cx:pt>
          <cx:pt idx="21406">341924</cx:pt>
          <cx:pt idx="21407">341902</cx:pt>
          <cx:pt idx="21408">341851</cx:pt>
          <cx:pt idx="21409">341849</cx:pt>
          <cx:pt idx="21410">341849</cx:pt>
          <cx:pt idx="21411">341811</cx:pt>
          <cx:pt idx="21412">341799</cx:pt>
          <cx:pt idx="21413">341700</cx:pt>
          <cx:pt idx="21414">341690</cx:pt>
          <cx:pt idx="21415">341685</cx:pt>
          <cx:pt idx="21416">341665</cx:pt>
          <cx:pt idx="21417">341658</cx:pt>
          <cx:pt idx="21418">341584</cx:pt>
          <cx:pt idx="21419">341555</cx:pt>
          <cx:pt idx="21420">341551</cx:pt>
          <cx:pt idx="21421">341472</cx:pt>
          <cx:pt idx="21422">341389</cx:pt>
          <cx:pt idx="21423">341369</cx:pt>
          <cx:pt idx="21424">341356</cx:pt>
          <cx:pt idx="21425">341356</cx:pt>
          <cx:pt idx="21426">341303</cx:pt>
          <cx:pt idx="21427">341284</cx:pt>
          <cx:pt idx="21428">341269</cx:pt>
          <cx:pt idx="21429">341250</cx:pt>
          <cx:pt idx="21430">341244</cx:pt>
          <cx:pt idx="21431">341235</cx:pt>
          <cx:pt idx="21432">341203</cx:pt>
          <cx:pt idx="21433">341196</cx:pt>
          <cx:pt idx="21434">341168</cx:pt>
          <cx:pt idx="21435">341134</cx:pt>
          <cx:pt idx="21436">341129</cx:pt>
          <cx:pt idx="21437">341115</cx:pt>
          <cx:pt idx="21438">341108</cx:pt>
          <cx:pt idx="21439">341077</cx:pt>
          <cx:pt idx="21440">341047</cx:pt>
          <cx:pt idx="21441">341041</cx:pt>
          <cx:pt idx="21442">341025</cx:pt>
          <cx:pt idx="21443">341017</cx:pt>
          <cx:pt idx="21444">341014</cx:pt>
          <cx:pt idx="21445">340954</cx:pt>
          <cx:pt idx="21446">340953</cx:pt>
          <cx:pt idx="21447">340951</cx:pt>
          <cx:pt idx="21448">340948</cx:pt>
          <cx:pt idx="21449">340915</cx:pt>
          <cx:pt idx="21450">340899</cx:pt>
          <cx:pt idx="21451">340888</cx:pt>
          <cx:pt idx="21452">340886</cx:pt>
          <cx:pt idx="21453">340884</cx:pt>
          <cx:pt idx="21454">340881</cx:pt>
          <cx:pt idx="21455">340859</cx:pt>
          <cx:pt idx="21456">340852</cx:pt>
          <cx:pt idx="21457">340850</cx:pt>
          <cx:pt idx="21458">340815</cx:pt>
          <cx:pt idx="21459">340758</cx:pt>
          <cx:pt idx="21460">340743</cx:pt>
          <cx:pt idx="21461">340718</cx:pt>
          <cx:pt idx="21462">340706</cx:pt>
          <cx:pt idx="21463">340666</cx:pt>
          <cx:pt idx="21464">340656</cx:pt>
          <cx:pt idx="21465">340638</cx:pt>
          <cx:pt idx="21466">340633</cx:pt>
          <cx:pt idx="21467">340608</cx:pt>
          <cx:pt idx="21468">340539</cx:pt>
          <cx:pt idx="21469">340538</cx:pt>
          <cx:pt idx="21470">340519</cx:pt>
          <cx:pt idx="21471">340479</cx:pt>
          <cx:pt idx="21472">340465</cx:pt>
          <cx:pt idx="21473">340461</cx:pt>
          <cx:pt idx="21474">340456</cx:pt>
          <cx:pt idx="21475">340440</cx:pt>
          <cx:pt idx="21476">340436</cx:pt>
          <cx:pt idx="21477">340418</cx:pt>
          <cx:pt idx="21478">340315</cx:pt>
          <cx:pt idx="21479">340298</cx:pt>
          <cx:pt idx="21480">340290</cx:pt>
          <cx:pt idx="21481">340269</cx:pt>
          <cx:pt idx="21482">340248</cx:pt>
          <cx:pt idx="21483">340245</cx:pt>
          <cx:pt idx="21484">340200</cx:pt>
          <cx:pt idx="21485">340189</cx:pt>
          <cx:pt idx="21486">340179</cx:pt>
          <cx:pt idx="21487">340175</cx:pt>
          <cx:pt idx="21488">340156</cx:pt>
          <cx:pt idx="21489">340109</cx:pt>
          <cx:pt idx="21490">340104</cx:pt>
          <cx:pt idx="21491">340103</cx:pt>
          <cx:pt idx="21492">340055</cx:pt>
          <cx:pt idx="21493">340050</cx:pt>
          <cx:pt idx="21494">340044</cx:pt>
          <cx:pt idx="21495">340043</cx:pt>
          <cx:pt idx="21496">340001</cx:pt>
          <cx:pt idx="21497">339996</cx:pt>
          <cx:pt idx="21498">339985</cx:pt>
          <cx:pt idx="21499">339982</cx:pt>
          <cx:pt idx="21500">339949</cx:pt>
          <cx:pt idx="21501">339914</cx:pt>
          <cx:pt idx="21502">339884</cx:pt>
          <cx:pt idx="21503">339867</cx:pt>
          <cx:pt idx="21504">339863</cx:pt>
          <cx:pt idx="21505">339835</cx:pt>
          <cx:pt idx="21506">339832</cx:pt>
          <cx:pt idx="21507">339768</cx:pt>
          <cx:pt idx="21508">339708</cx:pt>
          <cx:pt idx="21509">339694</cx:pt>
          <cx:pt idx="21510">339678</cx:pt>
          <cx:pt idx="21511">339615</cx:pt>
          <cx:pt idx="21512">339606</cx:pt>
          <cx:pt idx="21513">339564</cx:pt>
          <cx:pt idx="21514">339550</cx:pt>
          <cx:pt idx="21515">339499</cx:pt>
          <cx:pt idx="21516">339488</cx:pt>
          <cx:pt idx="21517">339389</cx:pt>
          <cx:pt idx="21518">339374</cx:pt>
          <cx:pt idx="21519">339359</cx:pt>
          <cx:pt idx="21520">339263</cx:pt>
          <cx:pt idx="21521">339159</cx:pt>
          <cx:pt idx="21522">339141</cx:pt>
          <cx:pt idx="21523">339125</cx:pt>
          <cx:pt idx="21524">339053</cx:pt>
          <cx:pt idx="21525">339040</cx:pt>
          <cx:pt idx="21526">339021</cx:pt>
          <cx:pt idx="21527">339008</cx:pt>
          <cx:pt idx="21528">338960</cx:pt>
          <cx:pt idx="21529">338917</cx:pt>
          <cx:pt idx="21530">338908</cx:pt>
          <cx:pt idx="21531">338854</cx:pt>
          <cx:pt idx="21532">338821</cx:pt>
          <cx:pt idx="21533">338773</cx:pt>
          <cx:pt idx="21534">338734</cx:pt>
          <cx:pt idx="21535">338705</cx:pt>
          <cx:pt idx="21536">338701</cx:pt>
          <cx:pt idx="21537">338691</cx:pt>
          <cx:pt idx="21538">338648</cx:pt>
          <cx:pt idx="21539">338577</cx:pt>
          <cx:pt idx="21540">338572</cx:pt>
          <cx:pt idx="21541">338547</cx:pt>
          <cx:pt idx="21542">338507</cx:pt>
          <cx:pt idx="21543">338412</cx:pt>
          <cx:pt idx="21544">338394</cx:pt>
          <cx:pt idx="21545">338315</cx:pt>
          <cx:pt idx="21546">338303</cx:pt>
          <cx:pt idx="21547">338271</cx:pt>
          <cx:pt idx="21548">338186</cx:pt>
          <cx:pt idx="21549">338028</cx:pt>
          <cx:pt idx="21550">337982</cx:pt>
          <cx:pt idx="21551">337973</cx:pt>
          <cx:pt idx="21552">337964</cx:pt>
          <cx:pt idx="21553">337941</cx:pt>
          <cx:pt idx="21554">337920</cx:pt>
          <cx:pt idx="21555">337908</cx:pt>
          <cx:pt idx="21556">337905</cx:pt>
          <cx:pt idx="21557">337863</cx:pt>
          <cx:pt idx="21558">337850</cx:pt>
          <cx:pt idx="21559">337850</cx:pt>
          <cx:pt idx="21560">337842</cx:pt>
          <cx:pt idx="21561">337827</cx:pt>
          <cx:pt idx="21562">337788</cx:pt>
          <cx:pt idx="21563">337785</cx:pt>
          <cx:pt idx="21564">337694</cx:pt>
          <cx:pt idx="21565">337674</cx:pt>
          <cx:pt idx="21566">337650</cx:pt>
          <cx:pt idx="21567">337641</cx:pt>
          <cx:pt idx="21568">337568</cx:pt>
          <cx:pt idx="21569">337554</cx:pt>
          <cx:pt idx="21570">337535</cx:pt>
          <cx:pt idx="21571">337534</cx:pt>
          <cx:pt idx="21572">337519</cx:pt>
          <cx:pt idx="21573">337492</cx:pt>
          <cx:pt idx="21574">337440</cx:pt>
          <cx:pt idx="21575">337440</cx:pt>
          <cx:pt idx="21576">337435</cx:pt>
          <cx:pt idx="21577">337433</cx:pt>
          <cx:pt idx="21578">337308</cx:pt>
          <cx:pt idx="21579">337276</cx:pt>
          <cx:pt idx="21580">337273</cx:pt>
          <cx:pt idx="21581">337212</cx:pt>
          <cx:pt idx="21582">337203</cx:pt>
          <cx:pt idx="21583">337195</cx:pt>
          <cx:pt idx="21584">337185</cx:pt>
          <cx:pt idx="21585">337122</cx:pt>
          <cx:pt idx="21586">337067</cx:pt>
          <cx:pt idx="21587">337036</cx:pt>
          <cx:pt idx="21588">336943</cx:pt>
          <cx:pt idx="21589">336934</cx:pt>
          <cx:pt idx="21590">336926</cx:pt>
          <cx:pt idx="21591">336907</cx:pt>
          <cx:pt idx="21592">336906</cx:pt>
          <cx:pt idx="21593">336898</cx:pt>
          <cx:pt idx="21594">336897</cx:pt>
          <cx:pt idx="21595">336876</cx:pt>
          <cx:pt idx="21596">336852</cx:pt>
          <cx:pt idx="21597">336795</cx:pt>
          <cx:pt idx="21598">336781</cx:pt>
          <cx:pt idx="21599">336769</cx:pt>
          <cx:pt idx="21600">336759</cx:pt>
          <cx:pt idx="21601">336740</cx:pt>
          <cx:pt idx="21602">336737</cx:pt>
          <cx:pt idx="21603">336734</cx:pt>
          <cx:pt idx="21604">336730</cx:pt>
          <cx:pt idx="21605">336669</cx:pt>
          <cx:pt idx="21606">336662</cx:pt>
          <cx:pt idx="21607">336654</cx:pt>
          <cx:pt idx="21608">336652</cx:pt>
          <cx:pt idx="21609">336645</cx:pt>
          <cx:pt idx="21610">336586</cx:pt>
          <cx:pt idx="21611">336582</cx:pt>
          <cx:pt idx="21612">336560</cx:pt>
          <cx:pt idx="21613">336384</cx:pt>
          <cx:pt idx="21614">336372</cx:pt>
          <cx:pt idx="21615">336338</cx:pt>
          <cx:pt idx="21616">336257</cx:pt>
          <cx:pt idx="21617">336246</cx:pt>
          <cx:pt idx="21618">336217</cx:pt>
          <cx:pt idx="21619">336169</cx:pt>
          <cx:pt idx="21620">336146</cx:pt>
          <cx:pt idx="21621">336100</cx:pt>
          <cx:pt idx="21622">336068</cx:pt>
          <cx:pt idx="21623">336058</cx:pt>
          <cx:pt idx="21624">335950</cx:pt>
          <cx:pt idx="21625">335944</cx:pt>
          <cx:pt idx="21626">335889</cx:pt>
          <cx:pt idx="21627">335882</cx:pt>
          <cx:pt idx="21628">335869</cx:pt>
          <cx:pt idx="21629">335847</cx:pt>
          <cx:pt idx="21630">335760</cx:pt>
          <cx:pt idx="21631">335752</cx:pt>
          <cx:pt idx="21632">335751</cx:pt>
          <cx:pt idx="21633">335749</cx:pt>
          <cx:pt idx="21634">335739</cx:pt>
          <cx:pt idx="21635">335732</cx:pt>
          <cx:pt idx="21636">335728</cx:pt>
          <cx:pt idx="21637">335726</cx:pt>
          <cx:pt idx="21638">335725</cx:pt>
          <cx:pt idx="21639">335717</cx:pt>
          <cx:pt idx="21640">335705</cx:pt>
          <cx:pt idx="21641">335702</cx:pt>
          <cx:pt idx="21642">335699</cx:pt>
          <cx:pt idx="21643">335688</cx:pt>
          <cx:pt idx="21644">335677</cx:pt>
          <cx:pt idx="21645">335574</cx:pt>
          <cx:pt idx="21646">335508</cx:pt>
          <cx:pt idx="21647">335500</cx:pt>
          <cx:pt idx="21648">335453</cx:pt>
          <cx:pt idx="21649">335393</cx:pt>
          <cx:pt idx="21650">335388</cx:pt>
          <cx:pt idx="21651">335348</cx:pt>
          <cx:pt idx="21652">335328</cx:pt>
          <cx:pt idx="21653">335322</cx:pt>
          <cx:pt idx="21654">335260</cx:pt>
          <cx:pt idx="21655">335230</cx:pt>
          <cx:pt idx="21656">335219</cx:pt>
          <cx:pt idx="21657">335192</cx:pt>
          <cx:pt idx="21658">335159</cx:pt>
          <cx:pt idx="21659">335156</cx:pt>
          <cx:pt idx="21660">335139</cx:pt>
          <cx:pt idx="21661">335122</cx:pt>
          <cx:pt idx="21662">335120</cx:pt>
          <cx:pt idx="21663">335069</cx:pt>
          <cx:pt idx="21664">335063</cx:pt>
          <cx:pt idx="21665">335048</cx:pt>
          <cx:pt idx="21666">334982</cx:pt>
          <cx:pt idx="21667">334980</cx:pt>
          <cx:pt idx="21668">334922</cx:pt>
          <cx:pt idx="21669">334886</cx:pt>
          <cx:pt idx="21670">334860</cx:pt>
          <cx:pt idx="21671">334847</cx:pt>
          <cx:pt idx="21672">334835</cx:pt>
          <cx:pt idx="21673">334789</cx:pt>
          <cx:pt idx="21674">334765</cx:pt>
          <cx:pt idx="21675">334753</cx:pt>
          <cx:pt idx="21676">334705</cx:pt>
          <cx:pt idx="21677">334643</cx:pt>
          <cx:pt idx="21678">334598</cx:pt>
          <cx:pt idx="21679">334592</cx:pt>
          <cx:pt idx="21680">334497</cx:pt>
          <cx:pt idx="21681">334473</cx:pt>
          <cx:pt idx="21682">334436</cx:pt>
          <cx:pt idx="21683">334397</cx:pt>
          <cx:pt idx="21684">334396</cx:pt>
          <cx:pt idx="21685">334367</cx:pt>
          <cx:pt idx="21686">334333</cx:pt>
          <cx:pt idx="21687">334260</cx:pt>
          <cx:pt idx="21688">334254</cx:pt>
          <cx:pt idx="21689">334246</cx:pt>
          <cx:pt idx="21690">334213</cx:pt>
          <cx:pt idx="21691">334173</cx:pt>
          <cx:pt idx="21692">334173</cx:pt>
          <cx:pt idx="21693">334142</cx:pt>
          <cx:pt idx="21694">334138</cx:pt>
          <cx:pt idx="21695">334124</cx:pt>
          <cx:pt idx="21696">334120</cx:pt>
          <cx:pt idx="21697">334097</cx:pt>
          <cx:pt idx="21698">334088</cx:pt>
          <cx:pt idx="21699">334038</cx:pt>
          <cx:pt idx="21700">333989</cx:pt>
          <cx:pt idx="21701">333981</cx:pt>
          <cx:pt idx="21702">333959</cx:pt>
          <cx:pt idx="21703">333936</cx:pt>
          <cx:pt idx="21704">333927</cx:pt>
          <cx:pt idx="21705">333924</cx:pt>
          <cx:pt idx="21706">333895</cx:pt>
          <cx:pt idx="21707">333863</cx:pt>
          <cx:pt idx="21708">333835</cx:pt>
          <cx:pt idx="21709">333807</cx:pt>
          <cx:pt idx="21710">333806</cx:pt>
          <cx:pt idx="21711">333793</cx:pt>
          <cx:pt idx="21712">333785</cx:pt>
          <cx:pt idx="21713">333783</cx:pt>
          <cx:pt idx="21714">333732</cx:pt>
          <cx:pt idx="21715">333728</cx:pt>
          <cx:pt idx="21716">333711</cx:pt>
          <cx:pt idx="21717">333664</cx:pt>
          <cx:pt idx="21718">333646</cx:pt>
          <cx:pt idx="21719">333620</cx:pt>
          <cx:pt idx="21720">333586</cx:pt>
          <cx:pt idx="21721">333582</cx:pt>
          <cx:pt idx="21722">333496</cx:pt>
          <cx:pt idx="21723">333492</cx:pt>
          <cx:pt idx="21724">333489</cx:pt>
          <cx:pt idx="21725">333461</cx:pt>
          <cx:pt idx="21726">333444</cx:pt>
          <cx:pt idx="21727">333283</cx:pt>
          <cx:pt idx="21728">333275</cx:pt>
          <cx:pt idx="21729">333182</cx:pt>
          <cx:pt idx="21730">333179</cx:pt>
          <cx:pt idx="21731">333154</cx:pt>
          <cx:pt idx="21732">333112</cx:pt>
          <cx:pt idx="21733">333107</cx:pt>
          <cx:pt idx="21734">333097</cx:pt>
          <cx:pt idx="21735">333089</cx:pt>
          <cx:pt idx="21736">333088</cx:pt>
          <cx:pt idx="21737">333049</cx:pt>
          <cx:pt idx="21738">333047</cx:pt>
          <cx:pt idx="21739">333031</cx:pt>
          <cx:pt idx="21740">333013</cx:pt>
          <cx:pt idx="21741">332999</cx:pt>
          <cx:pt idx="21742">332948</cx:pt>
          <cx:pt idx="21743">332892</cx:pt>
          <cx:pt idx="21744">332886</cx:pt>
          <cx:pt idx="21745">332803</cx:pt>
          <cx:pt idx="21746">332798</cx:pt>
          <cx:pt idx="21747">332708</cx:pt>
          <cx:pt idx="21748">332690</cx:pt>
          <cx:pt idx="21749">332689</cx:pt>
          <cx:pt idx="21750">332682</cx:pt>
          <cx:pt idx="21751">332674</cx:pt>
          <cx:pt idx="21752">332654</cx:pt>
          <cx:pt idx="21753">332653</cx:pt>
          <cx:pt idx="21754">332612</cx:pt>
          <cx:pt idx="21755">332589</cx:pt>
          <cx:pt idx="21756">332573</cx:pt>
          <cx:pt idx="21757">332541</cx:pt>
          <cx:pt idx="21758">332537</cx:pt>
          <cx:pt idx="21759">332528</cx:pt>
          <cx:pt idx="21760">332526</cx:pt>
          <cx:pt idx="21761">332496</cx:pt>
          <cx:pt idx="21762">332444</cx:pt>
          <cx:pt idx="21763">332443</cx:pt>
          <cx:pt idx="21764">332437</cx:pt>
          <cx:pt idx="21765">332370</cx:pt>
          <cx:pt idx="21766">332343</cx:pt>
          <cx:pt idx="21767">332341</cx:pt>
          <cx:pt idx="21768">332236</cx:pt>
          <cx:pt idx="21769">332141</cx:pt>
          <cx:pt idx="21770">332089</cx:pt>
          <cx:pt idx="21771">331877</cx:pt>
          <cx:pt idx="21772">331862</cx:pt>
          <cx:pt idx="21773">331854</cx:pt>
          <cx:pt idx="21774">331688</cx:pt>
          <cx:pt idx="21775">331620</cx:pt>
          <cx:pt idx="21776">331607</cx:pt>
          <cx:pt idx="21777">331592</cx:pt>
          <cx:pt idx="21778">331579</cx:pt>
          <cx:pt idx="21779">331579</cx:pt>
          <cx:pt idx="21780">331494</cx:pt>
          <cx:pt idx="21781">331465</cx:pt>
          <cx:pt idx="21782">331408</cx:pt>
          <cx:pt idx="21783">331376</cx:pt>
          <cx:pt idx="21784">331375</cx:pt>
          <cx:pt idx="21785">331367</cx:pt>
          <cx:pt idx="21786">331367</cx:pt>
          <cx:pt idx="21787">331334</cx:pt>
          <cx:pt idx="21788">331293</cx:pt>
          <cx:pt idx="21789">331267</cx:pt>
          <cx:pt idx="21790">331247</cx:pt>
          <cx:pt idx="21791">331220</cx:pt>
          <cx:pt idx="21792">331187</cx:pt>
          <cx:pt idx="21793">331157</cx:pt>
          <cx:pt idx="21794">331142</cx:pt>
          <cx:pt idx="21795">331064</cx:pt>
          <cx:pt idx="21796">331049</cx:pt>
          <cx:pt idx="21797">331035</cx:pt>
          <cx:pt idx="21798">330982</cx:pt>
          <cx:pt idx="21799">330966</cx:pt>
          <cx:pt idx="21800">330944</cx:pt>
          <cx:pt idx="21801">330926</cx:pt>
          <cx:pt idx="21802">330796</cx:pt>
          <cx:pt idx="21803">330755</cx:pt>
          <cx:pt idx="21804">330732</cx:pt>
          <cx:pt idx="21805">330725</cx:pt>
          <cx:pt idx="21806">330718</cx:pt>
          <cx:pt idx="21807">330690</cx:pt>
          <cx:pt idx="21808">330684</cx:pt>
          <cx:pt idx="21809">330634</cx:pt>
          <cx:pt idx="21810">330584</cx:pt>
          <cx:pt idx="21811">330529</cx:pt>
          <cx:pt idx="21812">330478</cx:pt>
          <cx:pt idx="21813">330470</cx:pt>
          <cx:pt idx="21814">330464</cx:pt>
          <cx:pt idx="21815">330456</cx:pt>
          <cx:pt idx="21816">330449</cx:pt>
          <cx:pt idx="21817">330423</cx:pt>
          <cx:pt idx="21818">330421</cx:pt>
          <cx:pt idx="21819">330361</cx:pt>
          <cx:pt idx="21820">330273</cx:pt>
          <cx:pt idx="21821">330197</cx:pt>
          <cx:pt idx="21822">330176</cx:pt>
          <cx:pt idx="21823">330156</cx:pt>
          <cx:pt idx="21824">330142</cx:pt>
          <cx:pt idx="21825">330128</cx:pt>
          <cx:pt idx="21826">330119</cx:pt>
          <cx:pt idx="21827">330112</cx:pt>
          <cx:pt idx="21828">330086</cx:pt>
          <cx:pt idx="21829">330070</cx:pt>
          <cx:pt idx="21830">330038</cx:pt>
          <cx:pt idx="21831">329961</cx:pt>
          <cx:pt idx="21832">329945</cx:pt>
          <cx:pt idx="21833">329943</cx:pt>
          <cx:pt idx="21834">329925</cx:pt>
          <cx:pt idx="21835">329924</cx:pt>
          <cx:pt idx="21836">329880</cx:pt>
          <cx:pt idx="21837">329872</cx:pt>
          <cx:pt idx="21838">329856</cx:pt>
          <cx:pt idx="21839">329806</cx:pt>
          <cx:pt idx="21840">329733</cx:pt>
          <cx:pt idx="21841">329721</cx:pt>
          <cx:pt idx="21842">329699</cx:pt>
          <cx:pt idx="21843">329695</cx:pt>
          <cx:pt idx="21844">329685</cx:pt>
          <cx:pt idx="21845">329654</cx:pt>
          <cx:pt idx="21846">329570</cx:pt>
          <cx:pt idx="21847">329465</cx:pt>
          <cx:pt idx="21848">329445</cx:pt>
          <cx:pt idx="21849">329429</cx:pt>
          <cx:pt idx="21850">329429</cx:pt>
          <cx:pt idx="21851">329411</cx:pt>
          <cx:pt idx="21852">329399</cx:pt>
          <cx:pt idx="21853">329335</cx:pt>
          <cx:pt idx="21854">329333</cx:pt>
          <cx:pt idx="21855">329318</cx:pt>
          <cx:pt idx="21856">329176</cx:pt>
          <cx:pt idx="21857">329078</cx:pt>
          <cx:pt idx="21858">329056</cx:pt>
          <cx:pt idx="21859">329020</cx:pt>
          <cx:pt idx="21860">329017</cx:pt>
          <cx:pt idx="21861">328956</cx:pt>
          <cx:pt idx="21862">328933</cx:pt>
          <cx:pt idx="21863">328872</cx:pt>
          <cx:pt idx="21864">328862</cx:pt>
          <cx:pt idx="21865">328831</cx:pt>
          <cx:pt idx="21866">328814</cx:pt>
          <cx:pt idx="21867">328792</cx:pt>
          <cx:pt idx="21868">328789</cx:pt>
          <cx:pt idx="21869">328784</cx:pt>
          <cx:pt idx="21870">328766</cx:pt>
          <cx:pt idx="21871">328729</cx:pt>
          <cx:pt idx="21872">328726</cx:pt>
          <cx:pt idx="21873">328717</cx:pt>
          <cx:pt idx="21874">328683</cx:pt>
          <cx:pt idx="21875">328662</cx:pt>
          <cx:pt idx="21876">328599</cx:pt>
          <cx:pt idx="21877">328575</cx:pt>
          <cx:pt idx="21878">328534</cx:pt>
          <cx:pt idx="21879">328533</cx:pt>
          <cx:pt idx="21880">328439</cx:pt>
          <cx:pt idx="21881">328414</cx:pt>
          <cx:pt idx="21882">328407</cx:pt>
          <cx:pt idx="21883">328397</cx:pt>
          <cx:pt idx="21884">328351</cx:pt>
          <cx:pt idx="21885">328296</cx:pt>
          <cx:pt idx="21886">328291</cx:pt>
          <cx:pt idx="21887">328265</cx:pt>
          <cx:pt idx="21888">328218</cx:pt>
          <cx:pt idx="21889">328196</cx:pt>
          <cx:pt idx="21890">328194</cx:pt>
          <cx:pt idx="21891">328179</cx:pt>
          <cx:pt idx="21892">328127</cx:pt>
          <cx:pt idx="21893">328123</cx:pt>
          <cx:pt idx="21894">328121</cx:pt>
          <cx:pt idx="21895">328044</cx:pt>
          <cx:pt idx="21896">328033</cx:pt>
          <cx:pt idx="21897">328031</cx:pt>
          <cx:pt idx="21898">328015</cx:pt>
          <cx:pt idx="21899">328005</cx:pt>
          <cx:pt idx="21900">327997</cx:pt>
          <cx:pt idx="21901">327936</cx:pt>
          <cx:pt idx="21902">327924</cx:pt>
          <cx:pt idx="21903">327912</cx:pt>
          <cx:pt idx="21904">327842</cx:pt>
          <cx:pt idx="21905">327826</cx:pt>
          <cx:pt idx="21906">327748</cx:pt>
          <cx:pt idx="21907">327726</cx:pt>
          <cx:pt idx="21908">327657</cx:pt>
          <cx:pt idx="21909">327576</cx:pt>
          <cx:pt idx="21910">327552</cx:pt>
          <cx:pt idx="21911">327542</cx:pt>
          <cx:pt idx="21912">327541</cx:pt>
          <cx:pt idx="21913">327529</cx:pt>
          <cx:pt idx="21914">327486</cx:pt>
          <cx:pt idx="21915">327481</cx:pt>
          <cx:pt idx="21916">327452</cx:pt>
          <cx:pt idx="21917">327420</cx:pt>
          <cx:pt idx="21918">327388</cx:pt>
          <cx:pt idx="21919">327364</cx:pt>
          <cx:pt idx="21920">327271</cx:pt>
          <cx:pt idx="21921">327212</cx:pt>
          <cx:pt idx="21922">327139</cx:pt>
          <cx:pt idx="21923">327103</cx:pt>
          <cx:pt idx="21924">327098</cx:pt>
          <cx:pt idx="21925">327058</cx:pt>
          <cx:pt idx="21926">327013</cx:pt>
          <cx:pt idx="21927">326834</cx:pt>
          <cx:pt idx="21928">326798</cx:pt>
          <cx:pt idx="21929">326754</cx:pt>
          <cx:pt idx="21930">326731</cx:pt>
          <cx:pt idx="21931">326704</cx:pt>
          <cx:pt idx="21932">326704</cx:pt>
          <cx:pt idx="21933">326683</cx:pt>
          <cx:pt idx="21934">326655</cx:pt>
          <cx:pt idx="21935">326642</cx:pt>
          <cx:pt idx="21936">326564</cx:pt>
          <cx:pt idx="21937">326556</cx:pt>
          <cx:pt idx="21938">326537</cx:pt>
          <cx:pt idx="21939">326516</cx:pt>
          <cx:pt idx="21940">326504</cx:pt>
          <cx:pt idx="21941">326494</cx:pt>
          <cx:pt idx="21942">326452</cx:pt>
          <cx:pt idx="21943">326442</cx:pt>
          <cx:pt idx="21944">326419</cx:pt>
          <cx:pt idx="21945">326372</cx:pt>
          <cx:pt idx="21946">326370</cx:pt>
          <cx:pt idx="21947">326365</cx:pt>
          <cx:pt idx="21948">326360</cx:pt>
          <cx:pt idx="21949">326356</cx:pt>
          <cx:pt idx="21950">326353</cx:pt>
          <cx:pt idx="21951">326308</cx:pt>
          <cx:pt idx="21952">326278</cx:pt>
          <cx:pt idx="21953">326221</cx:pt>
          <cx:pt idx="21954">326189</cx:pt>
          <cx:pt idx="21955">326186</cx:pt>
          <cx:pt idx="21956">326054</cx:pt>
          <cx:pt idx="21957">326048</cx:pt>
          <cx:pt idx="21958">326008</cx:pt>
          <cx:pt idx="21959">325985</cx:pt>
          <cx:pt idx="21960">325949</cx:pt>
          <cx:pt idx="21961">325896</cx:pt>
          <cx:pt idx="21962">325892</cx:pt>
          <cx:pt idx="21963">325881</cx:pt>
          <cx:pt idx="21964">325851</cx:pt>
          <cx:pt idx="21965">325760</cx:pt>
          <cx:pt idx="21966">325741</cx:pt>
          <cx:pt idx="21967">325735</cx:pt>
          <cx:pt idx="21968">325726</cx:pt>
          <cx:pt idx="21969">325706</cx:pt>
          <cx:pt idx="21970">325615</cx:pt>
          <cx:pt idx="21971">325590</cx:pt>
          <cx:pt idx="21972">325569</cx:pt>
          <cx:pt idx="21973">325548</cx:pt>
          <cx:pt idx="21974">325547</cx:pt>
          <cx:pt idx="21975">325534</cx:pt>
          <cx:pt idx="21976">325520</cx:pt>
          <cx:pt idx="21977">325507</cx:pt>
          <cx:pt idx="21978">325497</cx:pt>
          <cx:pt idx="21979">325495</cx:pt>
          <cx:pt idx="21980">325487</cx:pt>
          <cx:pt idx="21981">325486</cx:pt>
          <cx:pt idx="21982">325333</cx:pt>
          <cx:pt idx="21983">325318</cx:pt>
          <cx:pt idx="21984">325310</cx:pt>
          <cx:pt idx="21985">325302</cx:pt>
          <cx:pt idx="21986">325270</cx:pt>
          <cx:pt idx="21987">325260</cx:pt>
          <cx:pt idx="21988">325177</cx:pt>
          <cx:pt idx="21989">325167</cx:pt>
          <cx:pt idx="21990">325117</cx:pt>
          <cx:pt idx="21991">325008</cx:pt>
          <cx:pt idx="21992">325002</cx:pt>
          <cx:pt idx="21993">325001</cx:pt>
          <cx:pt idx="21994">324993</cx:pt>
          <cx:pt idx="21995">324983</cx:pt>
          <cx:pt idx="21996">324907</cx:pt>
          <cx:pt idx="21997">324853</cx:pt>
          <cx:pt idx="21998">324847</cx:pt>
          <cx:pt idx="21999">324790</cx:pt>
          <cx:pt idx="22000">324779</cx:pt>
          <cx:pt idx="22001">324778</cx:pt>
          <cx:pt idx="22002">324734</cx:pt>
          <cx:pt idx="22003">324710</cx:pt>
          <cx:pt idx="22004">324708</cx:pt>
          <cx:pt idx="22005">324707</cx:pt>
          <cx:pt idx="22006">324676</cx:pt>
          <cx:pt idx="22007">324642</cx:pt>
          <cx:pt idx="22008">324610</cx:pt>
          <cx:pt idx="22009">324591</cx:pt>
          <cx:pt idx="22010">324544</cx:pt>
          <cx:pt idx="22011">324525</cx:pt>
          <cx:pt idx="22012">324477</cx:pt>
          <cx:pt idx="22013">324470</cx:pt>
          <cx:pt idx="22014">324353</cx:pt>
          <cx:pt idx="22015">324321</cx:pt>
          <cx:pt idx="22016">324309</cx:pt>
          <cx:pt idx="22017">324300</cx:pt>
          <cx:pt idx="22018">324299</cx:pt>
          <cx:pt idx="22019">324268</cx:pt>
          <cx:pt idx="22020">324230</cx:pt>
          <cx:pt idx="22021">324230</cx:pt>
          <cx:pt idx="22022">324225</cx:pt>
          <cx:pt idx="22023">324223</cx:pt>
          <cx:pt idx="22024">324190</cx:pt>
          <cx:pt idx="22025">324188</cx:pt>
          <cx:pt idx="22026">324149</cx:pt>
          <cx:pt idx="22027">324143</cx:pt>
          <cx:pt idx="22028">324109</cx:pt>
          <cx:pt idx="22029">324104</cx:pt>
          <cx:pt idx="22030">324059</cx:pt>
          <cx:pt idx="22031">324017</cx:pt>
          <cx:pt idx="22032">323931</cx:pt>
          <cx:pt idx="22033">323923</cx:pt>
          <cx:pt idx="22034">323909</cx:pt>
          <cx:pt idx="22035">323909</cx:pt>
          <cx:pt idx="22036">323887</cx:pt>
          <cx:pt idx="22037">323836</cx:pt>
          <cx:pt idx="22038">323829</cx:pt>
          <cx:pt idx="22039">323819</cx:pt>
          <cx:pt idx="22040">323784</cx:pt>
          <cx:pt idx="22041">323710</cx:pt>
          <cx:pt idx="22042">323665</cx:pt>
          <cx:pt idx="22043">323658</cx:pt>
          <cx:pt idx="22044">323586</cx:pt>
          <cx:pt idx="22045">323577</cx:pt>
          <cx:pt idx="22046">323570</cx:pt>
          <cx:pt idx="22047">323557</cx:pt>
          <cx:pt idx="22048">323503</cx:pt>
          <cx:pt idx="22049">323501</cx:pt>
          <cx:pt idx="22050">323450</cx:pt>
          <cx:pt idx="22051">323440</cx:pt>
          <cx:pt idx="22052">323432</cx:pt>
          <cx:pt idx="22053">323431</cx:pt>
          <cx:pt idx="22054">323420</cx:pt>
          <cx:pt idx="22055">323374</cx:pt>
          <cx:pt idx="22056">323367</cx:pt>
          <cx:pt idx="22057">323347</cx:pt>
          <cx:pt idx="22058">323299</cx:pt>
          <cx:pt idx="22059">323246</cx:pt>
          <cx:pt idx="22060">323205</cx:pt>
          <cx:pt idx="22061">323121</cx:pt>
          <cx:pt idx="22062">323103</cx:pt>
          <cx:pt idx="22063">323080</cx:pt>
          <cx:pt idx="22064">323038</cx:pt>
          <cx:pt idx="22065">322991</cx:pt>
          <cx:pt idx="22066">322891</cx:pt>
          <cx:pt idx="22067">322843</cx:pt>
          <cx:pt idx="22068">322818</cx:pt>
          <cx:pt idx="22069">322814</cx:pt>
          <cx:pt idx="22070">322803</cx:pt>
          <cx:pt idx="22071">322749</cx:pt>
          <cx:pt idx="22072">322736</cx:pt>
          <cx:pt idx="22073">322714</cx:pt>
          <cx:pt idx="22074">322692</cx:pt>
          <cx:pt idx="22075">322685</cx:pt>
          <cx:pt idx="22076">322669</cx:pt>
          <cx:pt idx="22077">322607</cx:pt>
          <cx:pt idx="22078">322595</cx:pt>
          <cx:pt idx="22079">322556</cx:pt>
          <cx:pt idx="22080">322495</cx:pt>
          <cx:pt idx="22081">322477</cx:pt>
          <cx:pt idx="22082">322465</cx:pt>
          <cx:pt idx="22083">322424</cx:pt>
          <cx:pt idx="22084">322407</cx:pt>
          <cx:pt idx="22085">322344</cx:pt>
          <cx:pt idx="22086">322174</cx:pt>
          <cx:pt idx="22087">322162</cx:pt>
          <cx:pt idx="22088">322136</cx:pt>
          <cx:pt idx="22089">322093</cx:pt>
          <cx:pt idx="22090">322092</cx:pt>
          <cx:pt idx="22091">322056</cx:pt>
          <cx:pt idx="22092">322051</cx:pt>
          <cx:pt idx="22093">322037</cx:pt>
          <cx:pt idx="22094">322034</cx:pt>
          <cx:pt idx="22095">322018</cx:pt>
          <cx:pt idx="22096">322006</cx:pt>
          <cx:pt idx="22097">321997</cx:pt>
          <cx:pt idx="22098">321968</cx:pt>
          <cx:pt idx="22099">321934</cx:pt>
          <cx:pt idx="22100">321826</cx:pt>
          <cx:pt idx="22101">321790</cx:pt>
          <cx:pt idx="22102">321782</cx:pt>
          <cx:pt idx="22103">321762</cx:pt>
          <cx:pt idx="22104">321708</cx:pt>
          <cx:pt idx="22105">321677</cx:pt>
          <cx:pt idx="22106">321621</cx:pt>
          <cx:pt idx="22107">321605</cx:pt>
          <cx:pt idx="22108">321589</cx:pt>
          <cx:pt idx="22109">321574</cx:pt>
          <cx:pt idx="22110">321565</cx:pt>
          <cx:pt idx="22111">321558</cx:pt>
          <cx:pt idx="22112">321547</cx:pt>
          <cx:pt idx="22113">321545</cx:pt>
          <cx:pt idx="22114">321399</cx:pt>
          <cx:pt idx="22115">321369</cx:pt>
          <cx:pt idx="22116">321295</cx:pt>
          <cx:pt idx="22117">321284</cx:pt>
          <cx:pt idx="22118">321237</cx:pt>
          <cx:pt idx="22119">321218</cx:pt>
          <cx:pt idx="22120">321181</cx:pt>
          <cx:pt idx="22121">321123</cx:pt>
          <cx:pt idx="22122">321101</cx:pt>
          <cx:pt idx="22123">321018</cx:pt>
          <cx:pt idx="22124">321018</cx:pt>
          <cx:pt idx="22125">320964</cx:pt>
          <cx:pt idx="22126">320928</cx:pt>
          <cx:pt idx="22127">320906</cx:pt>
          <cx:pt idx="22128">320851</cx:pt>
          <cx:pt idx="22129">320850</cx:pt>
          <cx:pt idx="22130">320849</cx:pt>
          <cx:pt idx="22131">320740</cx:pt>
          <cx:pt idx="22132">320701</cx:pt>
          <cx:pt idx="22133">320632</cx:pt>
          <cx:pt idx="22134">320622</cx:pt>
          <cx:pt idx="22135">320567</cx:pt>
          <cx:pt idx="22136">320562</cx:pt>
          <cx:pt idx="22137">320550</cx:pt>
          <cx:pt idx="22138">320543</cx:pt>
          <cx:pt idx="22139">320512</cx:pt>
          <cx:pt idx="22140">320476</cx:pt>
          <cx:pt idx="22141">320472</cx:pt>
          <cx:pt idx="22142">320436</cx:pt>
          <cx:pt idx="22143">320422</cx:pt>
          <cx:pt idx="22144">320393</cx:pt>
          <cx:pt idx="22145">320389</cx:pt>
          <cx:pt idx="22146">320294</cx:pt>
          <cx:pt idx="22147">320279</cx:pt>
          <cx:pt idx="22148">320259</cx:pt>
          <cx:pt idx="22149">320254</cx:pt>
          <cx:pt idx="22150">320243</cx:pt>
          <cx:pt idx="22151">320241</cx:pt>
          <cx:pt idx="22152">320238</cx:pt>
          <cx:pt idx="22153">320224</cx:pt>
          <cx:pt idx="22154">320159</cx:pt>
          <cx:pt idx="22155">320149</cx:pt>
          <cx:pt idx="22156">320101</cx:pt>
          <cx:pt idx="22157">320084</cx:pt>
          <cx:pt idx="22158">320072</cx:pt>
          <cx:pt idx="22159">320071</cx:pt>
          <cx:pt idx="22160">320053</cx:pt>
          <cx:pt idx="22161">320045</cx:pt>
          <cx:pt idx="22162">320041</cx:pt>
          <cx:pt idx="22163">319990</cx:pt>
          <cx:pt idx="22164">319938</cx:pt>
          <cx:pt idx="22165">319920</cx:pt>
          <cx:pt idx="22166">319913</cx:pt>
          <cx:pt idx="22167">319906</cx:pt>
          <cx:pt idx="22168">319901</cx:pt>
          <cx:pt idx="22169">319868</cx:pt>
          <cx:pt idx="22170">319817</cx:pt>
          <cx:pt idx="22171">319769</cx:pt>
          <cx:pt idx="22172">319768</cx:pt>
          <cx:pt idx="22173">319763</cx:pt>
          <cx:pt idx="22174">319747</cx:pt>
          <cx:pt idx="22175">319742</cx:pt>
          <cx:pt idx="22176">319740</cx:pt>
          <cx:pt idx="22177">319702</cx:pt>
          <cx:pt idx="22178">319698</cx:pt>
          <cx:pt idx="22179">319683</cx:pt>
          <cx:pt idx="22180">319682</cx:pt>
          <cx:pt idx="22181">319666</cx:pt>
          <cx:pt idx="22182">319622</cx:pt>
          <cx:pt idx="22183">319539</cx:pt>
          <cx:pt idx="22184">319509</cx:pt>
          <cx:pt idx="22185">319494</cx:pt>
          <cx:pt idx="22186">319472</cx:pt>
          <cx:pt idx="22187">319444</cx:pt>
          <cx:pt idx="22188">319443</cx:pt>
          <cx:pt idx="22189">319334</cx:pt>
          <cx:pt idx="22190">319332</cx:pt>
          <cx:pt idx="22191">319301</cx:pt>
          <cx:pt idx="22192">319297</cx:pt>
          <cx:pt idx="22193">319243</cx:pt>
          <cx:pt idx="22194">319216</cx:pt>
          <cx:pt idx="22195">319211</cx:pt>
          <cx:pt idx="22196">319198</cx:pt>
          <cx:pt idx="22197">319153</cx:pt>
          <cx:pt idx="22198">319114</cx:pt>
          <cx:pt idx="22199">319113</cx:pt>
          <cx:pt idx="22200">319103</cx:pt>
          <cx:pt idx="22201">319082</cx:pt>
          <cx:pt idx="22202">319028</cx:pt>
          <cx:pt idx="22203">318959</cx:pt>
          <cx:pt idx="22204">318911</cx:pt>
          <cx:pt idx="22205">318822</cx:pt>
          <cx:pt idx="22206">318819</cx:pt>
          <cx:pt idx="22207">318807</cx:pt>
          <cx:pt idx="22208">318771</cx:pt>
          <cx:pt idx="22209">318761</cx:pt>
          <cx:pt idx="22210">318745</cx:pt>
          <cx:pt idx="22211">318743</cx:pt>
          <cx:pt idx="22212">318736</cx:pt>
          <cx:pt idx="22213">318690</cx:pt>
          <cx:pt idx="22214">318670</cx:pt>
          <cx:pt idx="22215">318633</cx:pt>
          <cx:pt idx="22216">318589</cx:pt>
          <cx:pt idx="22217">318586</cx:pt>
          <cx:pt idx="22218">318545</cx:pt>
          <cx:pt idx="22219">318528</cx:pt>
          <cx:pt idx="22220">318527</cx:pt>
          <cx:pt idx="22221">318474</cx:pt>
          <cx:pt idx="22222">318402</cx:pt>
          <cx:pt idx="22223">318375</cx:pt>
          <cx:pt idx="22224">318373</cx:pt>
          <cx:pt idx="22225">318347</cx:pt>
          <cx:pt idx="22226">318289</cx:pt>
          <cx:pt idx="22227">318288</cx:pt>
          <cx:pt idx="22228">318283</cx:pt>
          <cx:pt idx="22229">318279</cx:pt>
          <cx:pt idx="22230">318205</cx:pt>
          <cx:pt idx="22231">318198</cx:pt>
          <cx:pt idx="22232">318187</cx:pt>
          <cx:pt idx="22233">318147</cx:pt>
          <cx:pt idx="22234">318128</cx:pt>
          <cx:pt idx="22235">318093</cx:pt>
          <cx:pt idx="22236">318086</cx:pt>
          <cx:pt idx="22237">318078</cx:pt>
          <cx:pt idx="22238">318075</cx:pt>
          <cx:pt idx="22239">318056</cx:pt>
          <cx:pt idx="22240">318047</cx:pt>
          <cx:pt idx="22241">318041</cx:pt>
          <cx:pt idx="22242">318021</cx:pt>
          <cx:pt idx="22243">317959</cx:pt>
          <cx:pt idx="22244">317927</cx:pt>
          <cx:pt idx="22245">317898</cx:pt>
          <cx:pt idx="22246">317892</cx:pt>
          <cx:pt idx="22247">317872</cx:pt>
          <cx:pt idx="22248">317872</cx:pt>
          <cx:pt idx="22249">317831</cx:pt>
          <cx:pt idx="22250">317785</cx:pt>
          <cx:pt idx="22251">317781</cx:pt>
          <cx:pt idx="22252">317776</cx:pt>
          <cx:pt idx="22253">317713</cx:pt>
          <cx:pt idx="22254">317710</cx:pt>
          <cx:pt idx="22255">317692</cx:pt>
          <cx:pt idx="22256">317666</cx:pt>
          <cx:pt idx="22257">317655</cx:pt>
          <cx:pt idx="22258">317624</cx:pt>
          <cx:pt idx="22259">317620</cx:pt>
          <cx:pt idx="22260">317620</cx:pt>
          <cx:pt idx="22261">317496</cx:pt>
          <cx:pt idx="22262">317479</cx:pt>
          <cx:pt idx="22263">317426</cx:pt>
          <cx:pt idx="22264">317411</cx:pt>
          <cx:pt idx="22265">317396</cx:pt>
          <cx:pt idx="22266">317391</cx:pt>
          <cx:pt idx="22267">317382</cx:pt>
          <cx:pt idx="22268">317315</cx:pt>
          <cx:pt idx="22269">317293</cx:pt>
          <cx:pt idx="22270">317261</cx:pt>
          <cx:pt idx="22271">317249</cx:pt>
          <cx:pt idx="22272">317231</cx:pt>
          <cx:pt idx="22273">317208</cx:pt>
          <cx:pt idx="22274">317204</cx:pt>
          <cx:pt idx="22275">317200</cx:pt>
          <cx:pt idx="22276">317196</cx:pt>
          <cx:pt idx="22277">317146</cx:pt>
          <cx:pt idx="22278">317105</cx:pt>
          <cx:pt idx="22279">317067</cx:pt>
          <cx:pt idx="22280">317062</cx:pt>
          <cx:pt idx="22281">317055</cx:pt>
          <cx:pt idx="22282">317028</cx:pt>
          <cx:pt idx="22283">316996</cx:pt>
          <cx:pt idx="22284">316981</cx:pt>
          <cx:pt idx="22285">316954</cx:pt>
          <cx:pt idx="22286">316915</cx:pt>
          <cx:pt idx="22287">316886</cx:pt>
          <cx:pt idx="22288">316827</cx:pt>
          <cx:pt idx="22289">316824</cx:pt>
          <cx:pt idx="22290">316813</cx:pt>
          <cx:pt idx="22291">316799</cx:pt>
          <cx:pt idx="22292">316763</cx:pt>
          <cx:pt idx="22293">316753</cx:pt>
          <cx:pt idx="22294">316666</cx:pt>
          <cx:pt idx="22295">316651</cx:pt>
          <cx:pt idx="22296">316645</cx:pt>
          <cx:pt idx="22297">316622</cx:pt>
          <cx:pt idx="22298">316609</cx:pt>
          <cx:pt idx="22299">316603</cx:pt>
          <cx:pt idx="22300">316582</cx:pt>
          <cx:pt idx="22301">316523</cx:pt>
          <cx:pt idx="22302">316501</cx:pt>
          <cx:pt idx="22303">316407</cx:pt>
          <cx:pt idx="22304">316401</cx:pt>
          <cx:pt idx="22305">316314</cx:pt>
          <cx:pt idx="22306">316311</cx:pt>
          <cx:pt idx="22307">316298</cx:pt>
          <cx:pt idx="22308">316289</cx:pt>
          <cx:pt idx="22309">316281</cx:pt>
          <cx:pt idx="22310">316257</cx:pt>
          <cx:pt idx="22311">316243</cx:pt>
          <cx:pt idx="22312">316150</cx:pt>
          <cx:pt idx="22313">316108</cx:pt>
          <cx:pt idx="22314">316092</cx:pt>
          <cx:pt idx="22315">316079</cx:pt>
          <cx:pt idx="22316">316053</cx:pt>
          <cx:pt idx="22317">316006</cx:pt>
          <cx:pt idx="22318">315945</cx:pt>
          <cx:pt idx="22319">315934</cx:pt>
          <cx:pt idx="22320">315922</cx:pt>
          <cx:pt idx="22321">315894</cx:pt>
          <cx:pt idx="22322">315888</cx:pt>
          <cx:pt idx="22323">315834</cx:pt>
          <cx:pt idx="22324">315785</cx:pt>
          <cx:pt idx="22325">315776</cx:pt>
          <cx:pt idx="22326">315776</cx:pt>
          <cx:pt idx="22327">315738</cx:pt>
          <cx:pt idx="22328">315713</cx:pt>
          <cx:pt idx="22329">315688</cx:pt>
          <cx:pt idx="22330">315688</cx:pt>
          <cx:pt idx="22331">315668</cx:pt>
          <cx:pt idx="22332">315642</cx:pt>
          <cx:pt idx="22333">315632</cx:pt>
          <cx:pt idx="22334">315626</cx:pt>
          <cx:pt idx="22335">315608</cx:pt>
          <cx:pt idx="22336">315586</cx:pt>
          <cx:pt idx="22337">315568</cx:pt>
          <cx:pt idx="22338">315521</cx:pt>
          <cx:pt idx="22339">315495</cx:pt>
          <cx:pt idx="22340">315490</cx:pt>
          <cx:pt idx="22341">315471</cx:pt>
          <cx:pt idx="22342">315448</cx:pt>
          <cx:pt idx="22343">315414</cx:pt>
          <cx:pt idx="22344">315403</cx:pt>
          <cx:pt idx="22345">315389</cx:pt>
          <cx:pt idx="22346">315374</cx:pt>
          <cx:pt idx="22347">315326</cx:pt>
          <cx:pt idx="22348">315296</cx:pt>
          <cx:pt idx="22349">315228</cx:pt>
          <cx:pt idx="22350">315219</cx:pt>
          <cx:pt idx="22351">315215</cx:pt>
          <cx:pt idx="22352">315199</cx:pt>
          <cx:pt idx="22353">315159</cx:pt>
          <cx:pt idx="22354">315153</cx:pt>
          <cx:pt idx="22355">315137</cx:pt>
          <cx:pt idx="22356">315132</cx:pt>
          <cx:pt idx="22357">315093</cx:pt>
          <cx:pt idx="22358">315085</cx:pt>
          <cx:pt idx="22359">315060</cx:pt>
          <cx:pt idx="22360">315038</cx:pt>
          <cx:pt idx="22361">314980</cx:pt>
          <cx:pt idx="22362">314962</cx:pt>
          <cx:pt idx="22363">314914</cx:pt>
          <cx:pt idx="22364">314901</cx:pt>
          <cx:pt idx="22365">314835</cx:pt>
          <cx:pt idx="22366">314807</cx:pt>
          <cx:pt idx="22367">314780</cx:pt>
          <cx:pt idx="22368">314731</cx:pt>
          <cx:pt idx="22369">314726</cx:pt>
          <cx:pt idx="22370">314702</cx:pt>
          <cx:pt idx="22371">314681</cx:pt>
          <cx:pt idx="22372">314647</cx:pt>
          <cx:pt idx="22373">314583</cx:pt>
          <cx:pt idx="22374">314552</cx:pt>
          <cx:pt idx="22375">314541</cx:pt>
          <cx:pt idx="22376">314485</cx:pt>
          <cx:pt idx="22377">314439</cx:pt>
          <cx:pt idx="22378">314419</cx:pt>
          <cx:pt idx="22379">314413</cx:pt>
          <cx:pt idx="22380">314400</cx:pt>
          <cx:pt idx="22381">314397</cx:pt>
          <cx:pt idx="22382">314324</cx:pt>
          <cx:pt idx="22383">314299</cx:pt>
          <cx:pt idx="22384">314252</cx:pt>
          <cx:pt idx="22385">314248</cx:pt>
          <cx:pt idx="22386">314211</cx:pt>
          <cx:pt idx="22387">314178</cx:pt>
          <cx:pt idx="22388">314142</cx:pt>
          <cx:pt idx="22389">314122</cx:pt>
          <cx:pt idx="22390">314119</cx:pt>
          <cx:pt idx="22391">314109</cx:pt>
          <cx:pt idx="22392">314091</cx:pt>
          <cx:pt idx="22393">314071</cx:pt>
          <cx:pt idx="22394">314049</cx:pt>
          <cx:pt idx="22395">313997</cx:pt>
          <cx:pt idx="22396">313987</cx:pt>
          <cx:pt idx="22397">313921</cx:pt>
          <cx:pt idx="22398">313897</cx:pt>
          <cx:pt idx="22399">313891</cx:pt>
          <cx:pt idx="22400">313884</cx:pt>
          <cx:pt idx="22401">313866</cx:pt>
          <cx:pt idx="22402">313861</cx:pt>
          <cx:pt idx="22403">313815</cx:pt>
          <cx:pt idx="22404">313793</cx:pt>
          <cx:pt idx="22405">313753</cx:pt>
          <cx:pt idx="22406">313731</cx:pt>
          <cx:pt idx="22407">313722</cx:pt>
          <cx:pt idx="22408">313715</cx:pt>
          <cx:pt idx="22409">313692</cx:pt>
          <cx:pt idx="22410">313681</cx:pt>
          <cx:pt idx="22411">313576</cx:pt>
          <cx:pt idx="22412">313560</cx:pt>
          <cx:pt idx="22413">313377</cx:pt>
          <cx:pt idx="22414">313328</cx:pt>
          <cx:pt idx="22415">313325</cx:pt>
          <cx:pt idx="22416">313226</cx:pt>
          <cx:pt idx="22417">313201</cx:pt>
          <cx:pt idx="22418">313184</cx:pt>
          <cx:pt idx="22419">313113</cx:pt>
          <cx:pt idx="22420">313108</cx:pt>
          <cx:pt idx="22421">313104</cx:pt>
          <cx:pt idx="22422">313103</cx:pt>
          <cx:pt idx="22423">313085</cx:pt>
          <cx:pt idx="22424">313075</cx:pt>
          <cx:pt idx="22425">313066</cx:pt>
          <cx:pt idx="22426">313013</cx:pt>
          <cx:pt idx="22427">313007</cx:pt>
          <cx:pt idx="22428">312974</cx:pt>
          <cx:pt idx="22429">312968</cx:pt>
          <cx:pt idx="22430">312893</cx:pt>
          <cx:pt idx="22431">312840</cx:pt>
          <cx:pt idx="22432">312817</cx:pt>
          <cx:pt idx="22433">312770</cx:pt>
          <cx:pt idx="22434">312749</cx:pt>
          <cx:pt idx="22435">312734</cx:pt>
          <cx:pt idx="22436">312728</cx:pt>
          <cx:pt idx="22437">312700</cx:pt>
          <cx:pt idx="22438">312689</cx:pt>
          <cx:pt idx="22439">312651</cx:pt>
          <cx:pt idx="22440">312649</cx:pt>
          <cx:pt idx="22441">312646</cx:pt>
          <cx:pt idx="22442">312599</cx:pt>
          <cx:pt idx="22443">312566</cx:pt>
          <cx:pt idx="22444">312552</cx:pt>
          <cx:pt idx="22445">312540</cx:pt>
          <cx:pt idx="22446">312490</cx:pt>
          <cx:pt idx="22447">312457</cx:pt>
          <cx:pt idx="22448">312432</cx:pt>
          <cx:pt idx="22449">312427</cx:pt>
          <cx:pt idx="22450">312401</cx:pt>
          <cx:pt idx="22451">312396</cx:pt>
          <cx:pt idx="22452">312362</cx:pt>
          <cx:pt idx="22453">312354</cx:pt>
          <cx:pt idx="22454">312343</cx:pt>
          <cx:pt idx="22455">312317</cx:pt>
          <cx:pt idx="22456">312245</cx:pt>
          <cx:pt idx="22457">312209</cx:pt>
          <cx:pt idx="22458">312206</cx:pt>
          <cx:pt idx="22459">312138</cx:pt>
          <cx:pt idx="22460">312008</cx:pt>
          <cx:pt idx="22461">312003</cx:pt>
          <cx:pt idx="22462">311964</cx:pt>
          <cx:pt idx="22463">311961</cx:pt>
          <cx:pt idx="22464">311947</cx:pt>
          <cx:pt idx="22465">311936</cx:pt>
          <cx:pt idx="22466">311916</cx:pt>
          <cx:pt idx="22467">311894</cx:pt>
          <cx:pt idx="22468">311892</cx:pt>
          <cx:pt idx="22469">311866</cx:pt>
          <cx:pt idx="22470">311863</cx:pt>
          <cx:pt idx="22471">311776</cx:pt>
          <cx:pt idx="22472">311692</cx:pt>
          <cx:pt idx="22473">311669</cx:pt>
          <cx:pt idx="22474">311643</cx:pt>
          <cx:pt idx="22475">311591</cx:pt>
          <cx:pt idx="22476">311588</cx:pt>
          <cx:pt idx="22477">311569</cx:pt>
          <cx:pt idx="22478">311562</cx:pt>
          <cx:pt idx="22479">311546</cx:pt>
          <cx:pt idx="22480">311500</cx:pt>
          <cx:pt idx="22481">311499</cx:pt>
          <cx:pt idx="22482">311335</cx:pt>
          <cx:pt idx="22483">311298</cx:pt>
          <cx:pt idx="22484">311237</cx:pt>
          <cx:pt idx="22485">311212</cx:pt>
          <cx:pt idx="22486">311202</cx:pt>
          <cx:pt idx="22487">311193</cx:pt>
          <cx:pt idx="22488">311157</cx:pt>
          <cx:pt idx="22489">311116</cx:pt>
          <cx:pt idx="22490">311116</cx:pt>
          <cx:pt idx="22491">311074</cx:pt>
          <cx:pt idx="22492">311046</cx:pt>
          <cx:pt idx="22493">311033</cx:pt>
          <cx:pt idx="22494">311027</cx:pt>
          <cx:pt idx="22495">310983</cx:pt>
          <cx:pt idx="22496">310972</cx:pt>
          <cx:pt idx="22497">310934</cx:pt>
          <cx:pt idx="22498">310932</cx:pt>
          <cx:pt idx="22499">310929</cx:pt>
          <cx:pt idx="22500">310911</cx:pt>
          <cx:pt idx="22501">310787</cx:pt>
          <cx:pt idx="22502">310754</cx:pt>
          <cx:pt idx="22503">310753</cx:pt>
          <cx:pt idx="22504">310721</cx:pt>
          <cx:pt idx="22505">310700</cx:pt>
          <cx:pt idx="22506">310694</cx:pt>
          <cx:pt idx="22507">310682</cx:pt>
          <cx:pt idx="22508">310627</cx:pt>
          <cx:pt idx="22509">310614</cx:pt>
          <cx:pt idx="22510">310555</cx:pt>
          <cx:pt idx="22511">310539</cx:pt>
          <cx:pt idx="22512">310494</cx:pt>
          <cx:pt idx="22513">310480</cx:pt>
          <cx:pt idx="22514">310449</cx:pt>
          <cx:pt idx="22515">310426</cx:pt>
          <cx:pt idx="22516">310421</cx:pt>
          <cx:pt idx="22517">310399</cx:pt>
          <cx:pt idx="22518">310365</cx:pt>
          <cx:pt idx="22519">310350</cx:pt>
          <cx:pt idx="22520">310332</cx:pt>
          <cx:pt idx="22521">310301</cx:pt>
          <cx:pt idx="22522">310259</cx:pt>
          <cx:pt idx="22523">310238</cx:pt>
          <cx:pt idx="22524">310191</cx:pt>
          <cx:pt idx="22525">310180</cx:pt>
          <cx:pt idx="22526">310168</cx:pt>
          <cx:pt idx="22527">310151</cx:pt>
          <cx:pt idx="22528">310102</cx:pt>
          <cx:pt idx="22529">310086</cx:pt>
          <cx:pt idx="22530">310054</cx:pt>
          <cx:pt idx="22531">310053</cx:pt>
          <cx:pt idx="22532">310050</cx:pt>
          <cx:pt idx="22533">310031</cx:pt>
          <cx:pt idx="22534">310018</cx:pt>
          <cx:pt idx="22535">310008</cx:pt>
          <cx:pt idx="22536">309994</cx:pt>
          <cx:pt idx="22537">309969</cx:pt>
          <cx:pt idx="22538">309934</cx:pt>
          <cx:pt idx="22539">309927</cx:pt>
          <cx:pt idx="22540">309890</cx:pt>
          <cx:pt idx="22541">309878</cx:pt>
          <cx:pt idx="22542">309830</cx:pt>
          <cx:pt idx="22543">309769</cx:pt>
          <cx:pt idx="22544">309701</cx:pt>
          <cx:pt idx="22545">309681</cx:pt>
          <cx:pt idx="22546">309678</cx:pt>
          <cx:pt idx="22547">309666</cx:pt>
          <cx:pt idx="22548">309621</cx:pt>
          <cx:pt idx="22549">309603</cx:pt>
          <cx:pt idx="22550">309575</cx:pt>
          <cx:pt idx="22551">309545</cx:pt>
          <cx:pt idx="22552">309510</cx:pt>
          <cx:pt idx="22553">309422</cx:pt>
          <cx:pt idx="22554">309398</cx:pt>
          <cx:pt idx="22555">309388</cx:pt>
          <cx:pt idx="22556">309364</cx:pt>
          <cx:pt idx="22557">309281</cx:pt>
          <cx:pt idx="22558">309197</cx:pt>
          <cx:pt idx="22559">309176</cx:pt>
          <cx:pt idx="22560">309169</cx:pt>
          <cx:pt idx="22561">309149</cx:pt>
          <cx:pt idx="22562">309073</cx:pt>
          <cx:pt idx="22563">308962</cx:pt>
          <cx:pt idx="22564">308945</cx:pt>
          <cx:pt idx="22565">308940</cx:pt>
          <cx:pt idx="22566">308927</cx:pt>
          <cx:pt idx="22567">308901</cx:pt>
          <cx:pt idx="22568">308893</cx:pt>
          <cx:pt idx="22569">308871</cx:pt>
          <cx:pt idx="22570">308853</cx:pt>
          <cx:pt idx="22571">308837</cx:pt>
          <cx:pt idx="22572">308814</cx:pt>
          <cx:pt idx="22573">308778</cx:pt>
          <cx:pt idx="22574">308745</cx:pt>
          <cx:pt idx="22575">308740</cx:pt>
          <cx:pt idx="22576">308704</cx:pt>
          <cx:pt idx="22577">308677</cx:pt>
          <cx:pt idx="22578">308590</cx:pt>
          <cx:pt idx="22579">308568</cx:pt>
          <cx:pt idx="22580">308566</cx:pt>
          <cx:pt idx="22581">308517</cx:pt>
          <cx:pt idx="22582">308515</cx:pt>
          <cx:pt idx="22583">308490</cx:pt>
          <cx:pt idx="22584">308474</cx:pt>
          <cx:pt idx="22585">308456</cx:pt>
          <cx:pt idx="22586">308452</cx:pt>
          <cx:pt idx="22587">308438</cx:pt>
          <cx:pt idx="22588">308429</cx:pt>
          <cx:pt idx="22589">308425</cx:pt>
          <cx:pt idx="22590">308411</cx:pt>
          <cx:pt idx="22591">308405</cx:pt>
          <cx:pt idx="22592">308405</cx:pt>
          <cx:pt idx="22593">308398</cx:pt>
          <cx:pt idx="22594">308330</cx:pt>
          <cx:pt idx="22595">308327</cx:pt>
          <cx:pt idx="22596">308259</cx:pt>
          <cx:pt idx="22597">308228</cx:pt>
          <cx:pt idx="22598">308194</cx:pt>
          <cx:pt idx="22599">308180</cx:pt>
          <cx:pt idx="22600">308151</cx:pt>
          <cx:pt idx="22601">308126</cx:pt>
          <cx:pt idx="22602">308073</cx:pt>
          <cx:pt idx="22603">308069</cx:pt>
          <cx:pt idx="22604">308044</cx:pt>
          <cx:pt idx="22605">307986</cx:pt>
          <cx:pt idx="22606">307967</cx:pt>
          <cx:pt idx="22607">307960</cx:pt>
          <cx:pt idx="22608">307863</cx:pt>
          <cx:pt idx="22609">307840</cx:pt>
          <cx:pt idx="22610">307812</cx:pt>
          <cx:pt idx="22611">307802</cx:pt>
          <cx:pt idx="22612">307789</cx:pt>
          <cx:pt idx="22613">307789</cx:pt>
          <cx:pt idx="22614">307747</cx:pt>
          <cx:pt idx="22615">307735</cx:pt>
          <cx:pt idx="22616">307662</cx:pt>
          <cx:pt idx="22617">307661</cx:pt>
          <cx:pt idx="22618">307658</cx:pt>
          <cx:pt idx="22619">307607</cx:pt>
          <cx:pt idx="22620">307578</cx:pt>
          <cx:pt idx="22621">307578</cx:pt>
          <cx:pt idx="22622">307576</cx:pt>
          <cx:pt idx="22623">307568</cx:pt>
          <cx:pt idx="22624">307558</cx:pt>
          <cx:pt idx="22625">307552</cx:pt>
          <cx:pt idx="22626">307517</cx:pt>
          <cx:pt idx="22627">307495</cx:pt>
          <cx:pt idx="22628">307490</cx:pt>
          <cx:pt idx="22629">307471</cx:pt>
          <cx:pt idx="22630">307462</cx:pt>
          <cx:pt idx="22631">307441</cx:pt>
          <cx:pt idx="22632">307432</cx:pt>
          <cx:pt idx="22633">307430</cx:pt>
          <cx:pt idx="22634">307418</cx:pt>
          <cx:pt idx="22635">307380</cx:pt>
          <cx:pt idx="22636">307376</cx:pt>
          <cx:pt idx="22637">307361</cx:pt>
          <cx:pt idx="22638">307358</cx:pt>
          <cx:pt idx="22639">307347</cx:pt>
          <cx:pt idx="22640">307338</cx:pt>
          <cx:pt idx="22641">307327</cx:pt>
          <cx:pt idx="22642">307320</cx:pt>
          <cx:pt idx="22643">307197</cx:pt>
          <cx:pt idx="22644">307191</cx:pt>
          <cx:pt idx="22645">307159</cx:pt>
          <cx:pt idx="22646">307134</cx:pt>
          <cx:pt idx="22647">307113</cx:pt>
          <cx:pt idx="22648">307042</cx:pt>
          <cx:pt idx="22649">307034</cx:pt>
          <cx:pt idx="22650">306963</cx:pt>
          <cx:pt idx="22651">306917</cx:pt>
          <cx:pt idx="22652">306882</cx:pt>
          <cx:pt idx="22653">306881</cx:pt>
          <cx:pt idx="22654">306872</cx:pt>
          <cx:pt idx="22655">306846</cx:pt>
          <cx:pt idx="22656">306846</cx:pt>
          <cx:pt idx="22657">306842</cx:pt>
          <cx:pt idx="22658">306840</cx:pt>
          <cx:pt idx="22659">306765</cx:pt>
          <cx:pt idx="22660">306712</cx:pt>
          <cx:pt idx="22661">306710</cx:pt>
          <cx:pt idx="22662">306699</cx:pt>
          <cx:pt idx="22663">306669</cx:pt>
          <cx:pt idx="22664">306648</cx:pt>
          <cx:pt idx="22665">306630</cx:pt>
          <cx:pt idx="22666">306580</cx:pt>
          <cx:pt idx="22667">306486</cx:pt>
          <cx:pt idx="22668">306485</cx:pt>
          <cx:pt idx="22669">306481</cx:pt>
          <cx:pt idx="22670">306473</cx:pt>
          <cx:pt idx="22671">306440</cx:pt>
          <cx:pt idx="22672">306409</cx:pt>
          <cx:pt idx="22673">306386</cx:pt>
          <cx:pt idx="22674">306368</cx:pt>
          <cx:pt idx="22675">306339</cx:pt>
          <cx:pt idx="22676">306321</cx:pt>
          <cx:pt idx="22677">306316</cx:pt>
          <cx:pt idx="22678">306297</cx:pt>
          <cx:pt idx="22679">306219</cx:pt>
          <cx:pt idx="22680">306101</cx:pt>
          <cx:pt idx="22681">306075</cx:pt>
          <cx:pt idx="22682">306074</cx:pt>
          <cx:pt idx="22683">306052</cx:pt>
          <cx:pt idx="22684">305990</cx:pt>
          <cx:pt idx="22685">305978</cx:pt>
          <cx:pt idx="22686">305959</cx:pt>
          <cx:pt idx="22687">305956</cx:pt>
          <cx:pt idx="22688">305919</cx:pt>
          <cx:pt idx="22689">305904</cx:pt>
          <cx:pt idx="22690">305902</cx:pt>
          <cx:pt idx="22691">305901</cx:pt>
          <cx:pt idx="22692">305882</cx:pt>
          <cx:pt idx="22693">305822</cx:pt>
          <cx:pt idx="22694">305813</cx:pt>
          <cx:pt idx="22695">305786</cx:pt>
          <cx:pt idx="22696">305751</cx:pt>
          <cx:pt idx="22697">305739</cx:pt>
          <cx:pt idx="22698">305713</cx:pt>
          <cx:pt idx="22699">305708</cx:pt>
          <cx:pt idx="22700">305658</cx:pt>
          <cx:pt idx="22701">305643</cx:pt>
          <cx:pt idx="22702">305617</cx:pt>
          <cx:pt idx="22703">305511</cx:pt>
          <cx:pt idx="22704">305485</cx:pt>
          <cx:pt idx="22705">305455</cx:pt>
          <cx:pt idx="22706">305402</cx:pt>
          <cx:pt idx="22707">305331</cx:pt>
          <cx:pt idx="22708">305317</cx:pt>
          <cx:pt idx="22709">305282</cx:pt>
          <cx:pt idx="22710">305270</cx:pt>
          <cx:pt idx="22711">305267</cx:pt>
          <cx:pt idx="22712">305250</cx:pt>
          <cx:pt idx="22713">305234</cx:pt>
          <cx:pt idx="22714">305230</cx:pt>
          <cx:pt idx="22715">305166</cx:pt>
          <cx:pt idx="22716">305160</cx:pt>
          <cx:pt idx="22717">305156</cx:pt>
          <cx:pt idx="22718">305153</cx:pt>
          <cx:pt idx="22719">305138</cx:pt>
          <cx:pt idx="22720">305106</cx:pt>
          <cx:pt idx="22721">305094</cx:pt>
          <cx:pt idx="22722">305060</cx:pt>
          <cx:pt idx="22723">305041</cx:pt>
          <cx:pt idx="22724">305029</cx:pt>
          <cx:pt idx="22725">305023</cx:pt>
          <cx:pt idx="22726">304999</cx:pt>
          <cx:pt idx="22727">304972</cx:pt>
          <cx:pt idx="22728">304950</cx:pt>
          <cx:pt idx="22729">304899</cx:pt>
          <cx:pt idx="22730">304841</cx:pt>
          <cx:pt idx="22731">304840</cx:pt>
          <cx:pt idx="22732">304800</cx:pt>
          <cx:pt idx="22733">304727</cx:pt>
          <cx:pt idx="22734">304720</cx:pt>
          <cx:pt idx="22735">304716</cx:pt>
          <cx:pt idx="22736">304685</cx:pt>
          <cx:pt idx="22737">304683</cx:pt>
          <cx:pt idx="22738">304673</cx:pt>
          <cx:pt idx="22739">304669</cx:pt>
          <cx:pt idx="22740">304586</cx:pt>
          <cx:pt idx="22741">304577</cx:pt>
          <cx:pt idx="22742">304573</cx:pt>
          <cx:pt idx="22743">304528</cx:pt>
          <cx:pt idx="22744">304523</cx:pt>
          <cx:pt idx="22745">304492</cx:pt>
          <cx:pt idx="22746">304483</cx:pt>
          <cx:pt idx="22747">304472</cx:pt>
          <cx:pt idx="22748">304456</cx:pt>
          <cx:pt idx="22749">304448</cx:pt>
          <cx:pt idx="22750">304396</cx:pt>
          <cx:pt idx="22751">304384</cx:pt>
          <cx:pt idx="22752">304373</cx:pt>
          <cx:pt idx="22753">304357</cx:pt>
          <cx:pt idx="22754">304323</cx:pt>
          <cx:pt idx="22755">304302</cx:pt>
          <cx:pt idx="22756">304296</cx:pt>
          <cx:pt idx="22757">304269</cx:pt>
          <cx:pt idx="22758">304253</cx:pt>
          <cx:pt idx="22759">304193</cx:pt>
          <cx:pt idx="22760">304178</cx:pt>
          <cx:pt idx="22761">304167</cx:pt>
          <cx:pt idx="22762">304164</cx:pt>
          <cx:pt idx="22763">304163</cx:pt>
          <cx:pt idx="22764">304137</cx:pt>
          <cx:pt idx="22765">304135</cx:pt>
          <cx:pt idx="22766">304123</cx:pt>
          <cx:pt idx="22767">304117</cx:pt>
          <cx:pt idx="22768">304116</cx:pt>
          <cx:pt idx="22769">304057</cx:pt>
          <cx:pt idx="22770">304052</cx:pt>
          <cx:pt idx="22771">304051</cx:pt>
          <cx:pt idx="22772">304046</cx:pt>
          <cx:pt idx="22773">303987</cx:pt>
          <cx:pt idx="22774">303966</cx:pt>
          <cx:pt idx="22775">303905</cx:pt>
          <cx:pt idx="22776">303882</cx:pt>
          <cx:pt idx="22777">303877</cx:pt>
          <cx:pt idx="22778">303860</cx:pt>
          <cx:pt idx="22779">303848</cx:pt>
          <cx:pt idx="22780">303820</cx:pt>
          <cx:pt idx="22781">303805</cx:pt>
          <cx:pt idx="22782">303794</cx:pt>
          <cx:pt idx="22783">303784</cx:pt>
          <cx:pt idx="22784">303749</cx:pt>
          <cx:pt idx="22785">303749</cx:pt>
          <cx:pt idx="22786">303702</cx:pt>
          <cx:pt idx="22787">303697</cx:pt>
          <cx:pt idx="22788">303653</cx:pt>
          <cx:pt idx="22789">303647</cx:pt>
          <cx:pt idx="22790">303607</cx:pt>
          <cx:pt idx="22791">303586</cx:pt>
          <cx:pt idx="22792">303569</cx:pt>
          <cx:pt idx="22793">303564</cx:pt>
          <cx:pt idx="22794">303544</cx:pt>
          <cx:pt idx="22795">303538</cx:pt>
          <cx:pt idx="22796">303530</cx:pt>
          <cx:pt idx="22797">303509</cx:pt>
          <cx:pt idx="22798">303475</cx:pt>
          <cx:pt idx="22799">303450</cx:pt>
          <cx:pt idx="22800">303437</cx:pt>
          <cx:pt idx="22801">303434</cx:pt>
          <cx:pt idx="22802">303417</cx:pt>
          <cx:pt idx="22803">303351</cx:pt>
          <cx:pt idx="22804">303335</cx:pt>
          <cx:pt idx="22805">303323</cx:pt>
          <cx:pt idx="22806">303315</cx:pt>
          <cx:pt idx="22807">303286</cx:pt>
          <cx:pt idx="22808">303272</cx:pt>
          <cx:pt idx="22809">303269</cx:pt>
          <cx:pt idx="22810">303232</cx:pt>
          <cx:pt idx="22811">303126</cx:pt>
          <cx:pt idx="22812">303113</cx:pt>
          <cx:pt idx="22813">303090</cx:pt>
          <cx:pt idx="22814">303082</cx:pt>
          <cx:pt idx="22815">303052</cx:pt>
          <cx:pt idx="22816">303016</cx:pt>
          <cx:pt idx="22817">302960</cx:pt>
          <cx:pt idx="22818">302942</cx:pt>
          <cx:pt idx="22819">302938</cx:pt>
          <cx:pt idx="22820">302921</cx:pt>
          <cx:pt idx="22821">302855</cx:pt>
          <cx:pt idx="22822">302850</cx:pt>
          <cx:pt idx="22823">302833</cx:pt>
          <cx:pt idx="22824">302818</cx:pt>
          <cx:pt idx="22825">302664</cx:pt>
          <cx:pt idx="22826">302648</cx:pt>
          <cx:pt idx="22827">302629</cx:pt>
          <cx:pt idx="22828">302625</cx:pt>
          <cx:pt idx="22829">302609</cx:pt>
          <cx:pt idx="22830">302559</cx:pt>
          <cx:pt idx="22831">302551</cx:pt>
          <cx:pt idx="22832">302538</cx:pt>
          <cx:pt idx="22833">302493</cx:pt>
          <cx:pt idx="22834">302400</cx:pt>
          <cx:pt idx="22835">302394</cx:pt>
          <cx:pt idx="22836">302389</cx:pt>
          <cx:pt idx="22837">302382</cx:pt>
          <cx:pt idx="22838">302351</cx:pt>
          <cx:pt idx="22839">302343</cx:pt>
          <cx:pt idx="22840">302301</cx:pt>
          <cx:pt idx="22841">302295</cx:pt>
          <cx:pt idx="22842">302292</cx:pt>
          <cx:pt idx="22843">302280</cx:pt>
          <cx:pt idx="22844">302265</cx:pt>
          <cx:pt idx="22845">302247</cx:pt>
          <cx:pt idx="22846">302246</cx:pt>
          <cx:pt idx="22847">302240</cx:pt>
          <cx:pt idx="22848">302165</cx:pt>
          <cx:pt idx="22849">302106</cx:pt>
          <cx:pt idx="22850">302056</cx:pt>
          <cx:pt idx="22851">301982</cx:pt>
          <cx:pt idx="22852">301908</cx:pt>
          <cx:pt idx="22853">301903</cx:pt>
          <cx:pt idx="22854">301875</cx:pt>
          <cx:pt idx="22855">301813</cx:pt>
          <cx:pt idx="22856">301738</cx:pt>
          <cx:pt idx="22857">301710</cx:pt>
          <cx:pt idx="22858">301693</cx:pt>
          <cx:pt idx="22859">301672</cx:pt>
          <cx:pt idx="22860">301636</cx:pt>
          <cx:pt idx="22861">301614</cx:pt>
          <cx:pt idx="22862">301545</cx:pt>
          <cx:pt idx="22863">301518</cx:pt>
          <cx:pt idx="22864">301471</cx:pt>
          <cx:pt idx="22865">301445</cx:pt>
          <cx:pt idx="22866">301440</cx:pt>
          <cx:pt idx="22867">301434</cx:pt>
          <cx:pt idx="22868">301426</cx:pt>
          <cx:pt idx="22869">301416</cx:pt>
          <cx:pt idx="22870">301409</cx:pt>
          <cx:pt idx="22871">301402</cx:pt>
          <cx:pt idx="22872">301363</cx:pt>
          <cx:pt idx="22873">301350</cx:pt>
          <cx:pt idx="22874">301323</cx:pt>
          <cx:pt idx="22875">301310</cx:pt>
          <cx:pt idx="22876">301297</cx:pt>
          <cx:pt idx="22877">301280</cx:pt>
          <cx:pt idx="22878">301261</cx:pt>
          <cx:pt idx="22879">301251</cx:pt>
          <cx:pt idx="22880">301162</cx:pt>
          <cx:pt idx="22881">301153</cx:pt>
          <cx:pt idx="22882">301128</cx:pt>
          <cx:pt idx="22883">301109</cx:pt>
          <cx:pt idx="22884">301075</cx:pt>
          <cx:pt idx="22885">301070</cx:pt>
          <cx:pt idx="22886">301051</cx:pt>
          <cx:pt idx="22887">301008</cx:pt>
          <cx:pt idx="22888">300991</cx:pt>
          <cx:pt idx="22889">300960</cx:pt>
          <cx:pt idx="22890">300947</cx:pt>
          <cx:pt idx="22891">300945</cx:pt>
          <cx:pt idx="22892">300942</cx:pt>
          <cx:pt idx="22893">300933</cx:pt>
          <cx:pt idx="22894">300903</cx:pt>
          <cx:pt idx="22895">300879</cx:pt>
          <cx:pt idx="22896">300875</cx:pt>
          <cx:pt idx="22897">300872</cx:pt>
          <cx:pt idx="22898">300830</cx:pt>
          <cx:pt idx="22899">300807</cx:pt>
          <cx:pt idx="22900">300795</cx:pt>
          <cx:pt idx="22901">300744</cx:pt>
          <cx:pt idx="22902">300707</cx:pt>
          <cx:pt idx="22903">300653</cx:pt>
          <cx:pt idx="22904">300642</cx:pt>
          <cx:pt idx="22905">300629</cx:pt>
          <cx:pt idx="22906">300594</cx:pt>
          <cx:pt idx="22907">300576</cx:pt>
          <cx:pt idx="22908">300557</cx:pt>
          <cx:pt idx="22909">300553</cx:pt>
          <cx:pt idx="22910">300544</cx:pt>
          <cx:pt idx="22911">300508</cx:pt>
          <cx:pt idx="22912">300430</cx:pt>
          <cx:pt idx="22913">300416</cx:pt>
          <cx:pt idx="22914">300335</cx:pt>
          <cx:pt idx="22915">300331</cx:pt>
          <cx:pt idx="22916">300292</cx:pt>
          <cx:pt idx="22917">300269</cx:pt>
          <cx:pt idx="22918">300203</cx:pt>
          <cx:pt idx="22919">300168</cx:pt>
          <cx:pt idx="22920">300139</cx:pt>
          <cx:pt idx="22921">300122</cx:pt>
          <cx:pt idx="22922">300108</cx:pt>
          <cx:pt idx="22923">300093</cx:pt>
          <cx:pt idx="22924">299994</cx:pt>
          <cx:pt idx="22925">299988</cx:pt>
          <cx:pt idx="22926">299983</cx:pt>
          <cx:pt idx="22927">299977</cx:pt>
          <cx:pt idx="22928">299963</cx:pt>
          <cx:pt idx="22929">299914</cx:pt>
          <cx:pt idx="22930">299912</cx:pt>
          <cx:pt idx="22931">299890</cx:pt>
          <cx:pt idx="22932">299872</cx:pt>
          <cx:pt idx="22933">299846</cx:pt>
          <cx:pt idx="22934">299823</cx:pt>
          <cx:pt idx="22935">299794</cx:pt>
          <cx:pt idx="22936">299768</cx:pt>
          <cx:pt idx="22937">299761</cx:pt>
          <cx:pt idx="22938">299731</cx:pt>
          <cx:pt idx="22939">299645</cx:pt>
          <cx:pt idx="22940">299642</cx:pt>
          <cx:pt idx="22941">299628</cx:pt>
          <cx:pt idx="22942">299615</cx:pt>
          <cx:pt idx="22943">299596</cx:pt>
          <cx:pt idx="22944">299592</cx:pt>
          <cx:pt idx="22945">299573</cx:pt>
          <cx:pt idx="22946">299567</cx:pt>
          <cx:pt idx="22947">299545</cx:pt>
          <cx:pt idx="22948">299536</cx:pt>
          <cx:pt idx="22949">299529</cx:pt>
          <cx:pt idx="22950">299499</cx:pt>
          <cx:pt idx="22951">299456</cx:pt>
          <cx:pt idx="22952">299419</cx:pt>
          <cx:pt idx="22953">299371</cx:pt>
          <cx:pt idx="22954">299316</cx:pt>
          <cx:pt idx="22955">299283</cx:pt>
          <cx:pt idx="22956">299265</cx:pt>
          <cx:pt idx="22957">299263</cx:pt>
          <cx:pt idx="22958">299249</cx:pt>
          <cx:pt idx="22959">299238</cx:pt>
          <cx:pt idx="22960">299229</cx:pt>
          <cx:pt idx="22961">299188</cx:pt>
          <cx:pt idx="22962">299177</cx:pt>
          <cx:pt idx="22963">299168</cx:pt>
          <cx:pt idx="22964">299167</cx:pt>
          <cx:pt idx="22965">299163</cx:pt>
          <cx:pt idx="22966">299158</cx:pt>
          <cx:pt idx="22967">299130</cx:pt>
          <cx:pt idx="22968">299104</cx:pt>
          <cx:pt idx="22969">299090</cx:pt>
          <cx:pt idx="22970">298987</cx:pt>
          <cx:pt idx="22971">298905</cx:pt>
          <cx:pt idx="22972">298900</cx:pt>
          <cx:pt idx="22973">298897</cx:pt>
          <cx:pt idx="22974">298876</cx:pt>
          <cx:pt idx="22975">298874</cx:pt>
          <cx:pt idx="22976">298833</cx:pt>
          <cx:pt idx="22977">298799</cx:pt>
          <cx:pt idx="22978">298798</cx:pt>
          <cx:pt idx="22979">298788</cx:pt>
          <cx:pt idx="22980">298734</cx:pt>
          <cx:pt idx="22981">298713</cx:pt>
          <cx:pt idx="22982">298675</cx:pt>
          <cx:pt idx="22983">298630</cx:pt>
          <cx:pt idx="22984">298581</cx:pt>
          <cx:pt idx="22985">298579</cx:pt>
          <cx:pt idx="22986">298546</cx:pt>
          <cx:pt idx="22987">298511</cx:pt>
          <cx:pt idx="22988">298474</cx:pt>
          <cx:pt idx="22989">298395</cx:pt>
          <cx:pt idx="22990">298316</cx:pt>
          <cx:pt idx="22991">298302</cx:pt>
          <cx:pt idx="22992">298300</cx:pt>
          <cx:pt idx="22993">298292</cx:pt>
          <cx:pt idx="22994">298286</cx:pt>
          <cx:pt idx="22995">298280</cx:pt>
          <cx:pt idx="22996">298240</cx:pt>
          <cx:pt idx="22997">298203</cx:pt>
          <cx:pt idx="22998">298191</cx:pt>
          <cx:pt idx="22999">298162</cx:pt>
          <cx:pt idx="23000">298144</cx:pt>
          <cx:pt idx="23001">298142</cx:pt>
          <cx:pt idx="23002">298120</cx:pt>
          <cx:pt idx="23003">298083</cx:pt>
          <cx:pt idx="23004">298065</cx:pt>
          <cx:pt idx="23005">298019</cx:pt>
          <cx:pt idx="23006">297993</cx:pt>
          <cx:pt idx="23007">297923</cx:pt>
          <cx:pt idx="23008">297841</cx:pt>
          <cx:pt idx="23009">297816</cx:pt>
          <cx:pt idx="23010">297780</cx:pt>
          <cx:pt idx="23011">297727</cx:pt>
          <cx:pt idx="23012">297653</cx:pt>
          <cx:pt idx="23013">297653</cx:pt>
          <cx:pt idx="23014">297588</cx:pt>
          <cx:pt idx="23015">297535</cx:pt>
          <cx:pt idx="23016">297525</cx:pt>
          <cx:pt idx="23017">297392</cx:pt>
          <cx:pt idx="23018">297388</cx:pt>
          <cx:pt idx="23019">297367</cx:pt>
          <cx:pt idx="23020">297360</cx:pt>
          <cx:pt idx="23021">297330</cx:pt>
          <cx:pt idx="23022">297288</cx:pt>
          <cx:pt idx="23023">297272</cx:pt>
          <cx:pt idx="23024">297266</cx:pt>
          <cx:pt idx="23025">297259</cx:pt>
          <cx:pt idx="23026">297247</cx:pt>
          <cx:pt idx="23027">297240</cx:pt>
          <cx:pt idx="23028">297222</cx:pt>
          <cx:pt idx="23029">297198</cx:pt>
          <cx:pt idx="23030">297185</cx:pt>
          <cx:pt idx="23031">297180</cx:pt>
          <cx:pt idx="23032">297130</cx:pt>
          <cx:pt idx="23033">297123</cx:pt>
          <cx:pt idx="23034">297045</cx:pt>
          <cx:pt idx="23035">297039</cx:pt>
          <cx:pt idx="23036">297030</cx:pt>
          <cx:pt idx="23037">297015</cx:pt>
          <cx:pt idx="23038">296983</cx:pt>
          <cx:pt idx="23039">296975</cx:pt>
          <cx:pt idx="23040">296966</cx:pt>
          <cx:pt idx="23041">296963</cx:pt>
          <cx:pt idx="23042">296922</cx:pt>
          <cx:pt idx="23043">296909</cx:pt>
          <cx:pt idx="23044">296880</cx:pt>
          <cx:pt idx="23045">296853</cx:pt>
          <cx:pt idx="23046">296817</cx:pt>
          <cx:pt idx="23047">296805</cx:pt>
          <cx:pt idx="23048">296803</cx:pt>
          <cx:pt idx="23049">296783</cx:pt>
          <cx:pt idx="23050">296782</cx:pt>
          <cx:pt idx="23051">296753</cx:pt>
          <cx:pt idx="23052">296745</cx:pt>
          <cx:pt idx="23053">296730</cx:pt>
          <cx:pt idx="23054">296706</cx:pt>
          <cx:pt idx="23055">296681</cx:pt>
          <cx:pt idx="23056">296673</cx:pt>
          <cx:pt idx="23057">296652</cx:pt>
          <cx:pt idx="23058">296633</cx:pt>
          <cx:pt idx="23059">296615</cx:pt>
          <cx:pt idx="23060">296595</cx:pt>
          <cx:pt idx="23061">296590</cx:pt>
          <cx:pt idx="23062">296589</cx:pt>
          <cx:pt idx="23063">296536</cx:pt>
          <cx:pt idx="23064">296506</cx:pt>
          <cx:pt idx="23065">296488</cx:pt>
          <cx:pt idx="23066">296448</cx:pt>
          <cx:pt idx="23067">296440</cx:pt>
          <cx:pt idx="23068">296438</cx:pt>
          <cx:pt idx="23069">296422</cx:pt>
          <cx:pt idx="23070">296420</cx:pt>
          <cx:pt idx="23071">296408</cx:pt>
          <cx:pt idx="23072">296399</cx:pt>
          <cx:pt idx="23073">296388</cx:pt>
          <cx:pt idx="23074">296340</cx:pt>
          <cx:pt idx="23075">296324</cx:pt>
          <cx:pt idx="23076">296306</cx:pt>
          <cx:pt idx="23077">296296</cx:pt>
          <cx:pt idx="23078">296289</cx:pt>
          <cx:pt idx="23079">296279</cx:pt>
          <cx:pt idx="23080">296253</cx:pt>
          <cx:pt idx="23081">296239</cx:pt>
          <cx:pt idx="23082">296215</cx:pt>
          <cx:pt idx="23083">296197</cx:pt>
          <cx:pt idx="23084">296180</cx:pt>
          <cx:pt idx="23085">296175</cx:pt>
          <cx:pt idx="23086">296154</cx:pt>
          <cx:pt idx="23087">296153</cx:pt>
          <cx:pt idx="23088">296110</cx:pt>
          <cx:pt idx="23089">296093</cx:pt>
          <cx:pt idx="23090">296086</cx:pt>
          <cx:pt idx="23091">296079</cx:pt>
          <cx:pt idx="23092">296071</cx:pt>
          <cx:pt idx="23093">296062</cx:pt>
          <cx:pt idx="23094">296049</cx:pt>
          <cx:pt idx="23095">296004</cx:pt>
          <cx:pt idx="23096">296002</cx:pt>
          <cx:pt idx="23097">295994</cx:pt>
          <cx:pt idx="23098">295990</cx:pt>
          <cx:pt idx="23099">295943</cx:pt>
          <cx:pt idx="23100">295940</cx:pt>
          <cx:pt idx="23101">295925</cx:pt>
          <cx:pt idx="23102">295888</cx:pt>
          <cx:pt idx="23103">295887</cx:pt>
          <cx:pt idx="23104">295837</cx:pt>
          <cx:pt idx="23105">295812</cx:pt>
          <cx:pt idx="23106">295794</cx:pt>
          <cx:pt idx="23107">295788</cx:pt>
          <cx:pt idx="23108">295762</cx:pt>
          <cx:pt idx="23109">295743</cx:pt>
          <cx:pt idx="23110">295737</cx:pt>
          <cx:pt idx="23111">295733</cx:pt>
          <cx:pt idx="23112">295729</cx:pt>
          <cx:pt idx="23113">295714</cx:pt>
          <cx:pt idx="23114">295672</cx:pt>
          <cx:pt idx="23115">295666</cx:pt>
          <cx:pt idx="23116">295644</cx:pt>
          <cx:pt idx="23117">295603</cx:pt>
          <cx:pt idx="23118">295577</cx:pt>
          <cx:pt idx="23119">295567</cx:pt>
          <cx:pt idx="23120">295566</cx:pt>
          <cx:pt idx="23121">295508</cx:pt>
          <cx:pt idx="23122">295492</cx:pt>
          <cx:pt idx="23123">295490</cx:pt>
          <cx:pt idx="23124">295487</cx:pt>
          <cx:pt idx="23125">295485</cx:pt>
          <cx:pt idx="23126">295438</cx:pt>
          <cx:pt idx="23127">295322</cx:pt>
          <cx:pt idx="23128">295319</cx:pt>
          <cx:pt idx="23129">295264</cx:pt>
          <cx:pt idx="23130">295217</cx:pt>
          <cx:pt idx="23131">295161</cx:pt>
          <cx:pt idx="23132">295137</cx:pt>
          <cx:pt idx="23133">295117</cx:pt>
          <cx:pt idx="23134">295094</cx:pt>
          <cx:pt idx="23135">295087</cx:pt>
          <cx:pt idx="23136">295060</cx:pt>
          <cx:pt idx="23137">295020</cx:pt>
          <cx:pt idx="23138">295009</cx:pt>
          <cx:pt idx="23139">295006</cx:pt>
          <cx:pt idx="23140">294992</cx:pt>
          <cx:pt idx="23141">294988</cx:pt>
          <cx:pt idx="23142">294976</cx:pt>
          <cx:pt idx="23143">294949</cx:pt>
          <cx:pt idx="23144">294947</cx:pt>
          <cx:pt idx="23145">294943</cx:pt>
          <cx:pt idx="23146">294908</cx:pt>
          <cx:pt idx="23147">294841</cx:pt>
          <cx:pt idx="23148">294826</cx:pt>
          <cx:pt idx="23149">294797</cx:pt>
          <cx:pt idx="23150">294787</cx:pt>
          <cx:pt idx="23151">294758</cx:pt>
          <cx:pt idx="23152">294728</cx:pt>
          <cx:pt idx="23153">294724</cx:pt>
          <cx:pt idx="23154">294723</cx:pt>
          <cx:pt idx="23155">294701</cx:pt>
          <cx:pt idx="23156">294619</cx:pt>
          <cx:pt idx="23157">294590</cx:pt>
          <cx:pt idx="23158">294572</cx:pt>
          <cx:pt idx="23159">294566</cx:pt>
          <cx:pt idx="23160">294554</cx:pt>
          <cx:pt idx="23161">294534</cx:pt>
          <cx:pt idx="23162">294457</cx:pt>
          <cx:pt idx="23163">294447</cx:pt>
          <cx:pt idx="23164">294433</cx:pt>
          <cx:pt idx="23165">294421</cx:pt>
          <cx:pt idx="23166">294391</cx:pt>
          <cx:pt idx="23167">294324</cx:pt>
          <cx:pt idx="23168">294277</cx:pt>
          <cx:pt idx="23169">294275</cx:pt>
          <cx:pt idx="23170">294262</cx:pt>
          <cx:pt idx="23171">294260</cx:pt>
          <cx:pt idx="23172">294258</cx:pt>
          <cx:pt idx="23173">294246</cx:pt>
          <cx:pt idx="23174">294237</cx:pt>
          <cx:pt idx="23175">294234</cx:pt>
          <cx:pt idx="23176">294225</cx:pt>
          <cx:pt idx="23177">294214</cx:pt>
          <cx:pt idx="23178">294201</cx:pt>
          <cx:pt idx="23179">294195</cx:pt>
          <cx:pt idx="23180">294098</cx:pt>
          <cx:pt idx="23181">294040</cx:pt>
          <cx:pt idx="23182">294033</cx:pt>
          <cx:pt idx="23183">294024</cx:pt>
          <cx:pt idx="23184">294014</cx:pt>
          <cx:pt idx="23185">294004</cx:pt>
          <cx:pt idx="23186">294003</cx:pt>
          <cx:pt idx="23187">293965</cx:pt>
          <cx:pt idx="23188">293963</cx:pt>
          <cx:pt idx="23189">293954</cx:pt>
          <cx:pt idx="23190">293932</cx:pt>
          <cx:pt idx="23191">293876</cx:pt>
          <cx:pt idx="23192">293765</cx:pt>
          <cx:pt idx="23193">293688</cx:pt>
          <cx:pt idx="23194">293676</cx:pt>
          <cx:pt idx="23195">293667</cx:pt>
          <cx:pt idx="23196">293655</cx:pt>
          <cx:pt idx="23197">293653</cx:pt>
          <cx:pt idx="23198">293649</cx:pt>
          <cx:pt idx="23199">293592</cx:pt>
          <cx:pt idx="23200">293580</cx:pt>
          <cx:pt idx="23201">293544</cx:pt>
          <cx:pt idx="23202">293516</cx:pt>
          <cx:pt idx="23203">293464</cx:pt>
          <cx:pt idx="23204">293451</cx:pt>
          <cx:pt idx="23205">293424</cx:pt>
          <cx:pt idx="23206">293405</cx:pt>
          <cx:pt idx="23207">293367</cx:pt>
          <cx:pt idx="23208">293360</cx:pt>
          <cx:pt idx="23209">293235</cx:pt>
          <cx:pt idx="23210">293208</cx:pt>
          <cx:pt idx="23211">293132</cx:pt>
          <cx:pt idx="23212">293128</cx:pt>
          <cx:pt idx="23213">293121</cx:pt>
          <cx:pt idx="23214">293116</cx:pt>
          <cx:pt idx="23215">293017</cx:pt>
          <cx:pt idx="23216">292910</cx:pt>
          <cx:pt idx="23217">292883</cx:pt>
          <cx:pt idx="23218">292860</cx:pt>
          <cx:pt idx="23219">292849</cx:pt>
          <cx:pt idx="23220">292848</cx:pt>
          <cx:pt idx="23221">292844</cx:pt>
          <cx:pt idx="23222">292825</cx:pt>
          <cx:pt idx="23223">292768</cx:pt>
          <cx:pt idx="23224">292708</cx:pt>
          <cx:pt idx="23225">292663</cx:pt>
          <cx:pt idx="23226">292630</cx:pt>
          <cx:pt idx="23227">292629</cx:pt>
          <cx:pt idx="23228">292626</cx:pt>
          <cx:pt idx="23229">292619</cx:pt>
          <cx:pt idx="23230">292582</cx:pt>
          <cx:pt idx="23231">292582</cx:pt>
          <cx:pt idx="23232">292570</cx:pt>
          <cx:pt idx="23233">292549</cx:pt>
          <cx:pt idx="23234">292548</cx:pt>
          <cx:pt idx="23235">292525</cx:pt>
          <cx:pt idx="23236">292499</cx:pt>
          <cx:pt idx="23237">292434</cx:pt>
          <cx:pt idx="23238">292392</cx:pt>
          <cx:pt idx="23239">292354</cx:pt>
          <cx:pt idx="23240">292342</cx:pt>
          <cx:pt idx="23241">292323</cx:pt>
          <cx:pt idx="23242">292252</cx:pt>
          <cx:pt idx="23243">292247</cx:pt>
          <cx:pt idx="23244">292198</cx:pt>
          <cx:pt idx="23245">292177</cx:pt>
          <cx:pt idx="23246">292164</cx:pt>
          <cx:pt idx="23247">292150</cx:pt>
          <cx:pt idx="23248">292124</cx:pt>
          <cx:pt idx="23249">292123</cx:pt>
          <cx:pt idx="23250">292117</cx:pt>
          <cx:pt idx="23251">292072</cx:pt>
          <cx:pt idx="23252">292059</cx:pt>
          <cx:pt idx="23253">292050</cx:pt>
          <cx:pt idx="23254">292048</cx:pt>
          <cx:pt idx="23255">292045</cx:pt>
          <cx:pt idx="23256">292025</cx:pt>
          <cx:pt idx="23257">292016</cx:pt>
          <cx:pt idx="23258">292015</cx:pt>
          <cx:pt idx="23259">292015</cx:pt>
          <cx:pt idx="23260">292011</cx:pt>
          <cx:pt idx="23261">291989</cx:pt>
          <cx:pt idx="23262">291956</cx:pt>
          <cx:pt idx="23263">291934</cx:pt>
          <cx:pt idx="23264">291919</cx:pt>
          <cx:pt idx="23265">291842</cx:pt>
          <cx:pt idx="23266">291817</cx:pt>
          <cx:pt idx="23267">291809</cx:pt>
          <cx:pt idx="23268">291809</cx:pt>
          <cx:pt idx="23269">291786</cx:pt>
          <cx:pt idx="23270">291785</cx:pt>
          <cx:pt idx="23271">291737</cx:pt>
          <cx:pt idx="23272">291710</cx:pt>
          <cx:pt idx="23273">291700</cx:pt>
          <cx:pt idx="23274">291699</cx:pt>
          <cx:pt idx="23275">291698</cx:pt>
          <cx:pt idx="23276">291697</cx:pt>
          <cx:pt idx="23277">291651</cx:pt>
          <cx:pt idx="23278">291634</cx:pt>
          <cx:pt idx="23279">291634</cx:pt>
          <cx:pt idx="23280">291615</cx:pt>
          <cx:pt idx="23281">291588</cx:pt>
          <cx:pt idx="23282">291548</cx:pt>
          <cx:pt idx="23283">291525</cx:pt>
          <cx:pt idx="23284">291512</cx:pt>
          <cx:pt idx="23285">291509</cx:pt>
          <cx:pt idx="23286">291496</cx:pt>
          <cx:pt idx="23287">291492</cx:pt>
          <cx:pt idx="23288">291425</cx:pt>
          <cx:pt idx="23289">291413</cx:pt>
          <cx:pt idx="23290">291338</cx:pt>
          <cx:pt idx="23291">291331</cx:pt>
          <cx:pt idx="23292">291321</cx:pt>
          <cx:pt idx="23293">291287</cx:pt>
          <cx:pt idx="23294">291258</cx:pt>
          <cx:pt idx="23295">291236</cx:pt>
          <cx:pt idx="23296">291226</cx:pt>
          <cx:pt idx="23297">291220</cx:pt>
          <cx:pt idx="23298">291217</cx:pt>
          <cx:pt idx="23299">291200</cx:pt>
          <cx:pt idx="23300">291132</cx:pt>
          <cx:pt idx="23301">291124</cx:pt>
          <cx:pt idx="23302">291082</cx:pt>
          <cx:pt idx="23303">291081</cx:pt>
          <cx:pt idx="23304">291067</cx:pt>
          <cx:pt idx="23305">291062</cx:pt>
          <cx:pt idx="23306">291036</cx:pt>
          <cx:pt idx="23307">291028</cx:pt>
          <cx:pt idx="23308">290941</cx:pt>
          <cx:pt idx="23309">290936</cx:pt>
          <cx:pt idx="23310">290886</cx:pt>
          <cx:pt idx="23311">290884</cx:pt>
          <cx:pt idx="23312">290863</cx:pt>
          <cx:pt idx="23313">290802</cx:pt>
          <cx:pt idx="23314">290800</cx:pt>
          <cx:pt idx="23315">290793</cx:pt>
          <cx:pt idx="23316">290789</cx:pt>
          <cx:pt idx="23317">290749</cx:pt>
          <cx:pt idx="23318">290741</cx:pt>
          <cx:pt idx="23319">290731</cx:pt>
          <cx:pt idx="23320">290724</cx:pt>
          <cx:pt idx="23321">290693</cx:pt>
          <cx:pt idx="23322">290668</cx:pt>
          <cx:pt idx="23323">290660</cx:pt>
          <cx:pt idx="23324">290659</cx:pt>
          <cx:pt idx="23325">290612</cx:pt>
          <cx:pt idx="23326">290591</cx:pt>
          <cx:pt idx="23327">290574</cx:pt>
          <cx:pt idx="23328">290567</cx:pt>
          <cx:pt idx="23329">290560</cx:pt>
          <cx:pt idx="23330">290559</cx:pt>
          <cx:pt idx="23331">290505</cx:pt>
          <cx:pt idx="23332">290489</cx:pt>
          <cx:pt idx="23333">290475</cx:pt>
          <cx:pt idx="23334">290405</cx:pt>
          <cx:pt idx="23335">290400</cx:pt>
          <cx:pt idx="23336">290374</cx:pt>
          <cx:pt idx="23337">290333</cx:pt>
          <cx:pt idx="23338">290295</cx:pt>
          <cx:pt idx="23339">290284</cx:pt>
          <cx:pt idx="23340">290243</cx:pt>
          <cx:pt idx="23341">290201</cx:pt>
          <cx:pt idx="23342">290192</cx:pt>
          <cx:pt idx="23343">290181</cx:pt>
          <cx:pt idx="23344">290171</cx:pt>
          <cx:pt idx="23345">290107</cx:pt>
          <cx:pt idx="23346">290091</cx:pt>
          <cx:pt idx="23347">290027</cx:pt>
          <cx:pt idx="23348">290022</cx:pt>
          <cx:pt idx="23349">290000</cx:pt>
          <cx:pt idx="23350">289999</cx:pt>
          <cx:pt idx="23351">289951</cx:pt>
          <cx:pt idx="23352">289920</cx:pt>
          <cx:pt idx="23353">289914</cx:pt>
          <cx:pt idx="23354">289862</cx:pt>
          <cx:pt idx="23355">289859</cx:pt>
          <cx:pt idx="23356">289855</cx:pt>
          <cx:pt idx="23357">289848</cx:pt>
          <cx:pt idx="23358">289831</cx:pt>
          <cx:pt idx="23359">289789</cx:pt>
          <cx:pt idx="23360">289712</cx:pt>
          <cx:pt idx="23361">289706</cx:pt>
          <cx:pt idx="23362">289665</cx:pt>
          <cx:pt idx="23363">289644</cx:pt>
          <cx:pt idx="23364">289580</cx:pt>
          <cx:pt idx="23365">289570</cx:pt>
          <cx:pt idx="23366">289543</cx:pt>
          <cx:pt idx="23367">289508</cx:pt>
          <cx:pt idx="23368">289508</cx:pt>
          <cx:pt idx="23369">289498</cx:pt>
          <cx:pt idx="23370">289489</cx:pt>
          <cx:pt idx="23371">289439</cx:pt>
          <cx:pt idx="23372">289370</cx:pt>
          <cx:pt idx="23373">289353</cx:pt>
          <cx:pt idx="23374">289352</cx:pt>
          <cx:pt idx="23375">289350</cx:pt>
          <cx:pt idx="23376">289277</cx:pt>
          <cx:pt idx="23377">289257</cx:pt>
          <cx:pt idx="23378">289249</cx:pt>
          <cx:pt idx="23379">289227</cx:pt>
          <cx:pt idx="23380">289183</cx:pt>
          <cx:pt idx="23381">289179</cx:pt>
          <cx:pt idx="23382">289171</cx:pt>
          <cx:pt idx="23383">289168</cx:pt>
          <cx:pt idx="23384">289133</cx:pt>
          <cx:pt idx="23385">289125</cx:pt>
          <cx:pt idx="23386">289120</cx:pt>
          <cx:pt idx="23387">289108</cx:pt>
          <cx:pt idx="23388">289089</cx:pt>
          <cx:pt idx="23389">289086</cx:pt>
          <cx:pt idx="23390">289056</cx:pt>
          <cx:pt idx="23391">289052</cx:pt>
          <cx:pt idx="23392">289015</cx:pt>
          <cx:pt idx="23393">289010</cx:pt>
          <cx:pt idx="23394">288980</cx:pt>
          <cx:pt idx="23395">288975</cx:pt>
          <cx:pt idx="23396">288958</cx:pt>
          <cx:pt idx="23397">288930</cx:pt>
          <cx:pt idx="23398">288877</cx:pt>
          <cx:pt idx="23399">288863</cx:pt>
          <cx:pt idx="23400">288822</cx:pt>
          <cx:pt idx="23401">288810</cx:pt>
          <cx:pt idx="23402">288767</cx:pt>
          <cx:pt idx="23403">288758</cx:pt>
          <cx:pt idx="23404">288696</cx:pt>
          <cx:pt idx="23405">288612</cx:pt>
          <cx:pt idx="23406">288603</cx:pt>
          <cx:pt idx="23407">288598</cx:pt>
          <cx:pt idx="23408">288594</cx:pt>
          <cx:pt idx="23409">288578</cx:pt>
          <cx:pt idx="23410">288540</cx:pt>
          <cx:pt idx="23411">288537</cx:pt>
          <cx:pt idx="23412">288527</cx:pt>
          <cx:pt idx="23413">288515</cx:pt>
          <cx:pt idx="23414">288493</cx:pt>
          <cx:pt idx="23415">288462</cx:pt>
          <cx:pt idx="23416">288451</cx:pt>
          <cx:pt idx="23417">288434</cx:pt>
          <cx:pt idx="23418">288418</cx:pt>
          <cx:pt idx="23419">288418</cx:pt>
          <cx:pt idx="23420">288373</cx:pt>
          <cx:pt idx="23421">288306</cx:pt>
          <cx:pt idx="23422">288260</cx:pt>
          <cx:pt idx="23423">288248</cx:pt>
          <cx:pt idx="23424">288234</cx:pt>
          <cx:pt idx="23425">288228</cx:pt>
          <cx:pt idx="23426">288228</cx:pt>
          <cx:pt idx="23427">288208</cx:pt>
          <cx:pt idx="23428">288196</cx:pt>
          <cx:pt idx="23429">288178</cx:pt>
          <cx:pt idx="23430">288113</cx:pt>
          <cx:pt idx="23431">288077</cx:pt>
          <cx:pt idx="23432">288072</cx:pt>
          <cx:pt idx="23433">288054</cx:pt>
          <cx:pt idx="23434">288050</cx:pt>
          <cx:pt idx="23435">288049</cx:pt>
          <cx:pt idx="23436">288013</cx:pt>
          <cx:pt idx="23437">287991</cx:pt>
          <cx:pt idx="23438">287983</cx:pt>
          <cx:pt idx="23439">287976</cx:pt>
          <cx:pt idx="23440">287967</cx:pt>
          <cx:pt idx="23441">287949</cx:pt>
          <cx:pt idx="23442">287944</cx:pt>
          <cx:pt idx="23443">287942</cx:pt>
          <cx:pt idx="23444">287934</cx:pt>
          <cx:pt idx="23445">287892</cx:pt>
          <cx:pt idx="23446">287828</cx:pt>
          <cx:pt idx="23447">287762</cx:pt>
          <cx:pt idx="23448">287733</cx:pt>
          <cx:pt idx="23449">287732</cx:pt>
          <cx:pt idx="23450">287728</cx:pt>
          <cx:pt idx="23451">287668</cx:pt>
          <cx:pt idx="23452">287658</cx:pt>
          <cx:pt idx="23453">287648</cx:pt>
          <cx:pt idx="23454">287616</cx:pt>
          <cx:pt idx="23455">287566</cx:pt>
          <cx:pt idx="23456">287563</cx:pt>
          <cx:pt idx="23457">287555</cx:pt>
          <cx:pt idx="23458">287482</cx:pt>
          <cx:pt idx="23459">287437</cx:pt>
          <cx:pt idx="23460">287410</cx:pt>
          <cx:pt idx="23461">287383</cx:pt>
          <cx:pt idx="23462">287346</cx:pt>
          <cx:pt idx="23463">287298</cx:pt>
          <cx:pt idx="23464">287291</cx:pt>
          <cx:pt idx="23465">287248</cx:pt>
          <cx:pt idx="23466">287230</cx:pt>
          <cx:pt idx="23467">287216</cx:pt>
          <cx:pt idx="23468">287199</cx:pt>
          <cx:pt idx="23469">287194</cx:pt>
          <cx:pt idx="23470">287188</cx:pt>
          <cx:pt idx="23471">287163</cx:pt>
          <cx:pt idx="23472">287163</cx:pt>
          <cx:pt idx="23473">287147</cx:pt>
          <cx:pt idx="23474">287120</cx:pt>
          <cx:pt idx="23475">287112</cx:pt>
          <cx:pt idx="23476">287101</cx:pt>
          <cx:pt idx="23477">287079</cx:pt>
          <cx:pt idx="23478">287077</cx:pt>
          <cx:pt idx="23479">287009</cx:pt>
          <cx:pt idx="23480">286917</cx:pt>
          <cx:pt idx="23481">286873</cx:pt>
          <cx:pt idx="23482">286798</cx:pt>
          <cx:pt idx="23483">286791</cx:pt>
          <cx:pt idx="23484">286763</cx:pt>
          <cx:pt idx="23485">286674</cx:pt>
          <cx:pt idx="23486">286666</cx:pt>
          <cx:pt idx="23487">286643</cx:pt>
          <cx:pt idx="23488">286625</cx:pt>
          <cx:pt idx="23489">286592</cx:pt>
          <cx:pt idx="23490">286589</cx:pt>
          <cx:pt idx="23491">286584</cx:pt>
          <cx:pt idx="23492">286580</cx:pt>
          <cx:pt idx="23493">286579</cx:pt>
          <cx:pt idx="23494">286552</cx:pt>
          <cx:pt idx="23495">286533</cx:pt>
          <cx:pt idx="23496">286520</cx:pt>
          <cx:pt idx="23497">286510</cx:pt>
          <cx:pt idx="23498">286496</cx:pt>
          <cx:pt idx="23499">286489</cx:pt>
          <cx:pt idx="23500">286471</cx:pt>
          <cx:pt idx="23501">286467</cx:pt>
          <cx:pt idx="23502">286403</cx:pt>
          <cx:pt idx="23503">286319</cx:pt>
          <cx:pt idx="23504">286273</cx:pt>
          <cx:pt idx="23505">286272</cx:pt>
          <cx:pt idx="23506">286231</cx:pt>
          <cx:pt idx="23507">286213</cx:pt>
          <cx:pt idx="23508">286207</cx:pt>
          <cx:pt idx="23509">286120</cx:pt>
          <cx:pt idx="23510">286099</cx:pt>
          <cx:pt idx="23511">286077</cx:pt>
          <cx:pt idx="23512">286070</cx:pt>
          <cx:pt idx="23513">286041</cx:pt>
          <cx:pt idx="23514">286038</cx:pt>
          <cx:pt idx="23515">285986</cx:pt>
          <cx:pt idx="23516">285984</cx:pt>
          <cx:pt idx="23517">285941</cx:pt>
          <cx:pt idx="23518">285940</cx:pt>
          <cx:pt idx="23519">285904</cx:pt>
          <cx:pt idx="23520">285901</cx:pt>
          <cx:pt idx="23521">285894</cx:pt>
          <cx:pt idx="23522">285856</cx:pt>
          <cx:pt idx="23523">285855</cx:pt>
          <cx:pt idx="23524">285838</cx:pt>
          <cx:pt idx="23525">285766</cx:pt>
          <cx:pt idx="23526">285760</cx:pt>
          <cx:pt idx="23527">285713</cx:pt>
          <cx:pt idx="23528">285698</cx:pt>
          <cx:pt idx="23529">285694</cx:pt>
          <cx:pt idx="23530">285679</cx:pt>
          <cx:pt idx="23531">285669</cx:pt>
          <cx:pt idx="23532">285648</cx:pt>
          <cx:pt idx="23533">285614</cx:pt>
          <cx:pt idx="23534">285605</cx:pt>
          <cx:pt idx="23535">285573</cx:pt>
          <cx:pt idx="23536">285544</cx:pt>
          <cx:pt idx="23537">285535</cx:pt>
          <cx:pt idx="23538">285527</cx:pt>
          <cx:pt idx="23539">285527</cx:pt>
          <cx:pt idx="23540">285523</cx:pt>
          <cx:pt idx="23541">285516</cx:pt>
          <cx:pt idx="23542">285508</cx:pt>
          <cx:pt idx="23543">285499</cx:pt>
          <cx:pt idx="23544">285495</cx:pt>
          <cx:pt idx="23545">285487</cx:pt>
          <cx:pt idx="23546">285474</cx:pt>
          <cx:pt idx="23547">285431</cx:pt>
          <cx:pt idx="23548">285425</cx:pt>
          <cx:pt idx="23549">285404</cx:pt>
          <cx:pt idx="23550">285398</cx:pt>
          <cx:pt idx="23551">285261</cx:pt>
          <cx:pt idx="23552">285255</cx:pt>
          <cx:pt idx="23553">285254</cx:pt>
          <cx:pt idx="23554">285254</cx:pt>
          <cx:pt idx="23555">285244</cx:pt>
          <cx:pt idx="23556">285212</cx:pt>
          <cx:pt idx="23557">285158</cx:pt>
          <cx:pt idx="23558">285129</cx:pt>
          <cx:pt idx="23559">285127</cx:pt>
          <cx:pt idx="23560">285121</cx:pt>
          <cx:pt idx="23561">285091</cx:pt>
          <cx:pt idx="23562">285060</cx:pt>
          <cx:pt idx="23563">285042</cx:pt>
          <cx:pt idx="23564">285004</cx:pt>
          <cx:pt idx="23565">284930</cx:pt>
          <cx:pt idx="23566">284926</cx:pt>
          <cx:pt idx="23567">284918</cx:pt>
          <cx:pt idx="23568">284884</cx:pt>
          <cx:pt idx="23569">284881</cx:pt>
          <cx:pt idx="23570">284827</cx:pt>
          <cx:pt idx="23571">284779</cx:pt>
          <cx:pt idx="23572">284750</cx:pt>
          <cx:pt idx="23573">284712</cx:pt>
          <cx:pt idx="23574">284700</cx:pt>
          <cx:pt idx="23575">284637</cx:pt>
          <cx:pt idx="23576">284630</cx:pt>
          <cx:pt idx="23577">284628</cx:pt>
          <cx:pt idx="23578">284571</cx:pt>
          <cx:pt idx="23579">284568</cx:pt>
          <cx:pt idx="23580">284565</cx:pt>
          <cx:pt idx="23581">284546</cx:pt>
          <cx:pt idx="23582">284520</cx:pt>
          <cx:pt idx="23583">284493</cx:pt>
          <cx:pt idx="23584">284458</cx:pt>
          <cx:pt idx="23585">284448</cx:pt>
          <cx:pt idx="23586">284432</cx:pt>
          <cx:pt idx="23587">284416</cx:pt>
          <cx:pt idx="23588">284404</cx:pt>
          <cx:pt idx="23589">284371</cx:pt>
          <cx:pt idx="23590">284360</cx:pt>
          <cx:pt idx="23591">284356</cx:pt>
          <cx:pt idx="23592">284299</cx:pt>
          <cx:pt idx="23593">284244</cx:pt>
          <cx:pt idx="23594">284237</cx:pt>
          <cx:pt idx="23595">284214</cx:pt>
          <cx:pt idx="23596">284212</cx:pt>
          <cx:pt idx="23597">284194</cx:pt>
          <cx:pt idx="23598">284163</cx:pt>
          <cx:pt idx="23599">284163</cx:pt>
          <cx:pt idx="23600">284150</cx:pt>
          <cx:pt idx="23601">284135</cx:pt>
          <cx:pt idx="23602">284110</cx:pt>
          <cx:pt idx="23603">284063</cx:pt>
          <cx:pt idx="23604">284063</cx:pt>
          <cx:pt idx="23605">284017</cx:pt>
          <cx:pt idx="23606">283987</cx:pt>
          <cx:pt idx="23607">283969</cx:pt>
          <cx:pt idx="23608">283952</cx:pt>
          <cx:pt idx="23609">283950</cx:pt>
          <cx:pt idx="23610">283927</cx:pt>
          <cx:pt idx="23611">283909</cx:pt>
          <cx:pt idx="23612">283899</cx:pt>
          <cx:pt idx="23613">283878</cx:pt>
          <cx:pt idx="23614">283860</cx:pt>
          <cx:pt idx="23615">283857</cx:pt>
          <cx:pt idx="23616">283792</cx:pt>
          <cx:pt idx="23617">283789</cx:pt>
          <cx:pt idx="23618">283749</cx:pt>
          <cx:pt idx="23619">283726</cx:pt>
          <cx:pt idx="23620">283724</cx:pt>
          <cx:pt idx="23621">283722</cx:pt>
          <cx:pt idx="23622">283655</cx:pt>
          <cx:pt idx="23623">283644</cx:pt>
          <cx:pt idx="23624">283535</cx:pt>
          <cx:pt idx="23625">283534</cx:pt>
          <cx:pt idx="23626">283514</cx:pt>
          <cx:pt idx="23627">283505</cx:pt>
          <cx:pt idx="23628">283449</cx:pt>
          <cx:pt idx="23629">283447</cx:pt>
          <cx:pt idx="23630">283316</cx:pt>
          <cx:pt idx="23631">283312</cx:pt>
          <cx:pt idx="23632">283305</cx:pt>
          <cx:pt idx="23633">283290</cx:pt>
          <cx:pt idx="23634">283228</cx:pt>
          <cx:pt idx="23635">283192</cx:pt>
          <cx:pt idx="23636">283184</cx:pt>
          <cx:pt idx="23637">283178</cx:pt>
          <cx:pt idx="23638">283170</cx:pt>
          <cx:pt idx="23639">283153</cx:pt>
          <cx:pt idx="23640">283152</cx:pt>
          <cx:pt idx="23641">283144</cx:pt>
          <cx:pt idx="23642">283121</cx:pt>
          <cx:pt idx="23643">283091</cx:pt>
          <cx:pt idx="23644">283075</cx:pt>
          <cx:pt idx="23645">283040</cx:pt>
          <cx:pt idx="23646">283034</cx:pt>
          <cx:pt idx="23647">282969</cx:pt>
          <cx:pt idx="23648">282955</cx:pt>
          <cx:pt idx="23649">282934</cx:pt>
          <cx:pt idx="23650">282923</cx:pt>
          <cx:pt idx="23651">282923</cx:pt>
          <cx:pt idx="23652">282922</cx:pt>
          <cx:pt idx="23653">282886</cx:pt>
          <cx:pt idx="23654">282857</cx:pt>
          <cx:pt idx="23655">282846</cx:pt>
          <cx:pt idx="23656">282841</cx:pt>
          <cx:pt idx="23657">282828</cx:pt>
          <cx:pt idx="23658">282819</cx:pt>
          <cx:pt idx="23659">282808</cx:pt>
          <cx:pt idx="23660">282804</cx:pt>
          <cx:pt idx="23661">282743</cx:pt>
          <cx:pt idx="23662">282717</cx:pt>
          <cx:pt idx="23663">282692</cx:pt>
          <cx:pt idx="23664">282635</cx:pt>
          <cx:pt idx="23665">282633</cx:pt>
          <cx:pt idx="23666">282620</cx:pt>
          <cx:pt idx="23667">282617</cx:pt>
          <cx:pt idx="23668">282606</cx:pt>
          <cx:pt idx="23669">282600</cx:pt>
          <cx:pt idx="23670">282571</cx:pt>
          <cx:pt idx="23671">282568</cx:pt>
          <cx:pt idx="23672">282559</cx:pt>
          <cx:pt idx="23673">282538</cx:pt>
          <cx:pt idx="23674">282528</cx:pt>
          <cx:pt idx="23675">282503</cx:pt>
          <cx:pt idx="23676">282445</cx:pt>
          <cx:pt idx="23677">282420</cx:pt>
          <cx:pt idx="23678">282380</cx:pt>
          <cx:pt idx="23679">282372</cx:pt>
          <cx:pt idx="23680">282356</cx:pt>
          <cx:pt idx="23681">282239</cx:pt>
          <cx:pt idx="23682">282208</cx:pt>
          <cx:pt idx="23683">282172</cx:pt>
          <cx:pt idx="23684">282161</cx:pt>
          <cx:pt idx="23685">282156</cx:pt>
          <cx:pt idx="23686">282037</cx:pt>
          <cx:pt idx="23687">282036</cx:pt>
          <cx:pt idx="23688">282033</cx:pt>
          <cx:pt idx="23689">282020</cx:pt>
          <cx:pt idx="23690">281998</cx:pt>
          <cx:pt idx="23691">281980</cx:pt>
          <cx:pt idx="23692">281956</cx:pt>
          <cx:pt idx="23693">281951</cx:pt>
          <cx:pt idx="23694">281947</cx:pt>
          <cx:pt idx="23695">281928</cx:pt>
          <cx:pt idx="23696">281925</cx:pt>
          <cx:pt idx="23697">281800</cx:pt>
          <cx:pt idx="23698">281767</cx:pt>
          <cx:pt idx="23699">281717</cx:pt>
          <cx:pt idx="23700">281695</cx:pt>
          <cx:pt idx="23701">281679</cx:pt>
          <cx:pt idx="23702">281649</cx:pt>
          <cx:pt idx="23703">281631</cx:pt>
          <cx:pt idx="23704">281589</cx:pt>
          <cx:pt idx="23705">281580</cx:pt>
          <cx:pt idx="23706">281517</cx:pt>
          <cx:pt idx="23707">281515</cx:pt>
          <cx:pt idx="23708">281472</cx:pt>
          <cx:pt idx="23709">281425</cx:pt>
          <cx:pt idx="23710">281394</cx:pt>
          <cx:pt idx="23711">281377</cx:pt>
          <cx:pt idx="23712">281350</cx:pt>
          <cx:pt idx="23713">281348</cx:pt>
          <cx:pt idx="23714">281326</cx:pt>
          <cx:pt idx="23715">281309</cx:pt>
          <cx:pt idx="23716">281261</cx:pt>
          <cx:pt idx="23717">281248</cx:pt>
          <cx:pt idx="23718">281201</cx:pt>
          <cx:pt idx="23719">281183</cx:pt>
          <cx:pt idx="23720">281101</cx:pt>
          <cx:pt idx="23721">281062</cx:pt>
          <cx:pt idx="23722">281055</cx:pt>
          <cx:pt idx="23723">281052</cx:pt>
          <cx:pt idx="23724">281002</cx:pt>
          <cx:pt idx="23725">280910</cx:pt>
          <cx:pt idx="23726">280900</cx:pt>
          <cx:pt idx="23727">280839</cx:pt>
          <cx:pt idx="23728">280831</cx:pt>
          <cx:pt idx="23729">280822</cx:pt>
          <cx:pt idx="23730">280812</cx:pt>
          <cx:pt idx="23731">280795</cx:pt>
          <cx:pt idx="23732">280782</cx:pt>
          <cx:pt idx="23733">280769</cx:pt>
          <cx:pt idx="23734">280738</cx:pt>
          <cx:pt idx="23735">280729</cx:pt>
          <cx:pt idx="23736">280714</cx:pt>
          <cx:pt idx="23737">280676</cx:pt>
          <cx:pt idx="23738">280663</cx:pt>
          <cx:pt idx="23739">280629</cx:pt>
          <cx:pt idx="23740">280603</cx:pt>
          <cx:pt idx="23741">280580</cx:pt>
          <cx:pt idx="23742">280539</cx:pt>
          <cx:pt idx="23743">280510</cx:pt>
          <cx:pt idx="23744">280509</cx:pt>
          <cx:pt idx="23745">280499</cx:pt>
          <cx:pt idx="23746">280404</cx:pt>
          <cx:pt idx="23747">280395</cx:pt>
          <cx:pt idx="23748">280267</cx:pt>
          <cx:pt idx="23749">280260</cx:pt>
          <cx:pt idx="23750">280253</cx:pt>
          <cx:pt idx="23751">280205</cx:pt>
          <cx:pt idx="23752">280201</cx:pt>
          <cx:pt idx="23753">280197</cx:pt>
          <cx:pt idx="23754">280193</cx:pt>
          <cx:pt idx="23755">280112</cx:pt>
          <cx:pt idx="23756">280105</cx:pt>
          <cx:pt idx="23757">280066</cx:pt>
          <cx:pt idx="23758">280062</cx:pt>
          <cx:pt idx="23759">280027</cx:pt>
          <cx:pt idx="23760">279989</cx:pt>
          <cx:pt idx="23761">279979</cx:pt>
          <cx:pt idx="23762">279964</cx:pt>
          <cx:pt idx="23763">279951</cx:pt>
          <cx:pt idx="23764">279890</cx:pt>
          <cx:pt idx="23765">279877</cx:pt>
          <cx:pt idx="23766">279863</cx:pt>
          <cx:pt idx="23767">279834</cx:pt>
          <cx:pt idx="23768">279832</cx:pt>
          <cx:pt idx="23769">279827</cx:pt>
          <cx:pt idx="23770">279820</cx:pt>
          <cx:pt idx="23771">279809</cx:pt>
          <cx:pt idx="23772">279793</cx:pt>
          <cx:pt idx="23773">279733</cx:pt>
          <cx:pt idx="23774">279732</cx:pt>
          <cx:pt idx="23775">279715</cx:pt>
          <cx:pt idx="23776">279710</cx:pt>
          <cx:pt idx="23777">279687</cx:pt>
          <cx:pt idx="23778">279670</cx:pt>
          <cx:pt idx="23779">279667</cx:pt>
          <cx:pt idx="23780">279664</cx:pt>
          <cx:pt idx="23781">279641</cx:pt>
          <cx:pt idx="23782">279586</cx:pt>
          <cx:pt idx="23783">279585</cx:pt>
          <cx:pt idx="23784">279528</cx:pt>
          <cx:pt idx="23785">279527</cx:pt>
          <cx:pt idx="23786">279511</cx:pt>
          <cx:pt idx="23787">279497</cx:pt>
          <cx:pt idx="23788">279496</cx:pt>
          <cx:pt idx="23789">279486</cx:pt>
          <cx:pt idx="23790">279461</cx:pt>
          <cx:pt idx="23791">279451</cx:pt>
          <cx:pt idx="23792">279410</cx:pt>
          <cx:pt idx="23793">279377</cx:pt>
          <cx:pt idx="23794">279347</cx:pt>
          <cx:pt idx="23795">279333</cx:pt>
          <cx:pt idx="23796">279318</cx:pt>
          <cx:pt idx="23797">279297</cx:pt>
          <cx:pt idx="23798">279280</cx:pt>
          <cx:pt idx="23799">279245</cx:pt>
          <cx:pt idx="23800">279235</cx:pt>
          <cx:pt idx="23801">279222</cx:pt>
          <cx:pt idx="23802">279213</cx:pt>
          <cx:pt idx="23803">279205</cx:pt>
          <cx:pt idx="23804">279156</cx:pt>
          <cx:pt idx="23805">279131</cx:pt>
          <cx:pt idx="23806">279126</cx:pt>
          <cx:pt idx="23807">279110</cx:pt>
          <cx:pt idx="23808">279094</cx:pt>
          <cx:pt idx="23809">279089</cx:pt>
          <cx:pt idx="23810">278958</cx:pt>
          <cx:pt idx="23811">278956</cx:pt>
          <cx:pt idx="23812">278948</cx:pt>
          <cx:pt idx="23813">278943</cx:pt>
          <cx:pt idx="23814">278885</cx:pt>
          <cx:pt idx="23815">278858</cx:pt>
          <cx:pt idx="23816">278774</cx:pt>
          <cx:pt idx="23817">278738</cx:pt>
          <cx:pt idx="23818">278735</cx:pt>
          <cx:pt idx="23819">278683</cx:pt>
          <cx:pt idx="23820">278600</cx:pt>
          <cx:pt idx="23821">278571</cx:pt>
          <cx:pt idx="23822">278565</cx:pt>
          <cx:pt idx="23823">278558</cx:pt>
          <cx:pt idx="23824">278556</cx:pt>
          <cx:pt idx="23825">278544</cx:pt>
          <cx:pt idx="23826">278520</cx:pt>
          <cx:pt idx="23827">278454</cx:pt>
          <cx:pt idx="23828">278442</cx:pt>
          <cx:pt idx="23829">278427</cx:pt>
          <cx:pt idx="23830">278396</cx:pt>
          <cx:pt idx="23831">278341</cx:pt>
          <cx:pt idx="23832">278283</cx:pt>
          <cx:pt idx="23833">278261</cx:pt>
          <cx:pt idx="23834">278182</cx:pt>
          <cx:pt idx="23835">278176</cx:pt>
          <cx:pt idx="23836">278160</cx:pt>
          <cx:pt idx="23837">278155</cx:pt>
          <cx:pt idx="23838">278150</cx:pt>
          <cx:pt idx="23839">278147</cx:pt>
          <cx:pt idx="23840">278117</cx:pt>
          <cx:pt idx="23841">278088</cx:pt>
          <cx:pt idx="23842">278088</cx:pt>
          <cx:pt idx="23843">278084</cx:pt>
          <cx:pt idx="23844">278076</cx:pt>
          <cx:pt idx="23845">278053</cx:pt>
          <cx:pt idx="23846">278044</cx:pt>
          <cx:pt idx="23847">278030</cx:pt>
          <cx:pt idx="23848">278017</cx:pt>
          <cx:pt idx="23849">278015</cx:pt>
          <cx:pt idx="23850">278009</cx:pt>
          <cx:pt idx="23851">277998</cx:pt>
          <cx:pt idx="23852">277980</cx:pt>
          <cx:pt idx="23853">277932</cx:pt>
          <cx:pt idx="23854">277923</cx:pt>
          <cx:pt idx="23855">277880</cx:pt>
          <cx:pt idx="23856">277843</cx:pt>
          <cx:pt idx="23857">277832</cx:pt>
          <cx:pt idx="23858">277831</cx:pt>
          <cx:pt idx="23859">277772</cx:pt>
          <cx:pt idx="23860">277772</cx:pt>
          <cx:pt idx="23861">277764</cx:pt>
          <cx:pt idx="23862">277748</cx:pt>
          <cx:pt idx="23863">277731</cx:pt>
          <cx:pt idx="23864">277692</cx:pt>
          <cx:pt idx="23865">277685</cx:pt>
          <cx:pt idx="23866">277684</cx:pt>
          <cx:pt idx="23867">277667</cx:pt>
          <cx:pt idx="23868">277645</cx:pt>
          <cx:pt idx="23869">277600</cx:pt>
          <cx:pt idx="23870">277598</cx:pt>
          <cx:pt idx="23871">277587</cx:pt>
          <cx:pt idx="23872">277574</cx:pt>
          <cx:pt idx="23873">277511</cx:pt>
          <cx:pt idx="23874">277488</cx:pt>
          <cx:pt idx="23875">277486</cx:pt>
          <cx:pt idx="23876">277476</cx:pt>
          <cx:pt idx="23877">277465</cx:pt>
          <cx:pt idx="23878">277457</cx:pt>
          <cx:pt idx="23879">277445</cx:pt>
          <cx:pt idx="23880">277354</cx:pt>
          <cx:pt idx="23881">277350</cx:pt>
          <cx:pt idx="23882">277324</cx:pt>
          <cx:pt idx="23883">277307</cx:pt>
          <cx:pt idx="23884">277262</cx:pt>
          <cx:pt idx="23885">277248</cx:pt>
          <cx:pt idx="23886">277206</cx:pt>
          <cx:pt idx="23887">277200</cx:pt>
          <cx:pt idx="23888">277095</cx:pt>
          <cx:pt idx="23889">277068</cx:pt>
          <cx:pt idx="23890">277060</cx:pt>
          <cx:pt idx="23891">277048</cx:pt>
          <cx:pt idx="23892">277042</cx:pt>
          <cx:pt idx="23893">277042</cx:pt>
          <cx:pt idx="23894">276997</cx:pt>
          <cx:pt idx="23895">276959</cx:pt>
          <cx:pt idx="23896">276954</cx:pt>
          <cx:pt idx="23897">276927</cx:pt>
          <cx:pt idx="23898">276920</cx:pt>
          <cx:pt idx="23899">276878</cx:pt>
          <cx:pt idx="23900">276824</cx:pt>
          <cx:pt idx="23901">276796</cx:pt>
          <cx:pt idx="23902">276792</cx:pt>
          <cx:pt idx="23903">276792</cx:pt>
          <cx:pt idx="23904">276760</cx:pt>
          <cx:pt idx="23905">276722</cx:pt>
          <cx:pt idx="23906">276706</cx:pt>
          <cx:pt idx="23907">276695</cx:pt>
          <cx:pt idx="23908">276689</cx:pt>
          <cx:pt idx="23909">276647</cx:pt>
          <cx:pt idx="23910">276645</cx:pt>
          <cx:pt idx="23911">276628</cx:pt>
          <cx:pt idx="23912">276549</cx:pt>
          <cx:pt idx="23913">276511</cx:pt>
          <cx:pt idx="23914">276510</cx:pt>
          <cx:pt idx="23915">276500</cx:pt>
          <cx:pt idx="23916">276462</cx:pt>
          <cx:pt idx="23917">276460</cx:pt>
          <cx:pt idx="23918">276403</cx:pt>
          <cx:pt idx="23919">276400</cx:pt>
          <cx:pt idx="23920">276395</cx:pt>
          <cx:pt idx="23921">276371</cx:pt>
          <cx:pt idx="23922">276360</cx:pt>
          <cx:pt idx="23923">276312</cx:pt>
          <cx:pt idx="23924">276294</cx:pt>
          <cx:pt idx="23925">276251</cx:pt>
          <cx:pt idx="23926">276227</cx:pt>
          <cx:pt idx="23927">276130</cx:pt>
          <cx:pt idx="23928">276088</cx:pt>
          <cx:pt idx="23929">276076</cx:pt>
          <cx:pt idx="23930">276055</cx:pt>
          <cx:pt idx="23931">276020</cx:pt>
          <cx:pt idx="23932">276007</cx:pt>
          <cx:pt idx="23933">275980</cx:pt>
          <cx:pt idx="23934">275950</cx:pt>
          <cx:pt idx="23935">275945</cx:pt>
          <cx:pt idx="23936">275933</cx:pt>
          <cx:pt idx="23937">275883</cx:pt>
          <cx:pt idx="23938">275876</cx:pt>
          <cx:pt idx="23939">275855</cx:pt>
          <cx:pt idx="23940">275848</cx:pt>
          <cx:pt idx="23941">275817</cx:pt>
          <cx:pt idx="23942">275784</cx:pt>
          <cx:pt idx="23943">275774</cx:pt>
          <cx:pt idx="23944">275766</cx:pt>
          <cx:pt idx="23945">275755</cx:pt>
          <cx:pt idx="23946">275726</cx:pt>
          <cx:pt idx="23947">275701</cx:pt>
          <cx:pt idx="23948">275687</cx:pt>
          <cx:pt idx="23949">275679</cx:pt>
          <cx:pt idx="23950">275669</cx:pt>
          <cx:pt idx="23951">275638</cx:pt>
          <cx:pt idx="23952">275610</cx:pt>
          <cx:pt idx="23953">275583</cx:pt>
          <cx:pt idx="23954">275545</cx:pt>
          <cx:pt idx="23955">275517</cx:pt>
          <cx:pt idx="23956">275514</cx:pt>
          <cx:pt idx="23957">275495</cx:pt>
          <cx:pt idx="23958">275461</cx:pt>
          <cx:pt idx="23959">275444</cx:pt>
          <cx:pt idx="23960">275401</cx:pt>
          <cx:pt idx="23961">275364</cx:pt>
          <cx:pt idx="23962">275364</cx:pt>
          <cx:pt idx="23963">275360</cx:pt>
          <cx:pt idx="23964">275333</cx:pt>
          <cx:pt idx="23965">275324</cx:pt>
          <cx:pt idx="23966">275297</cx:pt>
          <cx:pt idx="23967">275246</cx:pt>
          <cx:pt idx="23968">275242</cx:pt>
          <cx:pt idx="23969">275241</cx:pt>
          <cx:pt idx="23970">275241</cx:pt>
          <cx:pt idx="23971">275223</cx:pt>
          <cx:pt idx="23972">275199</cx:pt>
          <cx:pt idx="23973">275165</cx:pt>
          <cx:pt idx="23974">275153</cx:pt>
          <cx:pt idx="23975">275125</cx:pt>
          <cx:pt idx="23976">275110</cx:pt>
          <cx:pt idx="23977">275059</cx:pt>
          <cx:pt idx="23978">275057</cx:pt>
          <cx:pt idx="23979">275053</cx:pt>
          <cx:pt idx="23980">275053</cx:pt>
          <cx:pt idx="23981">275036</cx:pt>
          <cx:pt idx="23982">275024</cx:pt>
          <cx:pt idx="23983">275016</cx:pt>
          <cx:pt idx="23984">275006</cx:pt>
          <cx:pt idx="23985">274950</cx:pt>
          <cx:pt idx="23986">274947</cx:pt>
          <cx:pt idx="23987">274909</cx:pt>
          <cx:pt idx="23988">274828</cx:pt>
          <cx:pt idx="23989">274808</cx:pt>
          <cx:pt idx="23990">274802</cx:pt>
          <cx:pt idx="23991">274710</cx:pt>
          <cx:pt idx="23992">274664</cx:pt>
          <cx:pt idx="23993">274640</cx:pt>
          <cx:pt idx="23994">274597</cx:pt>
          <cx:pt idx="23995">274578</cx:pt>
          <cx:pt idx="23996">274528</cx:pt>
          <cx:pt idx="23997">274508</cx:pt>
          <cx:pt idx="23998">274505</cx:pt>
          <cx:pt idx="23999">274459</cx:pt>
          <cx:pt idx="24000">274420</cx:pt>
          <cx:pt idx="24001">274412</cx:pt>
          <cx:pt idx="24002">274383</cx:pt>
          <cx:pt idx="24003">274374</cx:pt>
          <cx:pt idx="24004">274334</cx:pt>
          <cx:pt idx="24005">274332</cx:pt>
          <cx:pt idx="24006">274317</cx:pt>
          <cx:pt idx="24007">274294</cx:pt>
          <cx:pt idx="24008">274290</cx:pt>
          <cx:pt idx="24009">274274</cx:pt>
          <cx:pt idx="24010">274261</cx:pt>
          <cx:pt idx="24011">274256</cx:pt>
          <cx:pt idx="24012">274249</cx:pt>
          <cx:pt idx="24013">274231</cx:pt>
          <cx:pt idx="24014">274214</cx:pt>
          <cx:pt idx="24015">274190</cx:pt>
          <cx:pt idx="24016">274132</cx:pt>
          <cx:pt idx="24017">274127</cx:pt>
          <cx:pt idx="24018">274091</cx:pt>
          <cx:pt idx="24019">274089</cx:pt>
          <cx:pt idx="24020">274036</cx:pt>
          <cx:pt idx="24021">274026</cx:pt>
          <cx:pt idx="24022">274024</cx:pt>
          <cx:pt idx="24023">274008</cx:pt>
          <cx:pt idx="24024">273997</cx:pt>
          <cx:pt idx="24025">273981</cx:pt>
          <cx:pt idx="24026">273977</cx:pt>
          <cx:pt idx="24027">273934</cx:pt>
          <cx:pt idx="24028">273924</cx:pt>
          <cx:pt idx="24029">273922</cx:pt>
          <cx:pt idx="24030">273886</cx:pt>
          <cx:pt idx="24031">273860</cx:pt>
          <cx:pt idx="24032">273808</cx:pt>
          <cx:pt idx="24033">273767</cx:pt>
          <cx:pt idx="24034">273711</cx:pt>
          <cx:pt idx="24035">273628</cx:pt>
          <cx:pt idx="24036">273623</cx:pt>
          <cx:pt idx="24037">273549</cx:pt>
          <cx:pt idx="24038">273489</cx:pt>
          <cx:pt idx="24039">273464</cx:pt>
          <cx:pt idx="24040">273446</cx:pt>
          <cx:pt idx="24041">273365</cx:pt>
          <cx:pt idx="24042">273302</cx:pt>
          <cx:pt idx="24043">273299</cx:pt>
          <cx:pt idx="24044">273271</cx:pt>
          <cx:pt idx="24045">273263</cx:pt>
          <cx:pt idx="24046">273251</cx:pt>
          <cx:pt idx="24047">273239</cx:pt>
          <cx:pt idx="24048">273209</cx:pt>
          <cx:pt idx="24049">273204</cx:pt>
          <cx:pt idx="24050">273127</cx:pt>
          <cx:pt idx="24051">273102</cx:pt>
          <cx:pt idx="24052">273101</cx:pt>
          <cx:pt idx="24053">273076</cx:pt>
          <cx:pt idx="24054">273063</cx:pt>
          <cx:pt idx="24055">273017</cx:pt>
          <cx:pt idx="24056">272999</cx:pt>
          <cx:pt idx="24057">272880</cx:pt>
          <cx:pt idx="24058">272847</cx:pt>
          <cx:pt idx="24059">272825</cx:pt>
          <cx:pt idx="24060">272754</cx:pt>
          <cx:pt idx="24061">272752</cx:pt>
          <cx:pt idx="24062">272747</cx:pt>
          <cx:pt idx="24063">272694</cx:pt>
          <cx:pt idx="24064">272675</cx:pt>
          <cx:pt idx="24065">272666</cx:pt>
          <cx:pt idx="24066">272636</cx:pt>
          <cx:pt idx="24067">272633</cx:pt>
          <cx:pt idx="24068">272627</cx:pt>
          <cx:pt idx="24069">272595</cx:pt>
          <cx:pt idx="24070">272590</cx:pt>
          <cx:pt idx="24071">272577</cx:pt>
          <cx:pt idx="24072">272558</cx:pt>
          <cx:pt idx="24073">272543</cx:pt>
          <cx:pt idx="24074">272512</cx:pt>
          <cx:pt idx="24075">272500</cx:pt>
          <cx:pt idx="24076">272490</cx:pt>
          <cx:pt idx="24077">272484</cx:pt>
          <cx:pt idx="24078">272466</cx:pt>
          <cx:pt idx="24079">272440</cx:pt>
          <cx:pt idx="24080">272426</cx:pt>
          <cx:pt idx="24081">272420</cx:pt>
          <cx:pt idx="24082">272403</cx:pt>
          <cx:pt idx="24083">272401</cx:pt>
          <cx:pt idx="24084">272399</cx:pt>
          <cx:pt idx="24085">272389</cx:pt>
          <cx:pt idx="24086">272351</cx:pt>
          <cx:pt idx="24087">272337</cx:pt>
          <cx:pt idx="24088">272333</cx:pt>
          <cx:pt idx="24089">272318</cx:pt>
          <cx:pt idx="24090">272316</cx:pt>
          <cx:pt idx="24091">272310</cx:pt>
          <cx:pt idx="24092">272301</cx:pt>
          <cx:pt idx="24093">272262</cx:pt>
          <cx:pt idx="24094">272259</cx:pt>
          <cx:pt idx="24095">272251</cx:pt>
          <cx:pt idx="24096">272239</cx:pt>
          <cx:pt idx="24097">272235</cx:pt>
          <cx:pt idx="24098">272208</cx:pt>
          <cx:pt idx="24099">272199</cx:pt>
          <cx:pt idx="24100">272183</cx:pt>
          <cx:pt idx="24101">272165</cx:pt>
          <cx:pt idx="24102">272139</cx:pt>
          <cx:pt idx="24103">272123</cx:pt>
          <cx:pt idx="24104">272083</cx:pt>
          <cx:pt idx="24105">272060</cx:pt>
          <cx:pt idx="24106">272058</cx:pt>
          <cx:pt idx="24107">272029</cx:pt>
          <cx:pt idx="24108">272010</cx:pt>
          <cx:pt idx="24109">271993</cx:pt>
          <cx:pt idx="24110">271950</cx:pt>
          <cx:pt idx="24111">271940</cx:pt>
          <cx:pt idx="24112">271865</cx:pt>
          <cx:pt idx="24113">271860</cx:pt>
          <cx:pt idx="24114">271859</cx:pt>
          <cx:pt idx="24115">271824</cx:pt>
          <cx:pt idx="24116">271810</cx:pt>
          <cx:pt idx="24117">271735</cx:pt>
          <cx:pt idx="24118">271729</cx:pt>
          <cx:pt idx="24119">271702</cx:pt>
          <cx:pt idx="24120">271699</cx:pt>
          <cx:pt idx="24121">271667</cx:pt>
          <cx:pt idx="24122">271663</cx:pt>
          <cx:pt idx="24123">271612</cx:pt>
          <cx:pt idx="24124">271606</cx:pt>
          <cx:pt idx="24125">271596</cx:pt>
          <cx:pt idx="24126">271583</cx:pt>
          <cx:pt idx="24127">271572</cx:pt>
          <cx:pt idx="24128">271570</cx:pt>
          <cx:pt idx="24129">271549</cx:pt>
          <cx:pt idx="24130">271519</cx:pt>
          <cx:pt idx="24131">271491</cx:pt>
          <cx:pt idx="24132">271454</cx:pt>
          <cx:pt idx="24133">271385</cx:pt>
          <cx:pt idx="24134">271374</cx:pt>
          <cx:pt idx="24135">271345</cx:pt>
          <cx:pt idx="24136">271328</cx:pt>
          <cx:pt idx="24137">271296</cx:pt>
          <cx:pt idx="24138">271267</cx:pt>
          <cx:pt idx="24139">271263</cx:pt>
          <cx:pt idx="24140">271254</cx:pt>
          <cx:pt idx="24141">271233</cx:pt>
          <cx:pt idx="24142">271232</cx:pt>
          <cx:pt idx="24143">271222</cx:pt>
          <cx:pt idx="24144">271171</cx:pt>
          <cx:pt idx="24145">271122</cx:pt>
          <cx:pt idx="24146">271095</cx:pt>
          <cx:pt idx="24147">271000</cx:pt>
          <cx:pt idx="24148">270981</cx:pt>
          <cx:pt idx="24149">270973</cx:pt>
          <cx:pt idx="24150">270964</cx:pt>
          <cx:pt idx="24151">270956</cx:pt>
          <cx:pt idx="24152">270939</cx:pt>
          <cx:pt idx="24153">270934</cx:pt>
          <cx:pt idx="24154">270925</cx:pt>
          <cx:pt idx="24155">270919</cx:pt>
          <cx:pt idx="24156">270893</cx:pt>
          <cx:pt idx="24157">270890</cx:pt>
          <cx:pt idx="24158">270880</cx:pt>
          <cx:pt idx="24159">270878</cx:pt>
          <cx:pt idx="24160">270869</cx:pt>
          <cx:pt idx="24161">270798</cx:pt>
          <cx:pt idx="24162">270784</cx:pt>
          <cx:pt idx="24163">270710</cx:pt>
          <cx:pt idx="24164">270703</cx:pt>
          <cx:pt idx="24165">270687</cx:pt>
          <cx:pt idx="24166">270604</cx:pt>
          <cx:pt idx="24167">270585</cx:pt>
          <cx:pt idx="24168">270559</cx:pt>
          <cx:pt idx="24169">270546</cx:pt>
          <cx:pt idx="24170">270540</cx:pt>
          <cx:pt idx="24171">270535</cx:pt>
          <cx:pt idx="24172">270508</cx:pt>
          <cx:pt idx="24173">270451</cx:pt>
          <cx:pt idx="24174">270450</cx:pt>
          <cx:pt idx="24175">270443</cx:pt>
          <cx:pt idx="24176">270440</cx:pt>
          <cx:pt idx="24177">270372</cx:pt>
          <cx:pt idx="24178">270340</cx:pt>
          <cx:pt idx="24179">270270</cx:pt>
          <cx:pt idx="24180">270256</cx:pt>
          <cx:pt idx="24181">270247</cx:pt>
          <cx:pt idx="24182">270245</cx:pt>
          <cx:pt idx="24183">270226</cx:pt>
          <cx:pt idx="24184">270222</cx:pt>
          <cx:pt idx="24185">270219</cx:pt>
          <cx:pt idx="24186">270210</cx:pt>
          <cx:pt idx="24187">270198</cx:pt>
          <cx:pt idx="24188">270142</cx:pt>
          <cx:pt idx="24189">270134</cx:pt>
          <cx:pt idx="24190">270134</cx:pt>
          <cx:pt idx="24191">270120</cx:pt>
          <cx:pt idx="24192">270080</cx:pt>
          <cx:pt idx="24193">270001</cx:pt>
          <cx:pt idx="24194">269998</cx:pt>
          <cx:pt idx="24195">269980</cx:pt>
          <cx:pt idx="24196">269898</cx:pt>
          <cx:pt idx="24197">269869</cx:pt>
          <cx:pt idx="24198">269860</cx:pt>
          <cx:pt idx="24199">269761</cx:pt>
          <cx:pt idx="24200">269736</cx:pt>
          <cx:pt idx="24201">269736</cx:pt>
          <cx:pt idx="24202">269711</cx:pt>
          <cx:pt idx="24203">269706</cx:pt>
          <cx:pt idx="24204">269690</cx:pt>
          <cx:pt idx="24205">269677</cx:pt>
          <cx:pt idx="24206">269654</cx:pt>
          <cx:pt idx="24207">269649</cx:pt>
          <cx:pt idx="24208">269640</cx:pt>
          <cx:pt idx="24209">269623</cx:pt>
          <cx:pt idx="24210">269612</cx:pt>
          <cx:pt idx="24211">269590</cx:pt>
          <cx:pt idx="24212">269562</cx:pt>
          <cx:pt idx="24213">269538</cx:pt>
          <cx:pt idx="24214">269536</cx:pt>
          <cx:pt idx="24215">269526</cx:pt>
          <cx:pt idx="24216">269523</cx:pt>
          <cx:pt idx="24217">269489</cx:pt>
          <cx:pt idx="24218">269483</cx:pt>
          <cx:pt idx="24219">269478</cx:pt>
          <cx:pt idx="24220">269449</cx:pt>
          <cx:pt idx="24221">269447</cx:pt>
          <cx:pt idx="24222">269444</cx:pt>
          <cx:pt idx="24223">269400</cx:pt>
          <cx:pt idx="24224">269367</cx:pt>
          <cx:pt idx="24225">269349</cx:pt>
          <cx:pt idx="24226">269301</cx:pt>
          <cx:pt idx="24227">269269</cx:pt>
          <cx:pt idx="24228">269256</cx:pt>
          <cx:pt idx="24229">269229</cx:pt>
          <cx:pt idx="24230">269223</cx:pt>
          <cx:pt idx="24231">269210</cx:pt>
          <cx:pt idx="24232">269197</cx:pt>
          <cx:pt idx="24233">269184</cx:pt>
          <cx:pt idx="24234">269145</cx:pt>
          <cx:pt idx="24235">269131</cx:pt>
          <cx:pt idx="24236">269122</cx:pt>
          <cx:pt idx="24237">269122</cx:pt>
          <cx:pt idx="24238">269103</cx:pt>
          <cx:pt idx="24239">269098</cx:pt>
          <cx:pt idx="24240">269070</cx:pt>
          <cx:pt idx="24241">269061</cx:pt>
          <cx:pt idx="24242">269061</cx:pt>
          <cx:pt idx="24243">269050</cx:pt>
          <cx:pt idx="24244">269045</cx:pt>
          <cx:pt idx="24245">268951</cx:pt>
          <cx:pt idx="24246">268936</cx:pt>
          <cx:pt idx="24247">268929</cx:pt>
          <cx:pt idx="24248">268883</cx:pt>
          <cx:pt idx="24249">268823</cx:pt>
          <cx:pt idx="24250">268776</cx:pt>
          <cx:pt idx="24251">268767</cx:pt>
          <cx:pt idx="24252">268730</cx:pt>
          <cx:pt idx="24253">268714</cx:pt>
          <cx:pt idx="24254">268682</cx:pt>
          <cx:pt idx="24255">268637</cx:pt>
          <cx:pt idx="24256">268634</cx:pt>
          <cx:pt idx="24257">268608</cx:pt>
          <cx:pt idx="24258">268556</cx:pt>
          <cx:pt idx="24259">268531</cx:pt>
          <cx:pt idx="24260">268479</cx:pt>
          <cx:pt idx="24261">268462</cx:pt>
          <cx:pt idx="24262">268458</cx:pt>
          <cx:pt idx="24263">268451</cx:pt>
          <cx:pt idx="24264">268430</cx:pt>
          <cx:pt idx="24265">268408</cx:pt>
          <cx:pt idx="24266">268393</cx:pt>
          <cx:pt idx="24267">268385</cx:pt>
          <cx:pt idx="24268">268328</cx:pt>
          <cx:pt idx="24269">268300</cx:pt>
          <cx:pt idx="24270">268273</cx:pt>
          <cx:pt idx="24271">268269</cx:pt>
          <cx:pt idx="24272">268248</cx:pt>
          <cx:pt idx="24273">268192</cx:pt>
          <cx:pt idx="24274">268135</cx:pt>
          <cx:pt idx="24275">268111</cx:pt>
          <cx:pt idx="24276">268109</cx:pt>
          <cx:pt idx="24277">268097</cx:pt>
          <cx:pt idx="24278">268079</cx:pt>
          <cx:pt idx="24279">268071</cx:pt>
          <cx:pt idx="24280">268057</cx:pt>
          <cx:pt idx="24281">268055</cx:pt>
          <cx:pt idx="24282">268053</cx:pt>
          <cx:pt idx="24283">268012</cx:pt>
          <cx:pt idx="24284">267950</cx:pt>
          <cx:pt idx="24285">267937</cx:pt>
          <cx:pt idx="24286">267900</cx:pt>
          <cx:pt idx="24287">267886</cx:pt>
          <cx:pt idx="24288">267851</cx:pt>
          <cx:pt idx="24289">267787</cx:pt>
          <cx:pt idx="24290">267777</cx:pt>
          <cx:pt idx="24291">267741</cx:pt>
          <cx:pt idx="24292">267738</cx:pt>
          <cx:pt idx="24293">267727</cx:pt>
          <cx:pt idx="24294">267716</cx:pt>
          <cx:pt idx="24295">267684</cx:pt>
          <cx:pt idx="24296">267660</cx:pt>
          <cx:pt idx="24297">267638</cx:pt>
          <cx:pt idx="24298">267631</cx:pt>
          <cx:pt idx="24299">267627</cx:pt>
          <cx:pt idx="24300">267576</cx:pt>
          <cx:pt idx="24301">267519</cx:pt>
          <cx:pt idx="24302">267507</cx:pt>
          <cx:pt idx="24303">267497</cx:pt>
          <cx:pt idx="24304">267495</cx:pt>
          <cx:pt idx="24305">267473</cx:pt>
          <cx:pt idx="24306">267467</cx:pt>
          <cx:pt idx="24307">267410</cx:pt>
          <cx:pt idx="24308">267401</cx:pt>
          <cx:pt idx="24309">267365</cx:pt>
          <cx:pt idx="24310">267299</cx:pt>
          <cx:pt idx="24311">267298</cx:pt>
          <cx:pt idx="24312">267282</cx:pt>
          <cx:pt idx="24313">267267</cx:pt>
          <cx:pt idx="24314">267240</cx:pt>
          <cx:pt idx="24315">267240</cx:pt>
          <cx:pt idx="24316">267237</cx:pt>
          <cx:pt idx="24317">267207</cx:pt>
          <cx:pt idx="24318">267160</cx:pt>
          <cx:pt idx="24319">267151</cx:pt>
          <cx:pt idx="24320">267135</cx:pt>
          <cx:pt idx="24321">267135</cx:pt>
          <cx:pt idx="24322">267110</cx:pt>
          <cx:pt idx="24323">267091</cx:pt>
          <cx:pt idx="24324">267067</cx:pt>
          <cx:pt idx="24325">267039</cx:pt>
          <cx:pt idx="24326">267030</cx:pt>
          <cx:pt idx="24327">267014</cx:pt>
          <cx:pt idx="24328">267011</cx:pt>
          <cx:pt idx="24329">266964</cx:pt>
          <cx:pt idx="24330">266944</cx:pt>
          <cx:pt idx="24331">266927</cx:pt>
          <cx:pt idx="24332">266901</cx:pt>
          <cx:pt idx="24333">266892</cx:pt>
          <cx:pt idx="24334">266861</cx:pt>
          <cx:pt idx="24335">266848</cx:pt>
          <cx:pt idx="24336">266821</cx:pt>
          <cx:pt idx="24337">266820</cx:pt>
          <cx:pt idx="24338">266759</cx:pt>
          <cx:pt idx="24339">266732</cx:pt>
          <cx:pt idx="24340">266726</cx:pt>
          <cx:pt idx="24341">266707</cx:pt>
          <cx:pt idx="24342">266694</cx:pt>
          <cx:pt idx="24343">266655</cx:pt>
          <cx:pt idx="24344">266654</cx:pt>
          <cx:pt idx="24345">266646</cx:pt>
          <cx:pt idx="24346">266644</cx:pt>
          <cx:pt idx="24347">266619</cx:pt>
          <cx:pt idx="24348">266594</cx:pt>
          <cx:pt idx="24349">266519</cx:pt>
          <cx:pt idx="24350">266509</cx:pt>
          <cx:pt idx="24351">266492</cx:pt>
          <cx:pt idx="24352">266418</cx:pt>
          <cx:pt idx="24353">266297</cx:pt>
          <cx:pt idx="24354">266269</cx:pt>
          <cx:pt idx="24355">266267</cx:pt>
          <cx:pt idx="24356">266239</cx:pt>
          <cx:pt idx="24357">266196</cx:pt>
          <cx:pt idx="24358">266108</cx:pt>
          <cx:pt idx="24359">266102</cx:pt>
          <cx:pt idx="24360">266097</cx:pt>
          <cx:pt idx="24361">266085</cx:pt>
          <cx:pt idx="24362">266066</cx:pt>
          <cx:pt idx="24363">266038</cx:pt>
          <cx:pt idx="24364">266017</cx:pt>
          <cx:pt idx="24365">265939</cx:pt>
          <cx:pt idx="24366">265926</cx:pt>
          <cx:pt idx="24367">265836</cx:pt>
          <cx:pt idx="24368">265833</cx:pt>
          <cx:pt idx="24369">265821</cx:pt>
          <cx:pt idx="24370">265775</cx:pt>
          <cx:pt idx="24371">265771</cx:pt>
          <cx:pt idx="24372">265765</cx:pt>
          <cx:pt idx="24373">265764</cx:pt>
          <cx:pt idx="24374">265713</cx:pt>
          <cx:pt idx="24375">265711</cx:pt>
          <cx:pt idx="24376">265698</cx:pt>
          <cx:pt idx="24377">265671</cx:pt>
          <cx:pt idx="24378">265645</cx:pt>
          <cx:pt idx="24379">265643</cx:pt>
          <cx:pt idx="24380">265638</cx:pt>
          <cx:pt idx="24381">265626</cx:pt>
          <cx:pt idx="24382">265611</cx:pt>
          <cx:pt idx="24383">265554</cx:pt>
          <cx:pt idx="24384">265534</cx:pt>
          <cx:pt idx="24385">265466</cx:pt>
          <cx:pt idx="24386">265435</cx:pt>
          <cx:pt idx="24387">265392</cx:pt>
          <cx:pt idx="24388">265382</cx:pt>
          <cx:pt idx="24389">265317</cx:pt>
          <cx:pt idx="24390">265304</cx:pt>
          <cx:pt idx="24391">265303</cx:pt>
          <cx:pt idx="24392">265298</cx:pt>
          <cx:pt idx="24393">265280</cx:pt>
          <cx:pt idx="24394">265278</cx:pt>
          <cx:pt idx="24395">265254</cx:pt>
          <cx:pt idx="24396">265241</cx:pt>
          <cx:pt idx="24397">265221</cx:pt>
          <cx:pt idx="24398">265204</cx:pt>
          <cx:pt idx="24399">265189</cx:pt>
          <cx:pt idx="24400">265139</cx:pt>
          <cx:pt idx="24401">265139</cx:pt>
          <cx:pt idx="24402">265108</cx:pt>
          <cx:pt idx="24403">265098</cx:pt>
          <cx:pt idx="24404">265092</cx:pt>
          <cx:pt idx="24405">265055</cx:pt>
          <cx:pt idx="24406">265038</cx:pt>
          <cx:pt idx="24407">265034</cx:pt>
          <cx:pt idx="24408">265023</cx:pt>
          <cx:pt idx="24409">264985</cx:pt>
          <cx:pt idx="24410">264978</cx:pt>
          <cx:pt idx="24411">264975</cx:pt>
          <cx:pt idx="24412">264970</cx:pt>
          <cx:pt idx="24413">264965</cx:pt>
          <cx:pt idx="24414">264926</cx:pt>
          <cx:pt idx="24415">264906</cx:pt>
          <cx:pt idx="24416">264865</cx:pt>
          <cx:pt idx="24417">264849</cx:pt>
          <cx:pt idx="24418">264845</cx:pt>
          <cx:pt idx="24419">264830</cx:pt>
          <cx:pt idx="24420">264826</cx:pt>
          <cx:pt idx="24421">264819</cx:pt>
          <cx:pt idx="24422">264767</cx:pt>
          <cx:pt idx="24423">264761</cx:pt>
          <cx:pt idx="24424">264753</cx:pt>
          <cx:pt idx="24425">264720</cx:pt>
          <cx:pt idx="24426">264707</cx:pt>
          <cx:pt idx="24427">264593</cx:pt>
          <cx:pt idx="24428">264577</cx:pt>
          <cx:pt idx="24429">264575</cx:pt>
          <cx:pt idx="24430">264571</cx:pt>
          <cx:pt idx="24431">264549</cx:pt>
          <cx:pt idx="24432">264532</cx:pt>
          <cx:pt idx="24433">264492</cx:pt>
          <cx:pt idx="24434">264477</cx:pt>
          <cx:pt idx="24435">264464</cx:pt>
          <cx:pt idx="24436">264365</cx:pt>
          <cx:pt idx="24437">264357</cx:pt>
          <cx:pt idx="24438">264293</cx:pt>
          <cx:pt idx="24439">264280</cx:pt>
          <cx:pt idx="24440">264252</cx:pt>
          <cx:pt idx="24441">264220</cx:pt>
          <cx:pt idx="24442">264195</cx:pt>
          <cx:pt idx="24443">264189</cx:pt>
          <cx:pt idx="24444">264184</cx:pt>
          <cx:pt idx="24445">264183</cx:pt>
          <cx:pt idx="24446">264174</cx:pt>
          <cx:pt idx="24447">264166</cx:pt>
          <cx:pt idx="24448">264121</cx:pt>
          <cx:pt idx="24449">264093</cx:pt>
          <cx:pt idx="24450">264066</cx:pt>
          <cx:pt idx="24451">264032</cx:pt>
          <cx:pt idx="24452">264029</cx:pt>
          <cx:pt idx="24453">264017</cx:pt>
          <cx:pt idx="24454">264010</cx:pt>
          <cx:pt idx="24455">263998</cx:pt>
          <cx:pt idx="24456">263963</cx:pt>
          <cx:pt idx="24457">263936</cx:pt>
          <cx:pt idx="24458">263828</cx:pt>
          <cx:pt idx="24459">263790</cx:pt>
          <cx:pt idx="24460">263785</cx:pt>
          <cx:pt idx="24461">263680</cx:pt>
          <cx:pt idx="24462">263668</cx:pt>
          <cx:pt idx="24463">263634</cx:pt>
          <cx:pt idx="24464">263629</cx:pt>
          <cx:pt idx="24465">263540</cx:pt>
          <cx:pt idx="24466">263531</cx:pt>
          <cx:pt idx="24467">263486</cx:pt>
          <cx:pt idx="24468">263483</cx:pt>
          <cx:pt idx="24469">263463</cx:pt>
          <cx:pt idx="24470">263454</cx:pt>
          <cx:pt idx="24471">263438</cx:pt>
          <cx:pt idx="24472">263438</cx:pt>
          <cx:pt idx="24473">263434</cx:pt>
          <cx:pt idx="24474">263433</cx:pt>
          <cx:pt idx="24475">263379</cx:pt>
          <cx:pt idx="24476">263369</cx:pt>
          <cx:pt idx="24477">263368</cx:pt>
          <cx:pt idx="24478">263367</cx:pt>
          <cx:pt idx="24479">263359</cx:pt>
          <cx:pt idx="24480">263357</cx:pt>
          <cx:pt idx="24481">263351</cx:pt>
          <cx:pt idx="24482">263309</cx:pt>
          <cx:pt idx="24483">263296</cx:pt>
          <cx:pt idx="24484">263285</cx:pt>
          <cx:pt idx="24485">263266</cx:pt>
          <cx:pt idx="24486">263250</cx:pt>
          <cx:pt idx="24487">263246</cx:pt>
          <cx:pt idx="24488">263234</cx:pt>
          <cx:pt idx="24489">263209</cx:pt>
          <cx:pt idx="24490">263207</cx:pt>
          <cx:pt idx="24491">263195</cx:pt>
          <cx:pt idx="24492">263155</cx:pt>
          <cx:pt idx="24493">263126</cx:pt>
          <cx:pt idx="24494">263089</cx:pt>
          <cx:pt idx="24495">263057</cx:pt>
          <cx:pt idx="24496">263024</cx:pt>
          <cx:pt idx="24497">262978</cx:pt>
          <cx:pt idx="24498">262975</cx:pt>
          <cx:pt idx="24499">262946</cx:pt>
          <cx:pt idx="24500">262941</cx:pt>
          <cx:pt idx="24501">262918</cx:pt>
          <cx:pt idx="24502">262917</cx:pt>
          <cx:pt idx="24503">262907</cx:pt>
          <cx:pt idx="24504">262881</cx:pt>
          <cx:pt idx="24505">262842</cx:pt>
          <cx:pt idx="24506">262841</cx:pt>
          <cx:pt idx="24507">262839</cx:pt>
          <cx:pt idx="24508">262821</cx:pt>
          <cx:pt idx="24509">262797</cx:pt>
          <cx:pt idx="24510">262792</cx:pt>
          <cx:pt idx="24511">262774</cx:pt>
          <cx:pt idx="24512">262772</cx:pt>
          <cx:pt idx="24513">262771</cx:pt>
          <cx:pt idx="24514">262736</cx:pt>
          <cx:pt idx="24515">262720</cx:pt>
          <cx:pt idx="24516">262654</cx:pt>
          <cx:pt idx="24517">262542</cx:pt>
          <cx:pt idx="24518">262539</cx:pt>
          <cx:pt idx="24519">262525</cx:pt>
          <cx:pt idx="24520">262476</cx:pt>
          <cx:pt idx="24521">262472</cx:pt>
          <cx:pt idx="24522">262441</cx:pt>
          <cx:pt idx="24523">262434</cx:pt>
          <cx:pt idx="24524">262367</cx:pt>
          <cx:pt idx="24525">262321</cx:pt>
          <cx:pt idx="24526">262312</cx:pt>
          <cx:pt idx="24527">262242</cx:pt>
          <cx:pt idx="24528">262238</cx:pt>
          <cx:pt idx="24529">262198</cx:pt>
          <cx:pt idx="24530">262197</cx:pt>
          <cx:pt idx="24531">262155</cx:pt>
          <cx:pt idx="24532">262135</cx:pt>
          <cx:pt idx="24533">262066</cx:pt>
          <cx:pt idx="24534">262042</cx:pt>
          <cx:pt idx="24535">262017</cx:pt>
          <cx:pt idx="24536">262017</cx:pt>
          <cx:pt idx="24537">262000</cx:pt>
          <cx:pt idx="24538">261942</cx:pt>
          <cx:pt idx="24539">261888</cx:pt>
          <cx:pt idx="24540">261887</cx:pt>
          <cx:pt idx="24541">261884</cx:pt>
          <cx:pt idx="24542">261836</cx:pt>
          <cx:pt idx="24543">261831</cx:pt>
          <cx:pt idx="24544">261830</cx:pt>
          <cx:pt idx="24545">261828</cx:pt>
          <cx:pt idx="24546">261817</cx:pt>
          <cx:pt idx="24547">261799</cx:pt>
          <cx:pt idx="24548">261799</cx:pt>
          <cx:pt idx="24549">261731</cx:pt>
          <cx:pt idx="24550">261698</cx:pt>
          <cx:pt idx="24551">261689</cx:pt>
          <cx:pt idx="24552">261637</cx:pt>
          <cx:pt idx="24553">261622</cx:pt>
          <cx:pt idx="24554">261617</cx:pt>
          <cx:pt idx="24555">261603</cx:pt>
          <cx:pt idx="24556">261585</cx:pt>
          <cx:pt idx="24557">261583</cx:pt>
          <cx:pt idx="24558">261577</cx:pt>
          <cx:pt idx="24559">261544</cx:pt>
          <cx:pt idx="24560">261533</cx:pt>
          <cx:pt idx="24561">261520</cx:pt>
          <cx:pt idx="24562">261478</cx:pt>
          <cx:pt idx="24563">261467</cx:pt>
          <cx:pt idx="24564">261418</cx:pt>
          <cx:pt idx="24565">261418</cx:pt>
          <cx:pt idx="24566">261385</cx:pt>
          <cx:pt idx="24567">261370</cx:pt>
          <cx:pt idx="24568">261351</cx:pt>
          <cx:pt idx="24569">261332</cx:pt>
          <cx:pt idx="24570">261320</cx:pt>
          <cx:pt idx="24571">261319</cx:pt>
          <cx:pt idx="24572">261232</cx:pt>
          <cx:pt idx="24573">261181</cx:pt>
          <cx:pt idx="24574">261141</cx:pt>
          <cx:pt idx="24575">261139</cx:pt>
          <cx:pt idx="24576">261135</cx:pt>
          <cx:pt idx="24577">261128</cx:pt>
          <cx:pt idx="24578">261075</cx:pt>
          <cx:pt idx="24579">261074</cx:pt>
          <cx:pt idx="24580">261046</cx:pt>
          <cx:pt idx="24581">261033</cx:pt>
          <cx:pt idx="24582">261020</cx:pt>
          <cx:pt idx="24583">260982</cx:pt>
          <cx:pt idx="24584">260964</cx:pt>
          <cx:pt idx="24585">260953</cx:pt>
          <cx:pt idx="24586">260935</cx:pt>
          <cx:pt idx="24587">260926</cx:pt>
          <cx:pt idx="24588">260907</cx:pt>
          <cx:pt idx="24589">260888</cx:pt>
          <cx:pt idx="24590">260841</cx:pt>
          <cx:pt idx="24591">260840</cx:pt>
          <cx:pt idx="24592">260826</cx:pt>
          <cx:pt idx="24593">260820</cx:pt>
          <cx:pt idx="24594">260763</cx:pt>
          <cx:pt idx="24595">260705</cx:pt>
          <cx:pt idx="24596">260671</cx:pt>
          <cx:pt idx="24597">260647</cx:pt>
          <cx:pt idx="24598">260619</cx:pt>
          <cx:pt idx="24599">260496</cx:pt>
          <cx:pt idx="24600">260485</cx:pt>
          <cx:pt idx="24601">260465</cx:pt>
          <cx:pt idx="24602">260461</cx:pt>
          <cx:pt idx="24603">260453</cx:pt>
          <cx:pt idx="24604">260352</cx:pt>
          <cx:pt idx="24605">260345</cx:pt>
          <cx:pt idx="24606">260335</cx:pt>
          <cx:pt idx="24607">260327</cx:pt>
          <cx:pt idx="24608">260276</cx:pt>
          <cx:pt idx="24609">260261</cx:pt>
          <cx:pt idx="24610">260199</cx:pt>
          <cx:pt idx="24611">260148</cx:pt>
          <cx:pt idx="24612">260126</cx:pt>
          <cx:pt idx="24613">260115</cx:pt>
          <cx:pt idx="24614">260102</cx:pt>
          <cx:pt idx="24615">260034</cx:pt>
          <cx:pt idx="24616">259989</cx:pt>
          <cx:pt idx="24617">259982</cx:pt>
          <cx:pt idx="24618">259933</cx:pt>
          <cx:pt idx="24619">259927</cx:pt>
          <cx:pt idx="24620">259925</cx:pt>
          <cx:pt idx="24621">259918</cx:pt>
          <cx:pt idx="24622">259905</cx:pt>
          <cx:pt idx="24623">259877</cx:pt>
          <cx:pt idx="24624">259869</cx:pt>
          <cx:pt idx="24625">259867</cx:pt>
          <cx:pt idx="24626">259854</cx:pt>
          <cx:pt idx="24627">259853</cx:pt>
          <cx:pt idx="24628">259838</cx:pt>
          <cx:pt idx="24629">259834</cx:pt>
          <cx:pt idx="24630">259803</cx:pt>
          <cx:pt idx="24631">259756</cx:pt>
          <cx:pt idx="24632">259731</cx:pt>
          <cx:pt idx="24633">259712</cx:pt>
          <cx:pt idx="24634">259590</cx:pt>
          <cx:pt idx="24635">259537</cx:pt>
          <cx:pt idx="24636">259514</cx:pt>
          <cx:pt idx="24637">259480</cx:pt>
          <cx:pt idx="24638">259469</cx:pt>
          <cx:pt idx="24639">259429</cx:pt>
          <cx:pt idx="24640">259403</cx:pt>
          <cx:pt idx="24641">259384</cx:pt>
          <cx:pt idx="24642">259378</cx:pt>
          <cx:pt idx="24643">259373</cx:pt>
          <cx:pt idx="24644">259328</cx:pt>
          <cx:pt idx="24645">259313</cx:pt>
          <cx:pt idx="24646">259311</cx:pt>
          <cx:pt idx="24647">259309</cx:pt>
          <cx:pt idx="24648">259280</cx:pt>
          <cx:pt idx="24649">259267</cx:pt>
          <cx:pt idx="24650">259257</cx:pt>
          <cx:pt idx="24651">259252</cx:pt>
          <cx:pt idx="24652">259248</cx:pt>
          <cx:pt idx="24653">259212</cx:pt>
          <cx:pt idx="24654">259124</cx:pt>
          <cx:pt idx="24655">259100</cx:pt>
          <cx:pt idx="24656">259043</cx:pt>
          <cx:pt idx="24657">259037</cx:pt>
          <cx:pt idx="24658">259034</cx:pt>
          <cx:pt idx="24659">259009</cx:pt>
          <cx:pt idx="24660">259007</cx:pt>
          <cx:pt idx="24661">259003</cx:pt>
          <cx:pt idx="24662">258991</cx:pt>
          <cx:pt idx="24663">258981</cx:pt>
          <cx:pt idx="24664">258980</cx:pt>
          <cx:pt idx="24665">258960</cx:pt>
          <cx:pt idx="24666">258905</cx:pt>
          <cx:pt idx="24667">258875</cx:pt>
          <cx:pt idx="24668">258869</cx:pt>
          <cx:pt idx="24669">258858</cx:pt>
          <cx:pt idx="24670">258825</cx:pt>
          <cx:pt idx="24671">258800</cx:pt>
          <cx:pt idx="24672">258746</cx:pt>
          <cx:pt idx="24673">258739</cx:pt>
          <cx:pt idx="24674">258719</cx:pt>
          <cx:pt idx="24675">258704</cx:pt>
          <cx:pt idx="24676">258692</cx:pt>
          <cx:pt idx="24677">258688</cx:pt>
          <cx:pt idx="24678">258684</cx:pt>
          <cx:pt idx="24679">258668</cx:pt>
          <cx:pt idx="24680">258636</cx:pt>
          <cx:pt idx="24681">258606</cx:pt>
          <cx:pt idx="24682">258581</cx:pt>
          <cx:pt idx="24683">258561</cx:pt>
          <cx:pt idx="24684">258492</cx:pt>
          <cx:pt idx="24685">258460</cx:pt>
          <cx:pt idx="24686">258437</cx:pt>
          <cx:pt idx="24687">258356</cx:pt>
          <cx:pt idx="24688">258353</cx:pt>
          <cx:pt idx="24689">258345</cx:pt>
          <cx:pt idx="24690">258319</cx:pt>
          <cx:pt idx="24691">258291</cx:pt>
          <cx:pt idx="24692">258224</cx:pt>
          <cx:pt idx="24693">258160</cx:pt>
          <cx:pt idx="24694">258148</cx:pt>
          <cx:pt idx="24695">258125</cx:pt>
          <cx:pt idx="24696">258121</cx:pt>
          <cx:pt idx="24697">258112</cx:pt>
          <cx:pt idx="24698">258090</cx:pt>
          <cx:pt idx="24699">258053</cx:pt>
          <cx:pt idx="24700">258041</cx:pt>
          <cx:pt idx="24701">258027</cx:pt>
          <cx:pt idx="24702">258026</cx:pt>
          <cx:pt idx="24703">257913</cx:pt>
          <cx:pt idx="24704">257912</cx:pt>
          <cx:pt idx="24705">257904</cx:pt>
          <cx:pt idx="24706">257863</cx:pt>
          <cx:pt idx="24707">257850</cx:pt>
          <cx:pt idx="24708">257834</cx:pt>
          <cx:pt idx="24709">257797</cx:pt>
          <cx:pt idx="24710">257791</cx:pt>
          <cx:pt idx="24711">257786</cx:pt>
          <cx:pt idx="24712">257776</cx:pt>
          <cx:pt idx="24713">257740</cx:pt>
          <cx:pt idx="24714">257738</cx:pt>
          <cx:pt idx="24715">257730</cx:pt>
          <cx:pt idx="24716">257718</cx:pt>
          <cx:pt idx="24717">257710</cx:pt>
          <cx:pt idx="24718">257677</cx:pt>
          <cx:pt idx="24719">257642</cx:pt>
          <cx:pt idx="24720">257627</cx:pt>
          <cx:pt idx="24721">257604</cx:pt>
          <cx:pt idx="24722">257545</cx:pt>
          <cx:pt idx="24723">257493</cx:pt>
          <cx:pt idx="24724">257483</cx:pt>
          <cx:pt idx="24725">257411</cx:pt>
          <cx:pt idx="24726">257339</cx:pt>
          <cx:pt idx="24727">257279</cx:pt>
          <cx:pt idx="24728">257272</cx:pt>
          <cx:pt idx="24729">257200</cx:pt>
          <cx:pt idx="24730">257199</cx:pt>
          <cx:pt idx="24731">257196</cx:pt>
          <cx:pt idx="24732">257196</cx:pt>
          <cx:pt idx="24733">257182</cx:pt>
          <cx:pt idx="24734">257161</cx:pt>
          <cx:pt idx="24735">257161</cx:pt>
          <cx:pt idx="24736">257159</cx:pt>
          <cx:pt idx="24737">257133</cx:pt>
          <cx:pt idx="24738">257122</cx:pt>
          <cx:pt idx="24739">257101</cx:pt>
          <cx:pt idx="24740">257093</cx:pt>
          <cx:pt idx="24741">257082</cx:pt>
          <cx:pt idx="24742">257065</cx:pt>
          <cx:pt idx="24743">257054</cx:pt>
          <cx:pt idx="24744">257002</cx:pt>
          <cx:pt idx="24745">256923</cx:pt>
          <cx:pt idx="24746">256922</cx:pt>
          <cx:pt idx="24747">256922</cx:pt>
          <cx:pt idx="24748">256922</cx:pt>
          <cx:pt idx="24749">256909</cx:pt>
          <cx:pt idx="24750">256906</cx:pt>
          <cx:pt idx="24751">256883</cx:pt>
          <cx:pt idx="24752">256866</cx:pt>
          <cx:pt idx="24753">256860</cx:pt>
          <cx:pt idx="24754">256834</cx:pt>
          <cx:pt idx="24755">256723</cx:pt>
          <cx:pt idx="24756">256718</cx:pt>
          <cx:pt idx="24757">256597</cx:pt>
          <cx:pt idx="24758">256588</cx:pt>
          <cx:pt idx="24759">256565</cx:pt>
          <cx:pt idx="24760">256552</cx:pt>
          <cx:pt idx="24761">256532</cx:pt>
          <cx:pt idx="24762">256518</cx:pt>
          <cx:pt idx="24763">256487</cx:pt>
          <cx:pt idx="24764">256474</cx:pt>
          <cx:pt idx="24765">256471</cx:pt>
          <cx:pt idx="24766">256459</cx:pt>
          <cx:pt idx="24767">256452</cx:pt>
          <cx:pt idx="24768">256450</cx:pt>
          <cx:pt idx="24769">256426</cx:pt>
          <cx:pt idx="24770">256367</cx:pt>
          <cx:pt idx="24771">256361</cx:pt>
          <cx:pt idx="24772">256355</cx:pt>
          <cx:pt idx="24773">256284</cx:pt>
          <cx:pt idx="24774">256269</cx:pt>
          <cx:pt idx="24775">256247</cx:pt>
          <cx:pt idx="24776">256211</cx:pt>
          <cx:pt idx="24777">256209</cx:pt>
          <cx:pt idx="24778">256142</cx:pt>
          <cx:pt idx="24779">256089</cx:pt>
          <cx:pt idx="24780">256061</cx:pt>
          <cx:pt idx="24781">256058</cx:pt>
          <cx:pt idx="24782">256016</cx:pt>
          <cx:pt idx="24783">256000</cx:pt>
          <cx:pt idx="24784">255992</cx:pt>
          <cx:pt idx="24785">255982</cx:pt>
          <cx:pt idx="24786">255952</cx:pt>
          <cx:pt idx="24787">255936</cx:pt>
          <cx:pt idx="24788">255933</cx:pt>
          <cx:pt idx="24789">255933</cx:pt>
          <cx:pt idx="24790">255925</cx:pt>
          <cx:pt idx="24791">255902</cx:pt>
          <cx:pt idx="24792">255813</cx:pt>
          <cx:pt idx="24793">255810</cx:pt>
          <cx:pt idx="24794">255807</cx:pt>
          <cx:pt idx="24795">255764</cx:pt>
          <cx:pt idx="24796">255753</cx:pt>
          <cx:pt idx="24797">255725</cx:pt>
          <cx:pt idx="24798">255722</cx:pt>
          <cx:pt idx="24799">255693</cx:pt>
          <cx:pt idx="24800">255693</cx:pt>
          <cx:pt idx="24801">255608</cx:pt>
          <cx:pt idx="24802">255565</cx:pt>
          <cx:pt idx="24803">255563</cx:pt>
          <cx:pt idx="24804">255509</cx:pt>
          <cx:pt idx="24805">255497</cx:pt>
          <cx:pt idx="24806">255490</cx:pt>
          <cx:pt idx="24807">255488</cx:pt>
          <cx:pt idx="24808">255481</cx:pt>
          <cx:pt idx="24809">255456</cx:pt>
          <cx:pt idx="24810">255419</cx:pt>
          <cx:pt idx="24811">255414</cx:pt>
          <cx:pt idx="24812">255380</cx:pt>
          <cx:pt idx="24813">255373</cx:pt>
          <cx:pt idx="24814">255347</cx:pt>
          <cx:pt idx="24815">255341</cx:pt>
          <cx:pt idx="24816">255330</cx:pt>
          <cx:pt idx="24817">255264</cx:pt>
          <cx:pt idx="24818">255224</cx:pt>
          <cx:pt idx="24819">255209</cx:pt>
          <cx:pt idx="24820">255146</cx:pt>
          <cx:pt idx="24821">255087</cx:pt>
          <cx:pt idx="24822">255085</cx:pt>
          <cx:pt idx="24823">255076</cx:pt>
          <cx:pt idx="24824">255076</cx:pt>
          <cx:pt idx="24825">255068</cx:pt>
          <cx:pt idx="24826">255059</cx:pt>
          <cx:pt idx="24827">255036</cx:pt>
          <cx:pt idx="24828">255034</cx:pt>
          <cx:pt idx="24829">255024</cx:pt>
          <cx:pt idx="24830">255013</cx:pt>
          <cx:pt idx="24831">254999</cx:pt>
          <cx:pt idx="24832">254983</cx:pt>
          <cx:pt idx="24833">254982</cx:pt>
          <cx:pt idx="24834">254851</cx:pt>
          <cx:pt idx="24835">254839</cx:pt>
          <cx:pt idx="24836">254832</cx:pt>
          <cx:pt idx="24837">254820</cx:pt>
          <cx:pt idx="24838">254807</cx:pt>
          <cx:pt idx="24839">254730</cx:pt>
          <cx:pt idx="24840">254724</cx:pt>
          <cx:pt idx="24841">254664</cx:pt>
          <cx:pt idx="24842">254609</cx:pt>
          <cx:pt idx="24843">254600</cx:pt>
          <cx:pt idx="24844">254592</cx:pt>
          <cx:pt idx="24845">254544</cx:pt>
          <cx:pt idx="24846">254539</cx:pt>
          <cx:pt idx="24847">254484</cx:pt>
          <cx:pt idx="24848">254473</cx:pt>
          <cx:pt idx="24849">254470</cx:pt>
          <cx:pt idx="24850">254469</cx:pt>
          <cx:pt idx="24851">254468</cx:pt>
          <cx:pt idx="24852">254453</cx:pt>
          <cx:pt idx="24853">254440</cx:pt>
          <cx:pt idx="24854">254436</cx:pt>
          <cx:pt idx="24855">254433</cx:pt>
          <cx:pt idx="24856">254360</cx:pt>
          <cx:pt idx="24857">254340</cx:pt>
          <cx:pt idx="24858">254284</cx:pt>
          <cx:pt idx="24859">254255</cx:pt>
          <cx:pt idx="24860">254205</cx:pt>
          <cx:pt idx="24861">254182</cx:pt>
          <cx:pt idx="24862">254179</cx:pt>
          <cx:pt idx="24863">254170</cx:pt>
          <cx:pt idx="24864">254167</cx:pt>
          <cx:pt idx="24865">254140</cx:pt>
          <cx:pt idx="24866">254123</cx:pt>
          <cx:pt idx="24867">254123</cx:pt>
          <cx:pt idx="24868">254105</cx:pt>
          <cx:pt idx="24869">254093</cx:pt>
          <cx:pt idx="24870">254084</cx:pt>
          <cx:pt idx="24871">254078</cx:pt>
          <cx:pt idx="24872">254056</cx:pt>
          <cx:pt idx="24873">254020</cx:pt>
          <cx:pt idx="24874">254009</cx:pt>
          <cx:pt idx="24875">254008</cx:pt>
          <cx:pt idx="24876">253977</cx:pt>
          <cx:pt idx="24877">253934</cx:pt>
          <cx:pt idx="24878">253926</cx:pt>
          <cx:pt idx="24879">253895</cx:pt>
          <cx:pt idx="24880">253893</cx:pt>
          <cx:pt idx="24881">253888</cx:pt>
          <cx:pt idx="24882">253876</cx:pt>
          <cx:pt idx="24883">253825</cx:pt>
          <cx:pt idx="24884">253819</cx:pt>
          <cx:pt idx="24885">253789</cx:pt>
          <cx:pt idx="24886">253763</cx:pt>
          <cx:pt idx="24887">253759</cx:pt>
          <cx:pt idx="24888">253729</cx:pt>
          <cx:pt idx="24889">253710</cx:pt>
          <cx:pt idx="24890">253669</cx:pt>
          <cx:pt idx="24891">253661</cx:pt>
          <cx:pt idx="24892">253660</cx:pt>
          <cx:pt idx="24893">253637</cx:pt>
          <cx:pt idx="24894">253630</cx:pt>
          <cx:pt idx="24895">253602</cx:pt>
          <cx:pt idx="24896">253583</cx:pt>
          <cx:pt idx="24897">253578</cx:pt>
          <cx:pt idx="24898">253562</cx:pt>
          <cx:pt idx="24899">253555</cx:pt>
          <cx:pt idx="24900">253543</cx:pt>
          <cx:pt idx="24901">253532</cx:pt>
          <cx:pt idx="24902">253517</cx:pt>
          <cx:pt idx="24903">253514</cx:pt>
          <cx:pt idx="24904">253450</cx:pt>
          <cx:pt idx="24905">253441</cx:pt>
          <cx:pt idx="24906">253421</cx:pt>
          <cx:pt idx="24907">253420</cx:pt>
          <cx:pt idx="24908">253384</cx:pt>
          <cx:pt idx="24909">253355</cx:pt>
          <cx:pt idx="24910">253328</cx:pt>
          <cx:pt idx="24911">253319</cx:pt>
          <cx:pt idx="24912">253309</cx:pt>
          <cx:pt idx="24913">253260</cx:pt>
          <cx:pt idx="24914">253224</cx:pt>
          <cx:pt idx="24915">253174</cx:pt>
          <cx:pt idx="24916">253161</cx:pt>
          <cx:pt idx="24917">253149</cx:pt>
          <cx:pt idx="24918">253147</cx:pt>
          <cx:pt idx="24919">253118</cx:pt>
          <cx:pt idx="24920">253117</cx:pt>
          <cx:pt idx="24921">253065</cx:pt>
          <cx:pt idx="24922">253053</cx:pt>
          <cx:pt idx="24923">253049</cx:pt>
          <cx:pt idx="24924">253044</cx:pt>
          <cx:pt idx="24925">253020</cx:pt>
          <cx:pt idx="24926">253018</cx:pt>
          <cx:pt idx="24927">252964</cx:pt>
          <cx:pt idx="24928">252958</cx:pt>
          <cx:pt idx="24929">252935</cx:pt>
          <cx:pt idx="24930">252926</cx:pt>
          <cx:pt idx="24931">252909</cx:pt>
          <cx:pt idx="24932">252908</cx:pt>
          <cx:pt idx="24933">252901</cx:pt>
          <cx:pt idx="24934">252845</cx:pt>
          <cx:pt idx="24935">252841</cx:pt>
          <cx:pt idx="24936">252835</cx:pt>
          <cx:pt idx="24937">252831</cx:pt>
          <cx:pt idx="24938">252785</cx:pt>
          <cx:pt idx="24939">252758</cx:pt>
          <cx:pt idx="24940">252721</cx:pt>
          <cx:pt idx="24941">252719</cx:pt>
          <cx:pt idx="24942">252701</cx:pt>
          <cx:pt idx="24943">252687</cx:pt>
          <cx:pt idx="24944">252613</cx:pt>
          <cx:pt idx="24945">252598</cx:pt>
          <cx:pt idx="24946">252590</cx:pt>
          <cx:pt idx="24947">252583</cx:pt>
          <cx:pt idx="24948">252543</cx:pt>
          <cx:pt idx="24949">252501</cx:pt>
          <cx:pt idx="24950">252485</cx:pt>
          <cx:pt idx="24951">252427</cx:pt>
          <cx:pt idx="24952">252413</cx:pt>
          <cx:pt idx="24953">252328</cx:pt>
          <cx:pt idx="24954">252295</cx:pt>
          <cx:pt idx="24955">252214</cx:pt>
          <cx:pt idx="24956">252176</cx:pt>
          <cx:pt idx="24957">252126</cx:pt>
          <cx:pt idx="24958">252090</cx:pt>
          <cx:pt idx="24959">252044</cx:pt>
          <cx:pt idx="24960">252037</cx:pt>
          <cx:pt idx="24961">252022</cx:pt>
          <cx:pt idx="24962">252018</cx:pt>
          <cx:pt idx="24963">251981</cx:pt>
          <cx:pt idx="24964">251980</cx:pt>
          <cx:pt idx="24965">251956</cx:pt>
          <cx:pt idx="24966">251944</cx:pt>
          <cx:pt idx="24967">251862</cx:pt>
          <cx:pt idx="24968">251854</cx:pt>
          <cx:pt idx="24969">251843</cx:pt>
          <cx:pt idx="24970">251798</cx:pt>
          <cx:pt idx="24971">251797</cx:pt>
          <cx:pt idx="24972">251782</cx:pt>
          <cx:pt idx="24973">251778</cx:pt>
          <cx:pt idx="24974">251774</cx:pt>
          <cx:pt idx="24975">251770</cx:pt>
          <cx:pt idx="24976">251753</cx:pt>
          <cx:pt idx="24977">251741</cx:pt>
          <cx:pt idx="24978">251714</cx:pt>
          <cx:pt idx="24979">251714</cx:pt>
          <cx:pt idx="24980">251693</cx:pt>
          <cx:pt idx="24981">251672</cx:pt>
          <cx:pt idx="24982">251638</cx:pt>
          <cx:pt idx="24983">251616</cx:pt>
          <cx:pt idx="24984">251594</cx:pt>
          <cx:pt idx="24985">251556</cx:pt>
          <cx:pt idx="24986">251555</cx:pt>
          <cx:pt idx="24987">251530</cx:pt>
          <cx:pt idx="24988">251481</cx:pt>
          <cx:pt idx="24989">251464</cx:pt>
          <cx:pt idx="24990">251450</cx:pt>
          <cx:pt idx="24991">251421</cx:pt>
          <cx:pt idx="24992">251418</cx:pt>
          <cx:pt idx="24993">251411</cx:pt>
          <cx:pt idx="24994">251396</cx:pt>
          <cx:pt idx="24995">251384</cx:pt>
          <cx:pt idx="24996">251375</cx:pt>
          <cx:pt idx="24997">251372</cx:pt>
          <cx:pt idx="24998">251354</cx:pt>
          <cx:pt idx="24999">251340</cx:pt>
          <cx:pt idx="25000">251320</cx:pt>
          <cx:pt idx="25001">251318</cx:pt>
          <cx:pt idx="25002">251267</cx:pt>
          <cx:pt idx="25003">251213</cx:pt>
          <cx:pt idx="25004">251183</cx:pt>
          <cx:pt idx="25005">251163</cx:pt>
          <cx:pt idx="25006">251072</cx:pt>
          <cx:pt idx="25007">251056</cx:pt>
          <cx:pt idx="25008">251032</cx:pt>
          <cx:pt idx="25009">251008</cx:pt>
          <cx:pt idx="25010">251001</cx:pt>
          <cx:pt idx="25011">250983</cx:pt>
          <cx:pt idx="25012">250971</cx:pt>
          <cx:pt idx="25013">250966</cx:pt>
          <cx:pt idx="25014">250953</cx:pt>
          <cx:pt idx="25015">250944</cx:pt>
          <cx:pt idx="25016">250899</cx:pt>
          <cx:pt idx="25017">250895</cx:pt>
          <cx:pt idx="25018">250837</cx:pt>
          <cx:pt idx="25019">250817</cx:pt>
          <cx:pt idx="25020">250792</cx:pt>
          <cx:pt idx="25021">250778</cx:pt>
          <cx:pt idx="25022">250740</cx:pt>
          <cx:pt idx="25023">250729</cx:pt>
          <cx:pt idx="25024">250701</cx:pt>
          <cx:pt idx="25025">250678</cx:pt>
          <cx:pt idx="25026">250672</cx:pt>
          <cx:pt idx="25027">250616</cx:pt>
          <cx:pt idx="25028">250613</cx:pt>
          <cx:pt idx="25029">250593</cx:pt>
          <cx:pt idx="25030">250568</cx:pt>
          <cx:pt idx="25031">250562</cx:pt>
          <cx:pt idx="25032">250555</cx:pt>
          <cx:pt idx="25033">250464</cx:pt>
          <cx:pt idx="25034">250423</cx:pt>
          <cx:pt idx="25035">250408</cx:pt>
          <cx:pt idx="25036">250383</cx:pt>
          <cx:pt idx="25037">250378</cx:pt>
          <cx:pt idx="25038">250361</cx:pt>
          <cx:pt idx="25039">250360</cx:pt>
          <cx:pt idx="25040">250350</cx:pt>
          <cx:pt idx="25041">250346</cx:pt>
          <cx:pt idx="25042">250308</cx:pt>
          <cx:pt idx="25043">250280</cx:pt>
          <cx:pt idx="25044">250271</cx:pt>
          <cx:pt idx="25045">250215</cx:pt>
          <cx:pt idx="25046">250174</cx:pt>
          <cx:pt idx="25047">250140</cx:pt>
          <cx:pt idx="25048">250102</cx:pt>
          <cx:pt idx="25049">250095</cx:pt>
          <cx:pt idx="25050">250084</cx:pt>
          <cx:pt idx="25051">250069</cx:pt>
          <cx:pt idx="25052">250066</cx:pt>
          <cx:pt idx="25053">250034</cx:pt>
          <cx:pt idx="25054">250011</cx:pt>
          <cx:pt idx="25055">249965</cx:pt>
          <cx:pt idx="25056">249959</cx:pt>
          <cx:pt idx="25057">249950</cx:pt>
          <cx:pt idx="25058">249913</cx:pt>
          <cx:pt idx="25059">249893</cx:pt>
          <cx:pt idx="25060">249882</cx:pt>
          <cx:pt idx="25061">249828</cx:pt>
          <cx:pt idx="25062">249827</cx:pt>
          <cx:pt idx="25063">249817</cx:pt>
          <cx:pt idx="25064">249750</cx:pt>
          <cx:pt idx="25065">249746</cx:pt>
          <cx:pt idx="25066">249735</cx:pt>
          <cx:pt idx="25067">249676</cx:pt>
          <cx:pt idx="25068">249667</cx:pt>
          <cx:pt idx="25069">249665</cx:pt>
          <cx:pt idx="25070">249635</cx:pt>
          <cx:pt idx="25071">249609</cx:pt>
          <cx:pt idx="25072">249600</cx:pt>
          <cx:pt idx="25073">249592</cx:pt>
          <cx:pt idx="25074">249568</cx:pt>
          <cx:pt idx="25075">249568</cx:pt>
          <cx:pt idx="25076">249562</cx:pt>
          <cx:pt idx="25077">249558</cx:pt>
          <cx:pt idx="25078">249554</cx:pt>
          <cx:pt idx="25079">249535</cx:pt>
          <cx:pt idx="25080">249527</cx:pt>
          <cx:pt idx="25081">249493</cx:pt>
          <cx:pt idx="25082">249492</cx:pt>
          <cx:pt idx="25083">249488</cx:pt>
          <cx:pt idx="25084">249470</cx:pt>
          <cx:pt idx="25085">249464</cx:pt>
          <cx:pt idx="25086">249440</cx:pt>
          <cx:pt idx="25087">249414</cx:pt>
          <cx:pt idx="25088">249413</cx:pt>
          <cx:pt idx="25089">249327</cx:pt>
          <cx:pt idx="25090">249315</cx:pt>
          <cx:pt idx="25091">249310</cx:pt>
          <cx:pt idx="25092">249263</cx:pt>
          <cx:pt idx="25093">249262</cx:pt>
          <cx:pt idx="25094">249255</cx:pt>
          <cx:pt idx="25095">249204</cx:pt>
          <cx:pt idx="25096">249200</cx:pt>
          <cx:pt idx="25097">249181</cx:pt>
          <cx:pt idx="25098">249181</cx:pt>
          <cx:pt idx="25099">249173</cx:pt>
          <cx:pt idx="25100">249152</cx:pt>
          <cx:pt idx="25101">249107</cx:pt>
          <cx:pt idx="25102">249090</cx:pt>
          <cx:pt idx="25103">249059</cx:pt>
          <cx:pt idx="25104">249050</cx:pt>
          <cx:pt idx="25105">249020</cx:pt>
          <cx:pt idx="25106">249019</cx:pt>
          <cx:pt idx="25107">248993</cx:pt>
          <cx:pt idx="25108">248988</cx:pt>
          <cx:pt idx="25109">248981</cx:pt>
          <cx:pt idx="25110">248955</cx:pt>
          <cx:pt idx="25111">248873</cx:pt>
          <cx:pt idx="25112">248824</cx:pt>
          <cx:pt idx="25113">248798</cx:pt>
          <cx:pt idx="25114">248797</cx:pt>
          <cx:pt idx="25115">248753</cx:pt>
          <cx:pt idx="25116">248736</cx:pt>
          <cx:pt idx="25117">248726</cx:pt>
          <cx:pt idx="25118">248718</cx:pt>
          <cx:pt idx="25119">248700</cx:pt>
          <cx:pt idx="25120">248679</cx:pt>
          <cx:pt idx="25121">248527</cx:pt>
          <cx:pt idx="25122">248512</cx:pt>
          <cx:pt idx="25123">248494</cx:pt>
          <cx:pt idx="25124">248485</cx:pt>
          <cx:pt idx="25125">248455</cx:pt>
          <cx:pt idx="25126">248438</cx:pt>
          <cx:pt idx="25127">248434</cx:pt>
          <cx:pt idx="25128">248433</cx:pt>
          <cx:pt idx="25129">248423</cx:pt>
          <cx:pt idx="25130">248362</cx:pt>
          <cx:pt idx="25131">248361</cx:pt>
          <cx:pt idx="25132">248352</cx:pt>
          <cx:pt idx="25133">248340</cx:pt>
          <cx:pt idx="25134">248338</cx:pt>
          <cx:pt idx="25135">248290</cx:pt>
          <cx:pt idx="25136">248257</cx:pt>
          <cx:pt idx="25137">248238</cx:pt>
          <cx:pt idx="25138">248234</cx:pt>
          <cx:pt idx="25139">248232</cx:pt>
          <cx:pt idx="25140">248223</cx:pt>
          <cx:pt idx="25141">248212</cx:pt>
          <cx:pt idx="25142">248198</cx:pt>
          <cx:pt idx="25143">248177</cx:pt>
          <cx:pt idx="25144">248172</cx:pt>
          <cx:pt idx="25145">248124</cx:pt>
          <cx:pt idx="25146">248106</cx:pt>
          <cx:pt idx="25147">248074</cx:pt>
          <cx:pt idx="25148">248034</cx:pt>
          <cx:pt idx="25149">248006</cx:pt>
          <cx:pt idx="25150">247973</cx:pt>
          <cx:pt idx="25151">247927</cx:pt>
          <cx:pt idx="25152">247890</cx:pt>
          <cx:pt idx="25153">247888</cx:pt>
          <cx:pt idx="25154">247886</cx:pt>
          <cx:pt idx="25155">247844</cx:pt>
          <cx:pt idx="25156">247839</cx:pt>
          <cx:pt idx="25157">247798</cx:pt>
          <cx:pt idx="25158">247787</cx:pt>
          <cx:pt idx="25159">247755</cx:pt>
          <cx:pt idx="25160">247747</cx:pt>
          <cx:pt idx="25161">247718</cx:pt>
          <cx:pt idx="25162">247667</cx:pt>
          <cx:pt idx="25163">247650</cx:pt>
          <cx:pt idx="25164">247638</cx:pt>
          <cx:pt idx="25165">247599</cx:pt>
          <cx:pt idx="25166">247534</cx:pt>
          <cx:pt idx="25167">247528</cx:pt>
          <cx:pt idx="25168">247481</cx:pt>
          <cx:pt idx="25169">247470</cx:pt>
          <cx:pt idx="25170">247415</cx:pt>
          <cx:pt idx="25171">247385</cx:pt>
          <cx:pt idx="25172">247378</cx:pt>
          <cx:pt idx="25173">247354</cx:pt>
          <cx:pt idx="25174">247334</cx:pt>
          <cx:pt idx="25175">247317</cx:pt>
          <cx:pt idx="25176">247313</cx:pt>
          <cx:pt idx="25177">247309</cx:pt>
          <cx:pt idx="25178">247280</cx:pt>
          <cx:pt idx="25179">247273</cx:pt>
          <cx:pt idx="25180">247267</cx:pt>
          <cx:pt idx="25181">247231</cx:pt>
          <cx:pt idx="25182">247217</cx:pt>
          <cx:pt idx="25183">247217</cx:pt>
          <cx:pt idx="25184">247190</cx:pt>
          <cx:pt idx="25185">247153</cx:pt>
          <cx:pt idx="25186">247144</cx:pt>
          <cx:pt idx="25187">247095</cx:pt>
          <cx:pt idx="25188">247090</cx:pt>
          <cx:pt idx="25189">247052</cx:pt>
          <cx:pt idx="25190">247039</cx:pt>
          <cx:pt idx="25191">247005</cx:pt>
          <cx:pt idx="25192">246993</cx:pt>
          <cx:pt idx="25193">246922</cx:pt>
          <cx:pt idx="25194">246900</cx:pt>
          <cx:pt idx="25195">246895</cx:pt>
          <cx:pt idx="25196">246893</cx:pt>
          <cx:pt idx="25197">246884</cx:pt>
          <cx:pt idx="25198">246852</cx:pt>
          <cx:pt idx="25199">246847</cx:pt>
          <cx:pt idx="25200">246688</cx:pt>
          <cx:pt idx="25201">246687</cx:pt>
          <cx:pt idx="25202">246651</cx:pt>
          <cx:pt idx="25203">246591</cx:pt>
          <cx:pt idx="25204">246566</cx:pt>
          <cx:pt idx="25205">246537</cx:pt>
          <cx:pt idx="25206">246517</cx:pt>
          <cx:pt idx="25207">246506</cx:pt>
          <cx:pt idx="25208">246506</cx:pt>
          <cx:pt idx="25209">246498</cx:pt>
          <cx:pt idx="25210">246490</cx:pt>
          <cx:pt idx="25211">246461</cx:pt>
          <cx:pt idx="25212">246454</cx:pt>
          <cx:pt idx="25213">246417</cx:pt>
          <cx:pt idx="25214">246343</cx:pt>
          <cx:pt idx="25215">246335</cx:pt>
          <cx:pt idx="25216">246304</cx:pt>
          <cx:pt idx="25217">246301</cx:pt>
          <cx:pt idx="25218">246298</cx:pt>
          <cx:pt idx="25219">246286</cx:pt>
          <cx:pt idx="25220">246267</cx:pt>
          <cx:pt idx="25221">246253</cx:pt>
          <cx:pt idx="25222">246237</cx:pt>
          <cx:pt idx="25223">246202</cx:pt>
          <cx:pt idx="25224">246197</cx:pt>
          <cx:pt idx="25225">246178</cx:pt>
          <cx:pt idx="25226">246175</cx:pt>
          <cx:pt idx="25227">246081</cx:pt>
          <cx:pt idx="25228">246075</cx:pt>
          <cx:pt idx="25229">246054</cx:pt>
          <cx:pt idx="25230">246038</cx:pt>
          <cx:pt idx="25231">246030</cx:pt>
          <cx:pt idx="25232">246022</cx:pt>
          <cx:pt idx="25233">245973</cx:pt>
          <cx:pt idx="25234">245973</cx:pt>
          <cx:pt idx="25235">245956</cx:pt>
          <cx:pt idx="25236">245943</cx:pt>
          <cx:pt idx="25237">245931</cx:pt>
          <cx:pt idx="25238">245912</cx:pt>
          <cx:pt idx="25239">245831</cx:pt>
          <cx:pt idx="25240">245796</cx:pt>
          <cx:pt idx="25241">245695</cx:pt>
          <cx:pt idx="25242">245666</cx:pt>
          <cx:pt idx="25243">245637</cx:pt>
          <cx:pt idx="25244">245624</cx:pt>
          <cx:pt idx="25245">245610</cx:pt>
          <cx:pt idx="25246">245605</cx:pt>
          <cx:pt idx="25247">245595</cx:pt>
          <cx:pt idx="25248">245565</cx:pt>
          <cx:pt idx="25249">245556</cx:pt>
          <cx:pt idx="25250">245551</cx:pt>
          <cx:pt idx="25251">245550</cx:pt>
          <cx:pt idx="25252">245539</cx:pt>
          <cx:pt idx="25253">245522</cx:pt>
          <cx:pt idx="25254">245507</cx:pt>
          <cx:pt idx="25255">245498</cx:pt>
          <cx:pt idx="25256">245458</cx:pt>
          <cx:pt idx="25257">245419</cx:pt>
          <cx:pt idx="25258">245406</cx:pt>
          <cx:pt idx="25259">245383</cx:pt>
          <cx:pt idx="25260">245370</cx:pt>
          <cx:pt idx="25261">245363</cx:pt>
          <cx:pt idx="25262">245333</cx:pt>
          <cx:pt idx="25263">245277</cx:pt>
          <cx:pt idx="25264">245257</cx:pt>
          <cx:pt idx="25265">245241</cx:pt>
          <cx:pt idx="25266">245177</cx:pt>
          <cx:pt idx="25267">245137</cx:pt>
          <cx:pt idx="25268">245126</cx:pt>
          <cx:pt idx="25269">245121</cx:pt>
          <cx:pt idx="25270">245111</cx:pt>
          <cx:pt idx="25271">245110</cx:pt>
          <cx:pt idx="25272">245020</cx:pt>
          <cx:pt idx="25273">245000</cx:pt>
          <cx:pt idx="25274">244957</cx:pt>
          <cx:pt idx="25275">244955</cx:pt>
          <cx:pt idx="25276">244939</cx:pt>
          <cx:pt idx="25277">244926</cx:pt>
          <cx:pt idx="25278">244892</cx:pt>
          <cx:pt idx="25279">244830</cx:pt>
          <cx:pt idx="25280">244746</cx:pt>
          <cx:pt idx="25281">244742</cx:pt>
          <cx:pt idx="25282">244711</cx:pt>
          <cx:pt idx="25283">244707</cx:pt>
          <cx:pt idx="25284">244699</cx:pt>
          <cx:pt idx="25285">244647</cx:pt>
          <cx:pt idx="25286">244645</cx:pt>
          <cx:pt idx="25287">244632</cx:pt>
          <cx:pt idx="25288">244597</cx:pt>
          <cx:pt idx="25289">244593</cx:pt>
          <cx:pt idx="25290">244581</cx:pt>
          <cx:pt idx="25291">244571</cx:pt>
          <cx:pt idx="25292">244512</cx:pt>
          <cx:pt idx="25293">244483</cx:pt>
          <cx:pt idx="25294">244459</cx:pt>
          <cx:pt idx="25295">244451</cx:pt>
          <cx:pt idx="25296">244431</cx:pt>
          <cx:pt idx="25297">244423</cx:pt>
          <cx:pt idx="25298">244386</cx:pt>
          <cx:pt idx="25299">244343</cx:pt>
          <cx:pt idx="25300">244313</cx:pt>
          <cx:pt idx="25301">244277</cx:pt>
          <cx:pt idx="25302">244248</cx:pt>
          <cx:pt idx="25303">244241</cx:pt>
          <cx:pt idx="25304">244211</cx:pt>
          <cx:pt idx="25305">244204</cx:pt>
          <cx:pt idx="25306">244200</cx:pt>
          <cx:pt idx="25307">244193</cx:pt>
          <cx:pt idx="25308">244151</cx:pt>
          <cx:pt idx="25309">244140</cx:pt>
          <cx:pt idx="25310">244121</cx:pt>
          <cx:pt idx="25311">244121</cx:pt>
          <cx:pt idx="25312">244106</cx:pt>
          <cx:pt idx="25313">244104</cx:pt>
          <cx:pt idx="25314">244092</cx:pt>
          <cx:pt idx="25315">244092</cx:pt>
          <cx:pt idx="25316">244083</cx:pt>
          <cx:pt idx="25317">244039</cx:pt>
          <cx:pt idx="25318">244001</cx:pt>
          <cx:pt idx="25319">243990</cx:pt>
          <cx:pt idx="25320">243858</cx:pt>
          <cx:pt idx="25321">243851</cx:pt>
          <cx:pt idx="25322">243850</cx:pt>
          <cx:pt idx="25323">243845</cx:pt>
          <cx:pt idx="25324">243800</cx:pt>
          <cx:pt idx="25325">243791</cx:pt>
          <cx:pt idx="25326">243781</cx:pt>
          <cx:pt idx="25327">243770</cx:pt>
          <cx:pt idx="25328">243760</cx:pt>
          <cx:pt idx="25329">243739</cx:pt>
          <cx:pt idx="25330">243665</cx:pt>
          <cx:pt idx="25331">243664</cx:pt>
          <cx:pt idx="25332">243608</cx:pt>
          <cx:pt idx="25333">243603</cx:pt>
          <cx:pt idx="25334">243595</cx:pt>
          <cx:pt idx="25335">243565</cx:pt>
          <cx:pt idx="25336">243565</cx:pt>
          <cx:pt idx="25337">243536</cx:pt>
          <cx:pt idx="25338">243518</cx:pt>
          <cx:pt idx="25339">243491</cx:pt>
          <cx:pt idx="25340">243482</cx:pt>
          <cx:pt idx="25341">243443</cx:pt>
          <cx:pt idx="25342">243427</cx:pt>
          <cx:pt idx="25343">243420</cx:pt>
          <cx:pt idx="25344">243384</cx:pt>
          <cx:pt idx="25345">243384</cx:pt>
          <cx:pt idx="25346">243383</cx:pt>
          <cx:pt idx="25347">243300</cx:pt>
          <cx:pt idx="25348">243254</cx:pt>
          <cx:pt idx="25349">243241</cx:pt>
          <cx:pt idx="25350">243187</cx:pt>
          <cx:pt idx="25351">243174</cx:pt>
          <cx:pt idx="25352">243168</cx:pt>
          <cx:pt idx="25353">243162</cx:pt>
          <cx:pt idx="25354">243149</cx:pt>
          <cx:pt idx="25355">243128</cx:pt>
          <cx:pt idx="25356">243126</cx:pt>
          <cx:pt idx="25357">243112</cx:pt>
          <cx:pt idx="25358">243083</cx:pt>
          <cx:pt idx="25359">243038</cx:pt>
          <cx:pt idx="25360">243004</cx:pt>
          <cx:pt idx="25361">242997</cx:pt>
          <cx:pt idx="25362">242931</cx:pt>
          <cx:pt idx="25363">242908</cx:pt>
          <cx:pt idx="25364">242908</cx:pt>
          <cx:pt idx="25365">242888</cx:pt>
          <cx:pt idx="25366">242879</cx:pt>
          <cx:pt idx="25367">242875</cx:pt>
          <cx:pt idx="25368">242760</cx:pt>
          <cx:pt idx="25369">242750</cx:pt>
          <cx:pt idx="25370">242715</cx:pt>
          <cx:pt idx="25371">242690</cx:pt>
          <cx:pt idx="25372">242676</cx:pt>
          <cx:pt idx="25373">242656</cx:pt>
          <cx:pt idx="25374">242643</cx:pt>
          <cx:pt idx="25375">242628</cx:pt>
          <cx:pt idx="25376">242606</cx:pt>
          <cx:pt idx="25377">242593</cx:pt>
          <cx:pt idx="25378">242592</cx:pt>
          <cx:pt idx="25379">242525</cx:pt>
          <cx:pt idx="25380">242479</cx:pt>
          <cx:pt idx="25381">242420</cx:pt>
          <cx:pt idx="25382">242407</cx:pt>
          <cx:pt idx="25383">242406</cx:pt>
          <cx:pt idx="25384">242392</cx:pt>
          <cx:pt idx="25385">242383</cx:pt>
          <cx:pt idx="25386">242382</cx:pt>
          <cx:pt idx="25387">242329</cx:pt>
          <cx:pt idx="25388">242310</cx:pt>
          <cx:pt idx="25389">242307</cx:pt>
          <cx:pt idx="25390">242305</cx:pt>
          <cx:pt idx="25391">242294</cx:pt>
          <cx:pt idx="25392">242282</cx:pt>
          <cx:pt idx="25393">242280</cx:pt>
          <cx:pt idx="25394">242249</cx:pt>
          <cx:pt idx="25395">242213</cx:pt>
          <cx:pt idx="25396">242210</cx:pt>
          <cx:pt idx="25397">242181</cx:pt>
          <cx:pt idx="25398">242164</cx:pt>
          <cx:pt idx="25399">242141</cx:pt>
          <cx:pt idx="25400">242137</cx:pt>
          <cx:pt idx="25401">242137</cx:pt>
          <cx:pt idx="25402">242125</cx:pt>
          <cx:pt idx="25403">242103</cx:pt>
          <cx:pt idx="25404">242033</cx:pt>
          <cx:pt idx="25405">241973</cx:pt>
          <cx:pt idx="25406">241967</cx:pt>
          <cx:pt idx="25407">241966</cx:pt>
          <cx:pt idx="25408">241950</cx:pt>
          <cx:pt idx="25409">241933</cx:pt>
          <cx:pt idx="25410">241924</cx:pt>
          <cx:pt idx="25411">241914</cx:pt>
          <cx:pt idx="25412">241899</cx:pt>
          <cx:pt idx="25413">241896</cx:pt>
          <cx:pt idx="25414">241892</cx:pt>
          <cx:pt idx="25415">241886</cx:pt>
          <cx:pt idx="25416">241873</cx:pt>
          <cx:pt idx="25417">241861</cx:pt>
          <cx:pt idx="25418">241855</cx:pt>
          <cx:pt idx="25419">241843</cx:pt>
          <cx:pt idx="25420">241839</cx:pt>
          <cx:pt idx="25421">241829</cx:pt>
          <cx:pt idx="25422">241826</cx:pt>
          <cx:pt idx="25423">241718</cx:pt>
          <cx:pt idx="25424">241705</cx:pt>
          <cx:pt idx="25425">241694</cx:pt>
          <cx:pt idx="25426">241675</cx:pt>
          <cx:pt idx="25427">241672</cx:pt>
          <cx:pt idx="25428">241671</cx:pt>
          <cx:pt idx="25429">241647</cx:pt>
          <cx:pt idx="25430">241634</cx:pt>
          <cx:pt idx="25431">241559</cx:pt>
          <cx:pt idx="25432">241558</cx:pt>
          <cx:pt idx="25433">241539</cx:pt>
          <cx:pt idx="25434">241536</cx:pt>
          <cx:pt idx="25435">241510</cx:pt>
          <cx:pt idx="25436">241495</cx:pt>
          <cx:pt idx="25437">241473</cx:pt>
          <cx:pt idx="25438">241438</cx:pt>
          <cx:pt idx="25439">241436</cx:pt>
          <cx:pt idx="25440">241426</cx:pt>
          <cx:pt idx="25441">241409</cx:pt>
          <cx:pt idx="25442">241377</cx:pt>
          <cx:pt idx="25443">241313</cx:pt>
          <cx:pt idx="25444">241266</cx:pt>
          <cx:pt idx="25445">241176</cx:pt>
          <cx:pt idx="25446">241155</cx:pt>
          <cx:pt idx="25447">241152</cx:pt>
          <cx:pt idx="25448">241110</cx:pt>
          <cx:pt idx="25449">241103</cx:pt>
          <cx:pt idx="25450">241091</cx:pt>
          <cx:pt idx="25451">241087</cx:pt>
          <cx:pt idx="25452">241069</cx:pt>
          <cx:pt idx="25453">241020</cx:pt>
          <cx:pt idx="25454">241006</cx:pt>
          <cx:pt idx="25455">240999</cx:pt>
          <cx:pt idx="25456">240945</cx:pt>
          <cx:pt idx="25457">240943</cx:pt>
          <cx:pt idx="25458">240927</cx:pt>
          <cx:pt idx="25459">240897</cx:pt>
          <cx:pt idx="25460">240881</cx:pt>
          <cx:pt idx="25461">240843</cx:pt>
          <cx:pt idx="25462">240829</cx:pt>
          <cx:pt idx="25463">240821</cx:pt>
          <cx:pt idx="25464">240797</cx:pt>
          <cx:pt idx="25465">240794</cx:pt>
          <cx:pt idx="25466">240792</cx:pt>
          <cx:pt idx="25467">240768</cx:pt>
          <cx:pt idx="25468">240725</cx:pt>
          <cx:pt idx="25469">240720</cx:pt>
          <cx:pt idx="25470">240706</cx:pt>
          <cx:pt idx="25471">240690</cx:pt>
          <cx:pt idx="25472">240689</cx:pt>
          <cx:pt idx="25473">240668</cx:pt>
          <cx:pt idx="25474">240663</cx:pt>
          <cx:pt idx="25475">240616</cx:pt>
          <cx:pt idx="25476">240606</cx:pt>
          <cx:pt idx="25477">240601</cx:pt>
          <cx:pt idx="25478">240575</cx:pt>
          <cx:pt idx="25479">240560</cx:pt>
          <cx:pt idx="25480">240555</cx:pt>
          <cx:pt idx="25481">240554</cx:pt>
          <cx:pt idx="25482">240500</cx:pt>
          <cx:pt idx="25483">240470</cx:pt>
          <cx:pt idx="25484">240451</cx:pt>
          <cx:pt idx="25485">240419</cx:pt>
          <cx:pt idx="25486">240402</cx:pt>
          <cx:pt idx="25487">240399</cx:pt>
          <cx:pt idx="25488">240356</cx:pt>
          <cx:pt idx="25489">240336</cx:pt>
          <cx:pt idx="25490">240325</cx:pt>
          <cx:pt idx="25491">240301</cx:pt>
          <cx:pt idx="25492">240242</cx:pt>
          <cx:pt idx="25493">240231</cx:pt>
          <cx:pt idx="25494">240168</cx:pt>
          <cx:pt idx="25495">240131</cx:pt>
          <cx:pt idx="25496">240115</cx:pt>
          <cx:pt idx="25497">240088</cx:pt>
          <cx:pt idx="25498">240053</cx:pt>
          <cx:pt idx="25499">240014</cx:pt>
          <cx:pt idx="25500">240001</cx:pt>
          <cx:pt idx="25501">239974</cx:pt>
          <cx:pt idx="25502">239922</cx:pt>
          <cx:pt idx="25503">239907</cx:pt>
          <cx:pt idx="25504">239894</cx:pt>
          <cx:pt idx="25505">239820</cx:pt>
          <cx:pt idx="25506">239819</cx:pt>
          <cx:pt idx="25507">239817</cx:pt>
          <cx:pt idx="25508">239809</cx:pt>
          <cx:pt idx="25509">239806</cx:pt>
          <cx:pt idx="25510">239792</cx:pt>
          <cx:pt idx="25511">239763</cx:pt>
          <cx:pt idx="25512">239713</cx:pt>
          <cx:pt idx="25513">239694</cx:pt>
          <cx:pt idx="25514">239658</cx:pt>
          <cx:pt idx="25515">239654</cx:pt>
          <cx:pt idx="25516">239611</cx:pt>
          <cx:pt idx="25517">239605</cx:pt>
          <cx:pt idx="25518">239510</cx:pt>
          <cx:pt idx="25519">239505</cx:pt>
          <cx:pt idx="25520">239494</cx:pt>
          <cx:pt idx="25521">239487</cx:pt>
          <cx:pt idx="25522">239453</cx:pt>
          <cx:pt idx="25523">239447</cx:pt>
          <cx:pt idx="25524">239436</cx:pt>
          <cx:pt idx="25525">239423</cx:pt>
          <cx:pt idx="25526">239407</cx:pt>
          <cx:pt idx="25527">239406</cx:pt>
          <cx:pt idx="25528">239384</cx:pt>
          <cx:pt idx="25529">239349</cx:pt>
          <cx:pt idx="25530">239348</cx:pt>
          <cx:pt idx="25531">239335</cx:pt>
          <cx:pt idx="25532">239293</cx:pt>
          <cx:pt idx="25533">239228</cx:pt>
          <cx:pt idx="25534">239226</cx:pt>
          <cx:pt idx="25535">239223</cx:pt>
          <cx:pt idx="25536">239172</cx:pt>
          <cx:pt idx="25537">239169</cx:pt>
          <cx:pt idx="25538">239156</cx:pt>
          <cx:pt idx="25539">239150</cx:pt>
          <cx:pt idx="25540">239145</cx:pt>
          <cx:pt idx="25541">239115</cx:pt>
          <cx:pt idx="25542">239087</cx:pt>
          <cx:pt idx="25543">239076</cx:pt>
          <cx:pt idx="25544">239062</cx:pt>
          <cx:pt idx="25545">239060</cx:pt>
          <cx:pt idx="25546">239053</cx:pt>
          <cx:pt idx="25547">239032</cx:pt>
          <cx:pt idx="25548">238948</cx:pt>
          <cx:pt idx="25549">238948</cx:pt>
          <cx:pt idx="25550">238931</cx:pt>
          <cx:pt idx="25551">238897</cx:pt>
          <cx:pt idx="25552">238896</cx:pt>
          <cx:pt idx="25553">238892</cx:pt>
          <cx:pt idx="25554">238871</cx:pt>
          <cx:pt idx="25555">238870</cx:pt>
          <cx:pt idx="25556">238825</cx:pt>
          <cx:pt idx="25557">238782</cx:pt>
          <cx:pt idx="25558">238779</cx:pt>
          <cx:pt idx="25559">238711</cx:pt>
          <cx:pt idx="25560">238697</cx:pt>
          <cx:pt idx="25561">238697</cx:pt>
          <cx:pt idx="25562">238661</cx:pt>
          <cx:pt idx="25563">238651</cx:pt>
          <cx:pt idx="25564">238638</cx:pt>
          <cx:pt idx="25565">238630</cx:pt>
          <cx:pt idx="25566">238609</cx:pt>
          <cx:pt idx="25567">238602</cx:pt>
          <cx:pt idx="25568">238587</cx:pt>
          <cx:pt idx="25569">238549</cx:pt>
          <cx:pt idx="25570">238530</cx:pt>
          <cx:pt idx="25571">238491</cx:pt>
          <cx:pt idx="25572">238469</cx:pt>
          <cx:pt idx="25573">238458</cx:pt>
          <cx:pt idx="25574">238445</cx:pt>
          <cx:pt idx="25575">238433</cx:pt>
          <cx:pt idx="25576">238427</cx:pt>
          <cx:pt idx="25577">238425</cx:pt>
          <cx:pt idx="25578">238403</cx:pt>
          <cx:pt idx="25579">238399</cx:pt>
          <cx:pt idx="25580">238346</cx:pt>
          <cx:pt idx="25581">238329</cx:pt>
          <cx:pt idx="25582">238294</cx:pt>
          <cx:pt idx="25583">238287</cx:pt>
          <cx:pt idx="25584">238260</cx:pt>
          <cx:pt idx="25585">238257</cx:pt>
          <cx:pt idx="25586">238255</cx:pt>
          <cx:pt idx="25587">238245</cx:pt>
          <cx:pt idx="25588">238195</cx:pt>
          <cx:pt idx="25589">238190</cx:pt>
          <cx:pt idx="25590">238167</cx:pt>
          <cx:pt idx="25591">238157</cx:pt>
          <cx:pt idx="25592">238155</cx:pt>
          <cx:pt idx="25593">238114</cx:pt>
          <cx:pt idx="25594">238106</cx:pt>
          <cx:pt idx="25595">238081</cx:pt>
          <cx:pt idx="25596">238066</cx:pt>
          <cx:pt idx="25597">238030</cx:pt>
          <cx:pt idx="25598">238010</cx:pt>
          <cx:pt idx="25599">237993</cx:pt>
          <cx:pt idx="25600">237942</cx:pt>
          <cx:pt idx="25601">237932</cx:pt>
          <cx:pt idx="25602">237922</cx:pt>
          <cx:pt idx="25603">237857</cx:pt>
          <cx:pt idx="25604">237813</cx:pt>
          <cx:pt idx="25605">237804</cx:pt>
          <cx:pt idx="25606">237798</cx:pt>
          <cx:pt idx="25607">237796</cx:pt>
          <cx:pt idx="25608">237788</cx:pt>
          <cx:pt idx="25609">237769</cx:pt>
          <cx:pt idx="25610">237736</cx:pt>
          <cx:pt idx="25611">237735</cx:pt>
          <cx:pt idx="25612">237718</cx:pt>
          <cx:pt idx="25613">237677</cx:pt>
          <cx:pt idx="25614">237639</cx:pt>
          <cx:pt idx="25615">237611</cx:pt>
          <cx:pt idx="25616">237604</cx:pt>
          <cx:pt idx="25617">237591</cx:pt>
          <cx:pt idx="25618">237584</cx:pt>
          <cx:pt idx="25619">237513</cx:pt>
          <cx:pt idx="25620">237440</cx:pt>
          <cx:pt idx="25621">237436</cx:pt>
          <cx:pt idx="25622">237423</cx:pt>
          <cx:pt idx="25623">237412</cx:pt>
          <cx:pt idx="25624">237412</cx:pt>
          <cx:pt idx="25625">237396</cx:pt>
          <cx:pt idx="25626">237356</cx:pt>
          <cx:pt idx="25627">237347</cx:pt>
          <cx:pt idx="25628">237257</cx:pt>
          <cx:pt idx="25629">237199</cx:pt>
          <cx:pt idx="25630">237198</cx:pt>
          <cx:pt idx="25631">237145</cx:pt>
          <cx:pt idx="25632">237142</cx:pt>
          <cx:pt idx="25633">237081</cx:pt>
          <cx:pt idx="25634">237040</cx:pt>
          <cx:pt idx="25635">237024</cx:pt>
          <cx:pt idx="25636">237015</cx:pt>
          <cx:pt idx="25637">237003</cx:pt>
          <cx:pt idx="25638">236959</cx:pt>
          <cx:pt idx="25639">236911</cx:pt>
          <cx:pt idx="25640">236878</cx:pt>
          <cx:pt idx="25641">236864</cx:pt>
          <cx:pt idx="25642">236863</cx:pt>
          <cx:pt idx="25643">236863</cx:pt>
          <cx:pt idx="25644">236833</cx:pt>
          <cx:pt idx="25645">236806</cx:pt>
          <cx:pt idx="25646">236762</cx:pt>
          <cx:pt idx="25647">236744</cx:pt>
          <cx:pt idx="25648">236726</cx:pt>
          <cx:pt idx="25649">236715</cx:pt>
          <cx:pt idx="25650">236697</cx:pt>
          <cx:pt idx="25651">236686</cx:pt>
          <cx:pt idx="25652">236662</cx:pt>
          <cx:pt idx="25653">236598</cx:pt>
          <cx:pt idx="25654">236565</cx:pt>
          <cx:pt idx="25655">236543</cx:pt>
          <cx:pt idx="25656">236512</cx:pt>
          <cx:pt idx="25657">236484</cx:pt>
          <cx:pt idx="25658">236425</cx:pt>
          <cx:pt idx="25659">236420</cx:pt>
          <cx:pt idx="25660">236410</cx:pt>
          <cx:pt idx="25661">236373</cx:pt>
          <cx:pt idx="25662">236298</cx:pt>
          <cx:pt idx="25663">236249</cx:pt>
          <cx:pt idx="25664">236201</cx:pt>
          <cx:pt idx="25665">236201</cx:pt>
          <cx:pt idx="25666">236139</cx:pt>
          <cx:pt idx="25667">236132</cx:pt>
          <cx:pt idx="25668">236095</cx:pt>
          <cx:pt idx="25669">236070</cx:pt>
          <cx:pt idx="25670">236065</cx:pt>
          <cx:pt idx="25671">236040</cx:pt>
          <cx:pt idx="25672">236019</cx:pt>
          <cx:pt idx="25673">235958</cx:pt>
          <cx:pt idx="25674">235948</cx:pt>
          <cx:pt idx="25675">235945</cx:pt>
          <cx:pt idx="25676">235920</cx:pt>
          <cx:pt idx="25677">235903</cx:pt>
          <cx:pt idx="25678">235900</cx:pt>
          <cx:pt idx="25679">235877</cx:pt>
          <cx:pt idx="25680">235869</cx:pt>
          <cx:pt idx="25681">235865</cx:pt>
          <cx:pt idx="25682">235842</cx:pt>
          <cx:pt idx="25683">235759</cx:pt>
          <cx:pt idx="25684">235759</cx:pt>
          <cx:pt idx="25685">235671</cx:pt>
          <cx:pt idx="25686">235668</cx:pt>
          <cx:pt idx="25687">235654</cx:pt>
          <cx:pt idx="25688">235646</cx:pt>
          <cx:pt idx="25689">235630</cx:pt>
          <cx:pt idx="25690">235613</cx:pt>
          <cx:pt idx="25691">235569</cx:pt>
          <cx:pt idx="25692">235560</cx:pt>
          <cx:pt idx="25693">235536</cx:pt>
          <cx:pt idx="25694">235530</cx:pt>
          <cx:pt idx="25695">235462</cx:pt>
          <cx:pt idx="25696">235425</cx:pt>
          <cx:pt idx="25697">235421</cx:pt>
          <cx:pt idx="25698">235396</cx:pt>
          <cx:pt idx="25699">235392</cx:pt>
          <cx:pt idx="25700">235382</cx:pt>
          <cx:pt idx="25701">235369</cx:pt>
          <cx:pt idx="25702">235362</cx:pt>
          <cx:pt idx="25703">235352</cx:pt>
          <cx:pt idx="25704">235323</cx:pt>
          <cx:pt idx="25705">235301</cx:pt>
          <cx:pt idx="25706">235291</cx:pt>
          <cx:pt idx="25707">235261</cx:pt>
          <cx:pt idx="25708">235260</cx:pt>
          <cx:pt idx="25709">235248</cx:pt>
          <cx:pt idx="25710">235247</cx:pt>
          <cx:pt idx="25711">235232</cx:pt>
          <cx:pt idx="25712">235208</cx:pt>
          <cx:pt idx="25713">235207</cx:pt>
          <cx:pt idx="25714">235156</cx:pt>
          <cx:pt idx="25715">235142</cx:pt>
          <cx:pt idx="25716">235131</cx:pt>
          <cx:pt idx="25717">235123</cx:pt>
          <cx:pt idx="25718">235114</cx:pt>
          <cx:pt idx="25719">235068</cx:pt>
          <cx:pt idx="25720">235059</cx:pt>
          <cx:pt idx="25721">235033</cx:pt>
          <cx:pt idx="25722">235025</cx:pt>
          <cx:pt idx="25723">235002</cx:pt>
          <cx:pt idx="25724">234983</cx:pt>
          <cx:pt idx="25725">234982</cx:pt>
          <cx:pt idx="25726">234975</cx:pt>
          <cx:pt idx="25727">234972</cx:pt>
          <cx:pt idx="25728">234963</cx:pt>
          <cx:pt idx="25729">234960</cx:pt>
          <cx:pt idx="25730">234957</cx:pt>
          <cx:pt idx="25731">234957</cx:pt>
          <cx:pt idx="25732">234956</cx:pt>
          <cx:pt idx="25733">234925</cx:pt>
          <cx:pt idx="25734">234923</cx:pt>
          <cx:pt idx="25735">234919</cx:pt>
          <cx:pt idx="25736">234911</cx:pt>
          <cx:pt idx="25737">234902</cx:pt>
          <cx:pt idx="25738">234901</cx:pt>
          <cx:pt idx="25739">234891</cx:pt>
          <cx:pt idx="25740">234888</cx:pt>
          <cx:pt idx="25741">234848</cx:pt>
          <cx:pt idx="25742">234835</cx:pt>
          <cx:pt idx="25743">234785</cx:pt>
          <cx:pt idx="25744">234734</cx:pt>
          <cx:pt idx="25745">234711</cx:pt>
          <cx:pt idx="25746">234652</cx:pt>
          <cx:pt idx="25747">234614</cx:pt>
          <cx:pt idx="25748">234610</cx:pt>
          <cx:pt idx="25749">234521</cx:pt>
          <cx:pt idx="25750">234421</cx:pt>
          <cx:pt idx="25751">234419</cx:pt>
          <cx:pt idx="25752">234417</cx:pt>
          <cx:pt idx="25753">234379</cx:pt>
          <cx:pt idx="25754">234352</cx:pt>
          <cx:pt idx="25755">234329</cx:pt>
          <cx:pt idx="25756">234273</cx:pt>
          <cx:pt idx="25757">234271</cx:pt>
          <cx:pt idx="25758">234254</cx:pt>
          <cx:pt idx="25759">234217</cx:pt>
          <cx:pt idx="25760">234212</cx:pt>
          <cx:pt idx="25761">234171</cx:pt>
          <cx:pt idx="25762">234075</cx:pt>
          <cx:pt idx="25763">234010</cx:pt>
          <cx:pt idx="25764">233971</cx:pt>
          <cx:pt idx="25765">233969</cx:pt>
          <cx:pt idx="25766">233921</cx:pt>
          <cx:pt idx="25767">233916</cx:pt>
          <cx:pt idx="25768">233909</cx:pt>
          <cx:pt idx="25769">233879</cx:pt>
          <cx:pt idx="25770">233875</cx:pt>
          <cx:pt idx="25771">233841</cx:pt>
          <cx:pt idx="25772">233803</cx:pt>
          <cx:pt idx="25773">233755</cx:pt>
          <cx:pt idx="25774">233751</cx:pt>
          <cx:pt idx="25775">233738</cx:pt>
          <cx:pt idx="25776">233736</cx:pt>
          <cx:pt idx="25777">233736</cx:pt>
          <cx:pt idx="25778">233729</cx:pt>
          <cx:pt idx="25779">233723</cx:pt>
          <cx:pt idx="25780">233715</cx:pt>
          <cx:pt idx="25781">233698</cx:pt>
          <cx:pt idx="25782">233697</cx:pt>
          <cx:pt idx="25783">233695</cx:pt>
          <cx:pt idx="25784">233690</cx:pt>
          <cx:pt idx="25785">233667</cx:pt>
          <cx:pt idx="25786">233507</cx:pt>
          <cx:pt idx="25787">233473</cx:pt>
          <cx:pt idx="25788">233458</cx:pt>
          <cx:pt idx="25789">233406</cx:pt>
          <cx:pt idx="25790">233387</cx:pt>
          <cx:pt idx="25791">233356</cx:pt>
          <cx:pt idx="25792">233330</cx:pt>
          <cx:pt idx="25793">233324</cx:pt>
          <cx:pt idx="25794">233318</cx:pt>
          <cx:pt idx="25795">233310</cx:pt>
          <cx:pt idx="25796">233306</cx:pt>
          <cx:pt idx="25797">233306</cx:pt>
          <cx:pt idx="25798">233298</cx:pt>
          <cx:pt idx="25799">233279</cx:pt>
          <cx:pt idx="25800">233241</cx:pt>
          <cx:pt idx="25801">233238</cx:pt>
          <cx:pt idx="25802">233206</cx:pt>
          <cx:pt idx="25803">233202</cx:pt>
          <cx:pt idx="25804">233179</cx:pt>
          <cx:pt idx="25805">233144</cx:pt>
          <cx:pt idx="25806">233136</cx:pt>
          <cx:pt idx="25807">233063</cx:pt>
          <cx:pt idx="25808">233043</cx:pt>
          <cx:pt idx="25809">232957</cx:pt>
          <cx:pt idx="25810">232946</cx:pt>
          <cx:pt idx="25811">232942</cx:pt>
          <cx:pt idx="25812">232903</cx:pt>
          <cx:pt idx="25813">232898</cx:pt>
          <cx:pt idx="25814">232882</cx:pt>
          <cx:pt idx="25815">232881</cx:pt>
          <cx:pt idx="25816">232872</cx:pt>
          <cx:pt idx="25817">232867</cx:pt>
          <cx:pt idx="25818">232817</cx:pt>
          <cx:pt idx="25819">232788</cx:pt>
          <cx:pt idx="25820">232768</cx:pt>
          <cx:pt idx="25821">232766</cx:pt>
          <cx:pt idx="25822">232763</cx:pt>
          <cx:pt idx="25823">232762</cx:pt>
          <cx:pt idx="25824">232712</cx:pt>
          <cx:pt idx="25825">232694</cx:pt>
          <cx:pt idx="25826">232684</cx:pt>
          <cx:pt idx="25827">232674</cx:pt>
          <cx:pt idx="25828">232646</cx:pt>
          <cx:pt idx="25829">232635</cx:pt>
          <cx:pt idx="25830">232627</cx:pt>
          <cx:pt idx="25831">232608</cx:pt>
          <cx:pt idx="25832">232606</cx:pt>
          <cx:pt idx="25833">232595</cx:pt>
          <cx:pt idx="25834">232573</cx:pt>
          <cx:pt idx="25835">232562</cx:pt>
          <cx:pt idx="25836">232556</cx:pt>
          <cx:pt idx="25837">232510</cx:pt>
          <cx:pt idx="25838">232479</cx:pt>
          <cx:pt idx="25839">232444</cx:pt>
          <cx:pt idx="25840">232410</cx:pt>
          <cx:pt idx="25841">232401</cx:pt>
          <cx:pt idx="25842">232400</cx:pt>
          <cx:pt idx="25843">232390</cx:pt>
          <cx:pt idx="25844">232375</cx:pt>
          <cx:pt idx="25845">232361</cx:pt>
          <cx:pt idx="25846">232336</cx:pt>
          <cx:pt idx="25847">232336</cx:pt>
          <cx:pt idx="25848">232297</cx:pt>
          <cx:pt idx="25849">232278</cx:pt>
          <cx:pt idx="25850">232236</cx:pt>
          <cx:pt idx="25851">232142</cx:pt>
          <cx:pt idx="25852">232129</cx:pt>
          <cx:pt idx="25853">232115</cx:pt>
          <cx:pt idx="25854">232099</cx:pt>
          <cx:pt idx="25855">232020</cx:pt>
          <cx:pt idx="25856">231976</cx:pt>
          <cx:pt idx="25857">231961</cx:pt>
          <cx:pt idx="25858">231927</cx:pt>
          <cx:pt idx="25859">231923</cx:pt>
          <cx:pt idx="25860">231906</cx:pt>
          <cx:pt idx="25861">231904</cx:pt>
          <cx:pt idx="25862">231878</cx:pt>
          <cx:pt idx="25863">231835</cx:pt>
          <cx:pt idx="25864">231745</cx:pt>
          <cx:pt idx="25865">231710</cx:pt>
          <cx:pt idx="25866">231644</cx:pt>
          <cx:pt idx="25867">231638</cx:pt>
          <cx:pt idx="25868">231613</cx:pt>
          <cx:pt idx="25869">231598</cx:pt>
          <cx:pt idx="25870">231577</cx:pt>
          <cx:pt idx="25871">231565</cx:pt>
          <cx:pt idx="25872">231534</cx:pt>
          <cx:pt idx="25873">231491</cx:pt>
          <cx:pt idx="25874">231457</cx:pt>
          <cx:pt idx="25875">231381</cx:pt>
          <cx:pt idx="25876">231379</cx:pt>
          <cx:pt idx="25877">231338</cx:pt>
          <cx:pt idx="25878">231333</cx:pt>
          <cx:pt idx="25879">231322</cx:pt>
          <cx:pt idx="25880">231308</cx:pt>
          <cx:pt idx="25881">231294</cx:pt>
          <cx:pt idx="25882">231290</cx:pt>
          <cx:pt idx="25883">231242</cx:pt>
          <cx:pt idx="25884">231239</cx:pt>
          <cx:pt idx="25885">231167</cx:pt>
          <cx:pt idx="25886">231154</cx:pt>
          <cx:pt idx="25887">231135</cx:pt>
          <cx:pt idx="25888">231126</cx:pt>
          <cx:pt idx="25889">231123</cx:pt>
          <cx:pt idx="25890">231120</cx:pt>
          <cx:pt idx="25891">231084</cx:pt>
          <cx:pt idx="25892">231052</cx:pt>
          <cx:pt idx="25893">231026</cx:pt>
          <cx:pt idx="25894">230993</cx:pt>
          <cx:pt idx="25895">230966</cx:pt>
          <cx:pt idx="25896">230933</cx:pt>
          <cx:pt idx="25897">230923</cx:pt>
          <cx:pt idx="25898">230909</cx:pt>
          <cx:pt idx="25899">230891</cx:pt>
          <cx:pt idx="25900">230863</cx:pt>
          <cx:pt idx="25901">230858</cx:pt>
          <cx:pt idx="25902">230830</cx:pt>
          <cx:pt idx="25903">230763</cx:pt>
          <cx:pt idx="25904">230723</cx:pt>
          <cx:pt idx="25905">230718</cx:pt>
          <cx:pt idx="25906">230697</cx:pt>
          <cx:pt idx="25907">230693</cx:pt>
          <cx:pt idx="25908">230692</cx:pt>
          <cx:pt idx="25909">230672</cx:pt>
          <cx:pt idx="25910">230670</cx:pt>
          <cx:pt idx="25911">230596</cx:pt>
          <cx:pt idx="25912">230590</cx:pt>
          <cx:pt idx="25913">230570</cx:pt>
          <cx:pt idx="25914">230507</cx:pt>
          <cx:pt idx="25915">230447</cx:pt>
          <cx:pt idx="25916">230443</cx:pt>
          <cx:pt idx="25917">230432</cx:pt>
          <cx:pt idx="25918">230431</cx:pt>
          <cx:pt idx="25919">230422</cx:pt>
          <cx:pt idx="25920">230412</cx:pt>
          <cx:pt idx="25921">230360</cx:pt>
          <cx:pt idx="25922">230335</cx:pt>
          <cx:pt idx="25923">230324</cx:pt>
          <cx:pt idx="25924">230315</cx:pt>
          <cx:pt idx="25925">230287</cx:pt>
          <cx:pt idx="25926">230276</cx:pt>
          <cx:pt idx="25927">230257</cx:pt>
          <cx:pt idx="25928">230246</cx:pt>
          <cx:pt idx="25929">230204</cx:pt>
          <cx:pt idx="25930">230203</cx:pt>
          <cx:pt idx="25931">230192</cx:pt>
          <cx:pt idx="25932">230128</cx:pt>
          <cx:pt idx="25933">230072</cx:pt>
          <cx:pt idx="25934">230047</cx:pt>
          <cx:pt idx="25935">230020</cx:pt>
          <cx:pt idx="25936">230005</cx:pt>
          <cx:pt idx="25937">229895</cx:pt>
          <cx:pt idx="25938">229866</cx:pt>
          <cx:pt idx="25939">229843</cx:pt>
          <cx:pt idx="25940">229842</cx:pt>
          <cx:pt idx="25941">229781</cx:pt>
          <cx:pt idx="25942">229780</cx:pt>
          <cx:pt idx="25943">229764</cx:pt>
          <cx:pt idx="25944">229751</cx:pt>
          <cx:pt idx="25945">229739</cx:pt>
          <cx:pt idx="25946">229729</cx:pt>
          <cx:pt idx="25947">229692</cx:pt>
          <cx:pt idx="25948">229547</cx:pt>
          <cx:pt idx="25949">229530</cx:pt>
          <cx:pt idx="25950">229515</cx:pt>
          <cx:pt idx="25951">229494</cx:pt>
          <cx:pt idx="25952">229448</cx:pt>
          <cx:pt idx="25953">229431</cx:pt>
          <cx:pt idx="25954">229381</cx:pt>
          <cx:pt idx="25955">229375</cx:pt>
          <cx:pt idx="25956">229360</cx:pt>
          <cx:pt idx="25957">229334</cx:pt>
          <cx:pt idx="25958">229314</cx:pt>
          <cx:pt idx="25959">229294</cx:pt>
          <cx:pt idx="25960">229284</cx:pt>
          <cx:pt idx="25961">229235</cx:pt>
          <cx:pt idx="25962">229211</cx:pt>
          <cx:pt idx="25963">229205</cx:pt>
          <cx:pt idx="25964">229205</cx:pt>
          <cx:pt idx="25965">229187</cx:pt>
          <cx:pt idx="25966">229160</cx:pt>
          <cx:pt idx="25967">229154</cx:pt>
          <cx:pt idx="25968">229150</cx:pt>
          <cx:pt idx="25969">229141</cx:pt>
          <cx:pt idx="25970">229066</cx:pt>
          <cx:pt idx="25971">229013</cx:pt>
          <cx:pt idx="25972">229005</cx:pt>
          <cx:pt idx="25973">229003</cx:pt>
          <cx:pt idx="25974">228984</cx:pt>
          <cx:pt idx="25975">228968</cx:pt>
          <cx:pt idx="25976">228962</cx:pt>
          <cx:pt idx="25977">228929</cx:pt>
          <cx:pt idx="25978">228888</cx:pt>
          <cx:pt idx="25979">228867</cx:pt>
          <cx:pt idx="25980">228848</cx:pt>
          <cx:pt idx="25981">228845</cx:pt>
          <cx:pt idx="25982">228838</cx:pt>
          <cx:pt idx="25983">228814</cx:pt>
          <cx:pt idx="25984">228759</cx:pt>
          <cx:pt idx="25985">228739</cx:pt>
          <cx:pt idx="25986">228722</cx:pt>
          <cx:pt idx="25987">228716</cx:pt>
          <cx:pt idx="25988">228677</cx:pt>
          <cx:pt idx="25989">228668</cx:pt>
          <cx:pt idx="25990">228665</cx:pt>
          <cx:pt idx="25991">228665</cx:pt>
          <cx:pt idx="25992">228646</cx:pt>
          <cx:pt idx="25993">228613</cx:pt>
          <cx:pt idx="25994">228582</cx:pt>
          <cx:pt idx="25995">228573</cx:pt>
          <cx:pt idx="25996">228565</cx:pt>
          <cx:pt idx="25997">228547</cx:pt>
          <cx:pt idx="25998">228456</cx:pt>
          <cx:pt idx="25999">228434</cx:pt>
          <cx:pt idx="26000">228415</cx:pt>
          <cx:pt idx="26001">228387</cx:pt>
          <cx:pt idx="26002">228385</cx:pt>
          <cx:pt idx="26003">228382</cx:pt>
          <cx:pt idx="26004">228362</cx:pt>
          <cx:pt idx="26005">228358</cx:pt>
          <cx:pt idx="26006">228335</cx:pt>
          <cx:pt idx="26007">228317</cx:pt>
          <cx:pt idx="26008">228275</cx:pt>
          <cx:pt idx="26009">228249</cx:pt>
          <cx:pt idx="26010">228223</cx:pt>
          <cx:pt idx="26011">228205</cx:pt>
          <cx:pt idx="26012">228186</cx:pt>
          <cx:pt idx="26013">228175</cx:pt>
          <cx:pt idx="26014">228174</cx:pt>
          <cx:pt idx="26015">228156</cx:pt>
          <cx:pt idx="26016">228152</cx:pt>
          <cx:pt idx="26017">228152</cx:pt>
          <cx:pt idx="26018">228101</cx:pt>
          <cx:pt idx="26019">228063</cx:pt>
          <cx:pt idx="26020">228062</cx:pt>
          <cx:pt idx="26021">228010</cx:pt>
          <cx:pt idx="26022">227978</cx:pt>
          <cx:pt idx="26023">227902</cx:pt>
          <cx:pt idx="26024">227867</cx:pt>
          <cx:pt idx="26025">227864</cx:pt>
          <cx:pt idx="26026">227840</cx:pt>
          <cx:pt idx="26027">227831</cx:pt>
          <cx:pt idx="26028">227797</cx:pt>
          <cx:pt idx="26029">227749</cx:pt>
          <cx:pt idx="26030">227738</cx:pt>
          <cx:pt idx="26031">227720</cx:pt>
          <cx:pt idx="26032">227718</cx:pt>
          <cx:pt idx="26033">227688</cx:pt>
          <cx:pt idx="26034">227628</cx:pt>
          <cx:pt idx="26035">227584</cx:pt>
          <cx:pt idx="26036">227578</cx:pt>
          <cx:pt idx="26037">227565</cx:pt>
          <cx:pt idx="26038">227561</cx:pt>
          <cx:pt idx="26039">227546</cx:pt>
          <cx:pt idx="26040">227522</cx:pt>
          <cx:pt idx="26041">227513</cx:pt>
          <cx:pt idx="26042">227503</cx:pt>
          <cx:pt idx="26043">227498</cx:pt>
          <cx:pt idx="26044">227477</cx:pt>
          <cx:pt idx="26045">227473</cx:pt>
          <cx:pt idx="26046">227466</cx:pt>
          <cx:pt idx="26047">227448</cx:pt>
          <cx:pt idx="26048">227435</cx:pt>
          <cx:pt idx="26049">227405</cx:pt>
          <cx:pt idx="26050">227374</cx:pt>
          <cx:pt idx="26051">227365</cx:pt>
          <cx:pt idx="26052">227317</cx:pt>
          <cx:pt idx="26053">227316</cx:pt>
          <cx:pt idx="26054">227314</cx:pt>
          <cx:pt idx="26055">227302</cx:pt>
          <cx:pt idx="26056">227281</cx:pt>
          <cx:pt idx="26057">227257</cx:pt>
          <cx:pt idx="26058">227210</cx:pt>
          <cx:pt idx="26059">227198</cx:pt>
          <cx:pt idx="26060">227154</cx:pt>
          <cx:pt idx="26061">227038</cx:pt>
          <cx:pt idx="26062">227004</cx:pt>
          <cx:pt idx="26063">227002</cx:pt>
          <cx:pt idx="26064">226965</cx:pt>
          <cx:pt idx="26065">226892</cx:pt>
          <cx:pt idx="26066">226877</cx:pt>
          <cx:pt idx="26067">226849</cx:pt>
          <cx:pt idx="26068">226845</cx:pt>
          <cx:pt idx="26069">226827</cx:pt>
          <cx:pt idx="26070">226824</cx:pt>
          <cx:pt idx="26071">226808</cx:pt>
          <cx:pt idx="26072">226804</cx:pt>
          <cx:pt idx="26073">226775</cx:pt>
          <cx:pt idx="26074">226770</cx:pt>
          <cx:pt idx="26075">226766</cx:pt>
          <cx:pt idx="26076">226756</cx:pt>
          <cx:pt idx="26077">226733</cx:pt>
          <cx:pt idx="26078">226717</cx:pt>
          <cx:pt idx="26079">226706</cx:pt>
          <cx:pt idx="26080">226686</cx:pt>
          <cx:pt idx="26081">226682</cx:pt>
          <cx:pt idx="26082">226668</cx:pt>
          <cx:pt idx="26083">226645</cx:pt>
          <cx:pt idx="26084">226643</cx:pt>
          <cx:pt idx="26085">226637</cx:pt>
          <cx:pt idx="26086">226630</cx:pt>
          <cx:pt idx="26087">226599</cx:pt>
          <cx:pt idx="26088">226589</cx:pt>
          <cx:pt idx="26089">226576</cx:pt>
          <cx:pt idx="26090">226554</cx:pt>
          <cx:pt idx="26091">226470</cx:pt>
          <cx:pt idx="26092">226454</cx:pt>
          <cx:pt idx="26093">226450</cx:pt>
          <cx:pt idx="26094">226435</cx:pt>
          <cx:pt idx="26095">226415</cx:pt>
          <cx:pt idx="26096">226413</cx:pt>
          <cx:pt idx="26097">226400</cx:pt>
          <cx:pt idx="26098">226365</cx:pt>
          <cx:pt idx="26099">226342</cx:pt>
          <cx:pt idx="26100">226327</cx:pt>
          <cx:pt idx="26101">226326</cx:pt>
          <cx:pt idx="26102">226314</cx:pt>
          <cx:pt idx="26103">226298</cx:pt>
          <cx:pt idx="26104">226296</cx:pt>
          <cx:pt idx="26105">226267</cx:pt>
          <cx:pt idx="26106">226249</cx:pt>
          <cx:pt idx="26107">226200</cx:pt>
          <cx:pt idx="26108">226193</cx:pt>
          <cx:pt idx="26109">226135</cx:pt>
          <cx:pt idx="26110">226101</cx:pt>
          <cx:pt idx="26111">226078</cx:pt>
          <cx:pt idx="26112">226051</cx:pt>
          <cx:pt idx="26113">226037</cx:pt>
          <cx:pt idx="26114">226014</cx:pt>
          <cx:pt idx="26115">225955</cx:pt>
          <cx:pt idx="26116">225944</cx:pt>
          <cx:pt idx="26117">225939</cx:pt>
          <cx:pt idx="26118">225926</cx:pt>
          <cx:pt idx="26119">225915</cx:pt>
          <cx:pt idx="26120">225909</cx:pt>
          <cx:pt idx="26121">225900</cx:pt>
          <cx:pt idx="26122">225880</cx:pt>
          <cx:pt idx="26123">225869</cx:pt>
          <cx:pt idx="26124">225868</cx:pt>
          <cx:pt idx="26125">225846</cx:pt>
          <cx:pt idx="26126">225836</cx:pt>
          <cx:pt idx="26127">225827</cx:pt>
          <cx:pt idx="26128">225763</cx:pt>
          <cx:pt idx="26129">225760</cx:pt>
          <cx:pt idx="26130">225689</cx:pt>
          <cx:pt idx="26131">225686</cx:pt>
          <cx:pt idx="26132">225645</cx:pt>
          <cx:pt idx="26133">225577</cx:pt>
          <cx:pt idx="26134">225563</cx:pt>
          <cx:pt idx="26135">225538</cx:pt>
          <cx:pt idx="26136">225528</cx:pt>
          <cx:pt idx="26137">225522</cx:pt>
          <cx:pt idx="26138">225480</cx:pt>
          <cx:pt idx="26139">225447</cx:pt>
          <cx:pt idx="26140">225433</cx:pt>
          <cx:pt idx="26141">225421</cx:pt>
          <cx:pt idx="26142">225405</cx:pt>
          <cx:pt idx="26143">225390</cx:pt>
          <cx:pt idx="26144">225344</cx:pt>
          <cx:pt idx="26145">225319</cx:pt>
          <cx:pt idx="26146">225299</cx:pt>
          <cx:pt idx="26147">225291</cx:pt>
          <cx:pt idx="26148">225287</cx:pt>
          <cx:pt idx="26149">225279</cx:pt>
          <cx:pt idx="26150">225273</cx:pt>
          <cx:pt idx="26151">225248</cx:pt>
          <cx:pt idx="26152">225234</cx:pt>
          <cx:pt idx="26153">225216</cx:pt>
          <cx:pt idx="26154">225201</cx:pt>
          <cx:pt idx="26155">225181</cx:pt>
          <cx:pt idx="26156">225163</cx:pt>
          <cx:pt idx="26157">225152</cx:pt>
          <cx:pt idx="26158">225140</cx:pt>
          <cx:pt idx="26159">225101</cx:pt>
          <cx:pt idx="26160">225091</cx:pt>
          <cx:pt idx="26161">225081</cx:pt>
          <cx:pt idx="26162">225075</cx:pt>
          <cx:pt idx="26163">225001</cx:pt>
          <cx:pt idx="26164">224994</cx:pt>
          <cx:pt idx="26165">224987</cx:pt>
          <cx:pt idx="26166">224984</cx:pt>
          <cx:pt idx="26167">224936</cx:pt>
          <cx:pt idx="26168">224931</cx:pt>
          <cx:pt idx="26169">224906</cx:pt>
          <cx:pt idx="26170">224857</cx:pt>
          <cx:pt idx="26171">224806</cx:pt>
          <cx:pt idx="26172">224798</cx:pt>
          <cx:pt idx="26173">224760</cx:pt>
          <cx:pt idx="26174">224742</cx:pt>
          <cx:pt idx="26175">224718</cx:pt>
          <cx:pt idx="26176">224664</cx:pt>
          <cx:pt idx="26177">224664</cx:pt>
          <cx:pt idx="26178">224651</cx:pt>
          <cx:pt idx="26179">224589</cx:pt>
          <cx:pt idx="26180">224575</cx:pt>
          <cx:pt idx="26181">224527</cx:pt>
          <cx:pt idx="26182">224511</cx:pt>
          <cx:pt idx="26183">224480</cx:pt>
          <cx:pt idx="26184">224431</cx:pt>
          <cx:pt idx="26185">224429</cx:pt>
          <cx:pt idx="26186">224415</cx:pt>
          <cx:pt idx="26187">224409</cx:pt>
          <cx:pt idx="26188">224382</cx:pt>
          <cx:pt idx="26189">224356</cx:pt>
          <cx:pt idx="26190">224345</cx:pt>
          <cx:pt idx="26191">224325</cx:pt>
          <cx:pt idx="26192">224302</cx:pt>
          <cx:pt idx="26193">224294</cx:pt>
          <cx:pt idx="26194">224270</cx:pt>
          <cx:pt idx="26195">224270</cx:pt>
          <cx:pt idx="26196">224270</cx:pt>
          <cx:pt idx="26197">224267</cx:pt>
          <cx:pt idx="26198">224264</cx:pt>
          <cx:pt idx="26199">224238</cx:pt>
          <cx:pt idx="26200">224213</cx:pt>
          <cx:pt idx="26201">224178</cx:pt>
          <cx:pt idx="26202">224150</cx:pt>
          <cx:pt idx="26203">224124</cx:pt>
          <cx:pt idx="26204">224119</cx:pt>
          <cx:pt idx="26205">224061</cx:pt>
          <cx:pt idx="26206">224002</cx:pt>
          <cx:pt idx="26207">223974</cx:pt>
          <cx:pt idx="26208">223965</cx:pt>
          <cx:pt idx="26209">223933</cx:pt>
          <cx:pt idx="26210">223916</cx:pt>
          <cx:pt idx="26211">223911</cx:pt>
          <cx:pt idx="26212">223871</cx:pt>
          <cx:pt idx="26213">223871</cx:pt>
          <cx:pt idx="26214">223862</cx:pt>
          <cx:pt idx="26215">223842</cx:pt>
          <cx:pt idx="26216">223827</cx:pt>
          <cx:pt idx="26217">223811</cx:pt>
          <cx:pt idx="26218">223803</cx:pt>
          <cx:pt idx="26219">223793</cx:pt>
          <cx:pt idx="26220">223760</cx:pt>
          <cx:pt idx="26221">223759</cx:pt>
          <cx:pt idx="26222">223741</cx:pt>
          <cx:pt idx="26223">223733</cx:pt>
          <cx:pt idx="26224">223690</cx:pt>
          <cx:pt idx="26225">223678</cx:pt>
          <cx:pt idx="26226">223604</cx:pt>
          <cx:pt idx="26227">223587</cx:pt>
          <cx:pt idx="26228">223565</cx:pt>
          <cx:pt idx="26229">223564</cx:pt>
          <cx:pt idx="26230">223558</cx:pt>
          <cx:pt idx="26231">223547</cx:pt>
          <cx:pt idx="26232">223539</cx:pt>
          <cx:pt idx="26233">223529</cx:pt>
          <cx:pt idx="26234">223522</cx:pt>
          <cx:pt idx="26235">223517</cx:pt>
          <cx:pt idx="26236">223502</cx:pt>
          <cx:pt idx="26237">223493</cx:pt>
          <cx:pt idx="26238">223484</cx:pt>
          <cx:pt idx="26239">223474</cx:pt>
          <cx:pt idx="26240">223469</cx:pt>
          <cx:pt idx="26241">223398</cx:pt>
          <cx:pt idx="26242">223338</cx:pt>
          <cx:pt idx="26243">223310</cx:pt>
          <cx:pt idx="26244">223261</cx:pt>
          <cx:pt idx="26245">223246</cx:pt>
          <cx:pt idx="26246">223228</cx:pt>
          <cx:pt idx="26247">223197</cx:pt>
          <cx:pt idx="26248">223177</cx:pt>
          <cx:pt idx="26249">223116</cx:pt>
          <cx:pt idx="26250">223104</cx:pt>
          <cx:pt idx="26251">223092</cx:pt>
          <cx:pt idx="26252">223090</cx:pt>
          <cx:pt idx="26253">223082</cx:pt>
          <cx:pt idx="26254">223028</cx:pt>
          <cx:pt idx="26255">223010</cx:pt>
          <cx:pt idx="26256">223009</cx:pt>
          <cx:pt idx="26257">223007</cx:pt>
          <cx:pt idx="26258">223005</cx:pt>
          <cx:pt idx="26259">222971</cx:pt>
          <cx:pt idx="26260">222920</cx:pt>
          <cx:pt idx="26261">222917</cx:pt>
          <cx:pt idx="26262">222907</cx:pt>
          <cx:pt idx="26263">222861</cx:pt>
          <cx:pt idx="26264">222845</cx:pt>
          <cx:pt idx="26265">222825</cx:pt>
          <cx:pt idx="26266">222813</cx:pt>
          <cx:pt idx="26267">222803</cx:pt>
          <cx:pt idx="26268">222774</cx:pt>
          <cx:pt idx="26269">222771</cx:pt>
          <cx:pt idx="26270">222758</cx:pt>
          <cx:pt idx="26271">222757</cx:pt>
          <cx:pt idx="26272">222750</cx:pt>
          <cx:pt idx="26273">222651</cx:pt>
          <cx:pt idx="26274">222641</cx:pt>
          <cx:pt idx="26275">222605</cx:pt>
          <cx:pt idx="26276">222579</cx:pt>
          <cx:pt idx="26277">222470</cx:pt>
          <cx:pt idx="26278">222456</cx:pt>
          <cx:pt idx="26279">222452</cx:pt>
          <cx:pt idx="26280">222374</cx:pt>
          <cx:pt idx="26281">222363</cx:pt>
          <cx:pt idx="26282">222317</cx:pt>
          <cx:pt idx="26283">222306</cx:pt>
          <cx:pt idx="26284">222243</cx:pt>
          <cx:pt idx="26285">222240</cx:pt>
          <cx:pt idx="26286">222228</cx:pt>
          <cx:pt idx="26287">222210</cx:pt>
          <cx:pt idx="26288">222209</cx:pt>
          <cx:pt idx="26289">222209</cx:pt>
          <cx:pt idx="26290">222188</cx:pt>
          <cx:pt idx="26291">222146</cx:pt>
          <cx:pt idx="26292">222098</cx:pt>
          <cx:pt idx="26293">222095</cx:pt>
          <cx:pt idx="26294">222080</cx:pt>
          <cx:pt idx="26295">222055</cx:pt>
          <cx:pt idx="26296">222047</cx:pt>
          <cx:pt idx="26297">222027</cx:pt>
          <cx:pt idx="26298">221990</cx:pt>
          <cx:pt idx="26299">221977</cx:pt>
          <cx:pt idx="26300">221951</cx:pt>
          <cx:pt idx="26301">221948</cx:pt>
          <cx:pt idx="26302">221946</cx:pt>
          <cx:pt idx="26303">221919</cx:pt>
          <cx:pt idx="26304">221912</cx:pt>
          <cx:pt idx="26305">221903</cx:pt>
          <cx:pt idx="26306">221839</cx:pt>
          <cx:pt idx="26307">221817</cx:pt>
          <cx:pt idx="26308">221814</cx:pt>
          <cx:pt idx="26309">221804</cx:pt>
          <cx:pt idx="26310">221757</cx:pt>
          <cx:pt idx="26311">221727</cx:pt>
          <cx:pt idx="26312">221726</cx:pt>
          <cx:pt idx="26313">221721</cx:pt>
          <cx:pt idx="26314">221719</cx:pt>
          <cx:pt idx="26315">221700</cx:pt>
          <cx:pt idx="26316">221698</cx:pt>
          <cx:pt idx="26317">221666</cx:pt>
          <cx:pt idx="26318">221664</cx:pt>
          <cx:pt idx="26319">221661</cx:pt>
          <cx:pt idx="26320">221624</cx:pt>
          <cx:pt idx="26321">221609</cx:pt>
          <cx:pt idx="26322">221602</cx:pt>
          <cx:pt idx="26323">221600</cx:pt>
          <cx:pt idx="26324">221538</cx:pt>
          <cx:pt idx="26325">221533</cx:pt>
          <cx:pt idx="26326">221510</cx:pt>
          <cx:pt idx="26327">221476</cx:pt>
          <cx:pt idx="26328">221469</cx:pt>
          <cx:pt idx="26329">221370</cx:pt>
          <cx:pt idx="26330">221357</cx:pt>
          <cx:pt idx="26331">221313</cx:pt>
          <cx:pt idx="26332">221300</cx:pt>
          <cx:pt idx="26333">221295</cx:pt>
          <cx:pt idx="26334">221288</cx:pt>
          <cx:pt idx="26335">221281</cx:pt>
          <cx:pt idx="26336">221268</cx:pt>
          <cx:pt idx="26337">221261</cx:pt>
          <cx:pt idx="26338">221248</cx:pt>
          <cx:pt idx="26339">221231</cx:pt>
          <cx:pt idx="26340">221219</cx:pt>
          <cx:pt idx="26341">221197</cx:pt>
          <cx:pt idx="26342">221190</cx:pt>
          <cx:pt idx="26343">221160</cx:pt>
          <cx:pt idx="26344">221154</cx:pt>
          <cx:pt idx="26345">221145</cx:pt>
          <cx:pt idx="26346">221142</cx:pt>
          <cx:pt idx="26347">221118</cx:pt>
          <cx:pt idx="26348">221112</cx:pt>
          <cx:pt idx="26349">221067</cx:pt>
          <cx:pt idx="26350">221055</cx:pt>
          <cx:pt idx="26351">221052</cx:pt>
          <cx:pt idx="26352">221048</cx:pt>
          <cx:pt idx="26353">221031</cx:pt>
          <cx:pt idx="26354">221020</cx:pt>
          <cx:pt idx="26355">221017</cx:pt>
          <cx:pt idx="26356">220957</cx:pt>
          <cx:pt idx="26357">220948</cx:pt>
          <cx:pt idx="26358">220895</cx:pt>
          <cx:pt idx="26359">220893</cx:pt>
          <cx:pt idx="26360">220886</cx:pt>
          <cx:pt idx="26361">220881</cx:pt>
          <cx:pt idx="26362">220862</cx:pt>
          <cx:pt idx="26363">220820</cx:pt>
          <cx:pt idx="26364">220819</cx:pt>
          <cx:pt idx="26365">220810</cx:pt>
          <cx:pt idx="26366">220802</cx:pt>
          <cx:pt idx="26367">220801</cx:pt>
          <cx:pt idx="26368">220801</cx:pt>
          <cx:pt idx="26369">220756</cx:pt>
          <cx:pt idx="26370">220749</cx:pt>
          <cx:pt idx="26371">220732</cx:pt>
          <cx:pt idx="26372">220721</cx:pt>
          <cx:pt idx="26373">220719</cx:pt>
          <cx:pt idx="26374">220719</cx:pt>
          <cx:pt idx="26375">220710</cx:pt>
          <cx:pt idx="26376">220705</cx:pt>
          <cx:pt idx="26377">220674</cx:pt>
          <cx:pt idx="26378">220670</cx:pt>
          <cx:pt idx="26379">220651</cx:pt>
          <cx:pt idx="26380">220610</cx:pt>
          <cx:pt idx="26381">220603</cx:pt>
          <cx:pt idx="26382">220601</cx:pt>
          <cx:pt idx="26383">220583</cx:pt>
          <cx:pt idx="26384">220550</cx:pt>
          <cx:pt idx="26385">220485</cx:pt>
          <cx:pt idx="26386">220480</cx:pt>
          <cx:pt idx="26387">220455</cx:pt>
          <cx:pt idx="26388">220430</cx:pt>
          <cx:pt idx="26389">220411</cx:pt>
          <cx:pt idx="26390">220411</cx:pt>
          <cx:pt idx="26391">220302</cx:pt>
          <cx:pt idx="26392">220263</cx:pt>
          <cx:pt idx="26393">220248</cx:pt>
          <cx:pt idx="26394">220242</cx:pt>
          <cx:pt idx="26395">220228</cx:pt>
          <cx:pt idx="26396">220178</cx:pt>
          <cx:pt idx="26397">220173</cx:pt>
          <cx:pt idx="26398">220125</cx:pt>
          <cx:pt idx="26399">220124</cx:pt>
          <cx:pt idx="26400">220099</cx:pt>
          <cx:pt idx="26401">220091</cx:pt>
          <cx:pt idx="26402">220085</cx:pt>
          <cx:pt idx="26403">220058</cx:pt>
          <cx:pt idx="26404">220054</cx:pt>
          <cx:pt idx="26405">219979</cx:pt>
          <cx:pt idx="26406">219975</cx:pt>
          <cx:pt idx="26407">219944</cx:pt>
          <cx:pt idx="26408">219934</cx:pt>
          <cx:pt idx="26409">219907</cx:pt>
          <cx:pt idx="26410">219895</cx:pt>
          <cx:pt idx="26411">219894</cx:pt>
          <cx:pt idx="26412">219883</cx:pt>
          <cx:pt idx="26413">219857</cx:pt>
          <cx:pt idx="26414">219848</cx:pt>
          <cx:pt idx="26415">219819</cx:pt>
          <cx:pt idx="26416">219810</cx:pt>
          <cx:pt idx="26417">219805</cx:pt>
          <cx:pt idx="26418">219803</cx:pt>
          <cx:pt idx="26419">219782</cx:pt>
          <cx:pt idx="26420">219749</cx:pt>
          <cx:pt idx="26421">219731</cx:pt>
          <cx:pt idx="26422">219726</cx:pt>
          <cx:pt idx="26423">219709</cx:pt>
          <cx:pt idx="26424">219706</cx:pt>
          <cx:pt idx="26425">219695</cx:pt>
          <cx:pt idx="26426">219689</cx:pt>
          <cx:pt idx="26427">219660</cx:pt>
          <cx:pt idx="26428">219629</cx:pt>
          <cx:pt idx="26429">219629</cx:pt>
          <cx:pt idx="26430">219609</cx:pt>
          <cx:pt idx="26431">219605</cx:pt>
          <cx:pt idx="26432">219597</cx:pt>
          <cx:pt idx="26433">219588</cx:pt>
          <cx:pt idx="26434">219567</cx:pt>
          <cx:pt idx="26435">219564</cx:pt>
          <cx:pt idx="26436">219558</cx:pt>
          <cx:pt idx="26437">219555</cx:pt>
          <cx:pt idx="26438">219549</cx:pt>
          <cx:pt idx="26439">219531</cx:pt>
          <cx:pt idx="26440">219530</cx:pt>
          <cx:pt idx="26441">219526</cx:pt>
          <cx:pt idx="26442">219509</cx:pt>
          <cx:pt idx="26443">219508</cx:pt>
          <cx:pt idx="26444">219461</cx:pt>
          <cx:pt idx="26445">219455</cx:pt>
          <cx:pt idx="26446">219446</cx:pt>
          <cx:pt idx="26447">219435</cx:pt>
          <cx:pt idx="26448">219431</cx:pt>
          <cx:pt idx="26449">219401</cx:pt>
          <cx:pt idx="26450">219362</cx:pt>
          <cx:pt idx="26451">219320</cx:pt>
          <cx:pt idx="26452">219312</cx:pt>
          <cx:pt idx="26453">219302</cx:pt>
          <cx:pt idx="26454">219299</cx:pt>
          <cx:pt idx="26455">219269</cx:pt>
          <cx:pt idx="26456">219262</cx:pt>
          <cx:pt idx="26457">219205</cx:pt>
          <cx:pt idx="26458">219191</cx:pt>
          <cx:pt idx="26459">219189</cx:pt>
          <cx:pt idx="26460">219182</cx:pt>
          <cx:pt idx="26461">219174</cx:pt>
          <cx:pt idx="26462">219140</cx:pt>
          <cx:pt idx="26463">219116</cx:pt>
          <cx:pt idx="26464">219100</cx:pt>
          <cx:pt idx="26465">219085</cx:pt>
          <cx:pt idx="26466">219041</cx:pt>
          <cx:pt idx="26467">219019</cx:pt>
          <cx:pt idx="26468">219019</cx:pt>
          <cx:pt idx="26469">219010</cx:pt>
          <cx:pt idx="26470">218993</cx:pt>
          <cx:pt idx="26471">218983</cx:pt>
          <cx:pt idx="26472">218953</cx:pt>
          <cx:pt idx="26473">218945</cx:pt>
          <cx:pt idx="26474">218922</cx:pt>
          <cx:pt idx="26475">218908</cx:pt>
          <cx:pt idx="26476">218888</cx:pt>
          <cx:pt idx="26477">218885</cx:pt>
          <cx:pt idx="26478">218876</cx:pt>
          <cx:pt idx="26479">218870</cx:pt>
          <cx:pt idx="26480">218834</cx:pt>
          <cx:pt idx="26481">218801</cx:pt>
          <cx:pt idx="26482">218762</cx:pt>
          <cx:pt idx="26483">218737</cx:pt>
          <cx:pt idx="26484">218737</cx:pt>
          <cx:pt idx="26485">218700</cx:pt>
          <cx:pt idx="26486">218699</cx:pt>
          <cx:pt idx="26487">218690</cx:pt>
          <cx:pt idx="26488">218587</cx:pt>
          <cx:pt idx="26489">218549</cx:pt>
          <cx:pt idx="26490">218542</cx:pt>
          <cx:pt idx="26491">218528</cx:pt>
          <cx:pt idx="26492">218496</cx:pt>
          <cx:pt idx="26493">218491</cx:pt>
          <cx:pt idx="26494">218482</cx:pt>
          <cx:pt idx="26495">218462</cx:pt>
          <cx:pt idx="26496">218438</cx:pt>
          <cx:pt idx="26497">218422</cx:pt>
          <cx:pt idx="26498">218340</cx:pt>
          <cx:pt idx="26499">218331</cx:pt>
          <cx:pt idx="26500">218327</cx:pt>
          <cx:pt idx="26501">218314</cx:pt>
          <cx:pt idx="26502">218311</cx:pt>
          <cx:pt idx="26503">218289</cx:pt>
          <cx:pt idx="26504">218270</cx:pt>
          <cx:pt idx="26505">218242</cx:pt>
          <cx:pt idx="26506">218241</cx:pt>
          <cx:pt idx="26507">218240</cx:pt>
          <cx:pt idx="26508">218191</cx:pt>
          <cx:pt idx="26509">218191</cx:pt>
          <cx:pt idx="26510">218183</cx:pt>
          <cx:pt idx="26511">218137</cx:pt>
          <cx:pt idx="26512">218126</cx:pt>
          <cx:pt idx="26513">218125</cx:pt>
          <cx:pt idx="26514">218124</cx:pt>
          <cx:pt idx="26515">218091</cx:pt>
          <cx:pt idx="26516">218091</cx:pt>
          <cx:pt idx="26517">217999</cx:pt>
          <cx:pt idx="26518">217974</cx:pt>
          <cx:pt idx="26519">217956</cx:pt>
          <cx:pt idx="26520">217941</cx:pt>
          <cx:pt idx="26521">217907</cx:pt>
          <cx:pt idx="26522">217900</cx:pt>
          <cx:pt idx="26523">217876</cx:pt>
          <cx:pt idx="26524">217873</cx:pt>
          <cx:pt idx="26525">217859</cx:pt>
          <cx:pt idx="26526">217822</cx:pt>
          <cx:pt idx="26527">217795</cx:pt>
          <cx:pt idx="26528">217789</cx:pt>
          <cx:pt idx="26529">217786</cx:pt>
          <cx:pt idx="26530">217777</cx:pt>
          <cx:pt idx="26531">217775</cx:pt>
          <cx:pt idx="26532">217774</cx:pt>
          <cx:pt idx="26533">217755</cx:pt>
          <cx:pt idx="26534">217750</cx:pt>
          <cx:pt idx="26535">217744</cx:pt>
          <cx:pt idx="26536">217716</cx:pt>
          <cx:pt idx="26537">217662</cx:pt>
          <cx:pt idx="26538">217601</cx:pt>
          <cx:pt idx="26539">217572</cx:pt>
          <cx:pt idx="26540">217562</cx:pt>
          <cx:pt idx="26541">217544</cx:pt>
          <cx:pt idx="26542">217543</cx:pt>
          <cx:pt idx="26543">217503</cx:pt>
          <cx:pt idx="26544">217467</cx:pt>
          <cx:pt idx="26545">217412</cx:pt>
          <cx:pt idx="26546">217382</cx:pt>
          <cx:pt idx="26547">217345</cx:pt>
          <cx:pt idx="26548">217337</cx:pt>
          <cx:pt idx="26549">217316</cx:pt>
          <cx:pt idx="26550">217248</cx:pt>
          <cx:pt idx="26551">217241</cx:pt>
          <cx:pt idx="26552">217239</cx:pt>
          <cx:pt idx="26553">217224</cx:pt>
          <cx:pt idx="26554">217223</cx:pt>
          <cx:pt idx="26555">217213</cx:pt>
          <cx:pt idx="26556">217196</cx:pt>
          <cx:pt idx="26557">217155</cx:pt>
          <cx:pt idx="26558">217117</cx:pt>
          <cx:pt idx="26559">217112</cx:pt>
          <cx:pt idx="26560">217102</cx:pt>
          <cx:pt idx="26561">217097</cx:pt>
          <cx:pt idx="26562">217095</cx:pt>
          <cx:pt idx="26563">217039</cx:pt>
          <cx:pt idx="26564">216979</cx:pt>
          <cx:pt idx="26565">216957</cx:pt>
          <cx:pt idx="26566">216946</cx:pt>
          <cx:pt idx="26567">216941</cx:pt>
          <cx:pt idx="26568">216931</cx:pt>
          <cx:pt idx="26569">216919</cx:pt>
          <cx:pt idx="26570">216891</cx:pt>
          <cx:pt idx="26571">216876</cx:pt>
          <cx:pt idx="26572">216867</cx:pt>
          <cx:pt idx="26573">216863</cx:pt>
          <cx:pt idx="26574">216859</cx:pt>
          <cx:pt idx="26575">216796</cx:pt>
          <cx:pt idx="26576">216719</cx:pt>
          <cx:pt idx="26577">216710</cx:pt>
          <cx:pt idx="26578">216706</cx:pt>
          <cx:pt idx="26579">216689</cx:pt>
          <cx:pt idx="26580">216688</cx:pt>
          <cx:pt idx="26581">216684</cx:pt>
          <cx:pt idx="26582">216670</cx:pt>
          <cx:pt idx="26583">216664</cx:pt>
          <cx:pt idx="26584">216557</cx:pt>
          <cx:pt idx="26585">216534</cx:pt>
          <cx:pt idx="26586">216530</cx:pt>
          <cx:pt idx="26587">216529</cx:pt>
          <cx:pt idx="26588">216500</cx:pt>
          <cx:pt idx="26589">216488</cx:pt>
          <cx:pt idx="26590">216468</cx:pt>
          <cx:pt idx="26591">216418</cx:pt>
          <cx:pt idx="26592">216416</cx:pt>
          <cx:pt idx="26593">216400</cx:pt>
          <cx:pt idx="26594">216391</cx:pt>
          <cx:pt idx="26595">216387</cx:pt>
          <cx:pt idx="26596">216377</cx:pt>
          <cx:pt idx="26597">216374</cx:pt>
          <cx:pt idx="26598">216328</cx:pt>
          <cx:pt idx="26599">216275</cx:pt>
          <cx:pt idx="26600">216273</cx:pt>
          <cx:pt idx="26601">216251</cx:pt>
          <cx:pt idx="26602">216248</cx:pt>
          <cx:pt idx="26603">216235</cx:pt>
          <cx:pt idx="26604">216226</cx:pt>
          <cx:pt idx="26605">216201</cx:pt>
          <cx:pt idx="26606">216187</cx:pt>
          <cx:pt idx="26607">216185</cx:pt>
          <cx:pt idx="26608">216184</cx:pt>
          <cx:pt idx="26609">216137</cx:pt>
          <cx:pt idx="26610">216137</cx:pt>
          <cx:pt idx="26611">216134</cx:pt>
          <cx:pt idx="26612">216130</cx:pt>
          <cx:pt idx="26613">216056</cx:pt>
          <cx:pt idx="26614">216043</cx:pt>
          <cx:pt idx="26615">215991</cx:pt>
          <cx:pt idx="26616">215973</cx:pt>
          <cx:pt idx="26617">215935</cx:pt>
          <cx:pt idx="26618">215912</cx:pt>
          <cx:pt idx="26619">215895</cx:pt>
          <cx:pt idx="26620">215887</cx:pt>
          <cx:pt idx="26621">215859</cx:pt>
          <cx:pt idx="26622">215855</cx:pt>
          <cx:pt idx="26623">215841</cx:pt>
          <cx:pt idx="26624">215834</cx:pt>
          <cx:pt idx="26625">215804</cx:pt>
          <cx:pt idx="26626">215797</cx:pt>
          <cx:pt idx="26627">215791</cx:pt>
          <cx:pt idx="26628">215746</cx:pt>
          <cx:pt idx="26629">215731</cx:pt>
          <cx:pt idx="26630">215698</cx:pt>
          <cx:pt idx="26631">215664</cx:pt>
          <cx:pt idx="26632">215625</cx:pt>
          <cx:pt idx="26633">215621</cx:pt>
          <cx:pt idx="26634">215602</cx:pt>
          <cx:pt idx="26635">215574</cx:pt>
          <cx:pt idx="26636">215554</cx:pt>
          <cx:pt idx="26637">215540</cx:pt>
          <cx:pt idx="26638">215538</cx:pt>
          <cx:pt idx="26639">215534</cx:pt>
          <cx:pt idx="26640">215492</cx:pt>
          <cx:pt idx="26641">215455</cx:pt>
          <cx:pt idx="26642">215438</cx:pt>
          <cx:pt idx="26643">215422</cx:pt>
          <cx:pt idx="26644">215416</cx:pt>
          <cx:pt idx="26645">215391</cx:pt>
          <cx:pt idx="26646">215377</cx:pt>
          <cx:pt idx="26647">215375</cx:pt>
          <cx:pt idx="26648">215354</cx:pt>
          <cx:pt idx="26649">215350</cx:pt>
          <cx:pt idx="26650">215336</cx:pt>
          <cx:pt idx="26651">215335</cx:pt>
          <cx:pt idx="26652">215323</cx:pt>
          <cx:pt idx="26653">215292</cx:pt>
          <cx:pt idx="26654">215258</cx:pt>
          <cx:pt idx="26655">215257</cx:pt>
          <cx:pt idx="26656">215255</cx:pt>
          <cx:pt idx="26657">215237</cx:pt>
          <cx:pt idx="26658">215200</cx:pt>
          <cx:pt idx="26659">215194</cx:pt>
          <cx:pt idx="26660">215191</cx:pt>
          <cx:pt idx="26661">215183</cx:pt>
          <cx:pt idx="26662">215125</cx:pt>
          <cx:pt idx="26663">215121</cx:pt>
          <cx:pt idx="26664">215077</cx:pt>
          <cx:pt idx="26665">215074</cx:pt>
          <cx:pt idx="26666">215026</cx:pt>
          <cx:pt idx="26667">215016</cx:pt>
          <cx:pt idx="26668">214995</cx:pt>
          <cx:pt idx="26669">214987</cx:pt>
          <cx:pt idx="26670">214946</cx:pt>
          <cx:pt idx="26671">214946</cx:pt>
          <cx:pt idx="26672">214941</cx:pt>
          <cx:pt idx="26673">214940</cx:pt>
          <cx:pt idx="26674">214902</cx:pt>
          <cx:pt idx="26675">214893</cx:pt>
          <cx:pt idx="26676">214884</cx:pt>
          <cx:pt idx="26677">214861</cx:pt>
          <cx:pt idx="26678">214859</cx:pt>
          <cx:pt idx="26679">214851</cx:pt>
          <cx:pt idx="26680">214831</cx:pt>
          <cx:pt idx="26681">214800</cx:pt>
          <cx:pt idx="26682">214798</cx:pt>
          <cx:pt idx="26683">214762</cx:pt>
          <cx:pt idx="26684">214759</cx:pt>
          <cx:pt idx="26685">214723</cx:pt>
          <cx:pt idx="26686">214708</cx:pt>
          <cx:pt idx="26687">214708</cx:pt>
          <cx:pt idx="26688">214674</cx:pt>
          <cx:pt idx="26689">214611</cx:pt>
          <cx:pt idx="26690">214598</cx:pt>
          <cx:pt idx="26691">214597</cx:pt>
          <cx:pt idx="26692">214570</cx:pt>
          <cx:pt idx="26693">214559</cx:pt>
          <cx:pt idx="26694">214558</cx:pt>
          <cx:pt idx="26695">214525</cx:pt>
          <cx:pt idx="26696">214521</cx:pt>
          <cx:pt idx="26697">214514</cx:pt>
          <cx:pt idx="26698">214480</cx:pt>
          <cx:pt idx="26699">214450</cx:pt>
          <cx:pt idx="26700">214447</cx:pt>
          <cx:pt idx="26701">214381</cx:pt>
          <cx:pt idx="26702">214377</cx:pt>
          <cx:pt idx="26703">214373</cx:pt>
          <cx:pt idx="26704">214363</cx:pt>
          <cx:pt idx="26705">214353</cx:pt>
          <cx:pt idx="26706">214344</cx:pt>
          <cx:pt idx="26707">214310</cx:pt>
          <cx:pt idx="26708">214286</cx:pt>
          <cx:pt idx="26709">214262</cx:pt>
          <cx:pt idx="26710">214239</cx:pt>
          <cx:pt idx="26711">214220</cx:pt>
          <cx:pt idx="26712">214197</cx:pt>
          <cx:pt idx="26713">214194</cx:pt>
          <cx:pt idx="26714">214167</cx:pt>
          <cx:pt idx="26715">214165</cx:pt>
          <cx:pt idx="26716">214118</cx:pt>
          <cx:pt idx="26717">214097</cx:pt>
          <cx:pt idx="26718">214076</cx:pt>
          <cx:pt idx="26719">214064</cx:pt>
          <cx:pt idx="26720">214052</cx:pt>
          <cx:pt idx="26721">214008</cx:pt>
          <cx:pt idx="26722">213980</cx:pt>
          <cx:pt idx="26723">213957</cx:pt>
          <cx:pt idx="26724">213831</cx:pt>
          <cx:pt idx="26725">213805</cx:pt>
          <cx:pt idx="26726">213802</cx:pt>
          <cx:pt idx="26727">213797</cx:pt>
          <cx:pt idx="26728">213771</cx:pt>
          <cx:pt idx="26729">213765</cx:pt>
          <cx:pt idx="26730">213765</cx:pt>
          <cx:pt idx="26731">213752</cx:pt>
          <cx:pt idx="26732">213750</cx:pt>
          <cx:pt idx="26733">213744</cx:pt>
          <cx:pt idx="26734">213744</cx:pt>
          <cx:pt idx="26735">213714</cx:pt>
          <cx:pt idx="26736">213703</cx:pt>
          <cx:pt idx="26737">213681</cx:pt>
          <cx:pt idx="26738">213662</cx:pt>
          <cx:pt idx="26739">213642</cx:pt>
          <cx:pt idx="26740">213641</cx:pt>
          <cx:pt idx="26741">213617</cx:pt>
          <cx:pt idx="26742">213581</cx:pt>
          <cx:pt idx="26743">213574</cx:pt>
          <cx:pt idx="26744">213561</cx:pt>
          <cx:pt idx="26745">213560</cx:pt>
          <cx:pt idx="26746">213558</cx:pt>
          <cx:pt idx="26747">213557</cx:pt>
          <cx:pt idx="26748">213552</cx:pt>
          <cx:pt idx="26749">213530</cx:pt>
          <cx:pt idx="26750">213528</cx:pt>
          <cx:pt idx="26751">213503</cx:pt>
          <cx:pt idx="26752">213471</cx:pt>
          <cx:pt idx="26753">213462</cx:pt>
          <cx:pt idx="26754">213428</cx:pt>
          <cx:pt idx="26755">213426</cx:pt>
          <cx:pt idx="26756">213421</cx:pt>
          <cx:pt idx="26757">213414</cx:pt>
          <cx:pt idx="26758">213401</cx:pt>
          <cx:pt idx="26759">213376</cx:pt>
          <cx:pt idx="26760">213359</cx:pt>
          <cx:pt idx="26761">213349</cx:pt>
          <cx:pt idx="26762">213301</cx:pt>
          <cx:pt idx="26763">213298</cx:pt>
          <cx:pt idx="26764">213283</cx:pt>
          <cx:pt idx="26765">213257</cx:pt>
          <cx:pt idx="26766">213217</cx:pt>
          <cx:pt idx="26767">213209</cx:pt>
          <cx:pt idx="26768">213194</cx:pt>
          <cx:pt idx="26769">213189</cx:pt>
          <cx:pt idx="26770">213183</cx:pt>
          <cx:pt idx="26771">213167</cx:pt>
          <cx:pt idx="26772">213137</cx:pt>
          <cx:pt idx="26773">213134</cx:pt>
          <cx:pt idx="26774">213129</cx:pt>
          <cx:pt idx="26775">213103</cx:pt>
          <cx:pt idx="26776">213066</cx:pt>
          <cx:pt idx="26777">213062</cx:pt>
          <cx:pt idx="26778">213029</cx:pt>
          <cx:pt idx="26779">213001</cx:pt>
          <cx:pt idx="26780">212992</cx:pt>
          <cx:pt idx="26781">212983</cx:pt>
          <cx:pt idx="26782">212950</cx:pt>
          <cx:pt idx="26783">212946</cx:pt>
          <cx:pt idx="26784">212930</cx:pt>
          <cx:pt idx="26785">212904</cx:pt>
          <cx:pt idx="26786">212888</cx:pt>
          <cx:pt idx="26787">212882</cx:pt>
          <cx:pt idx="26788">212841</cx:pt>
          <cx:pt idx="26789">212838</cx:pt>
          <cx:pt idx="26790">212822</cx:pt>
          <cx:pt idx="26791">212812</cx:pt>
          <cx:pt idx="26792">212803</cx:pt>
          <cx:pt idx="26793">212724</cx:pt>
          <cx:pt idx="26794">212722</cx:pt>
          <cx:pt idx="26795">212708</cx:pt>
          <cx:pt idx="26796">212653</cx:pt>
          <cx:pt idx="26797">212611</cx:pt>
          <cx:pt idx="26798">212579</cx:pt>
          <cx:pt idx="26799">212572</cx:pt>
          <cx:pt idx="26800">212559</cx:pt>
          <cx:pt idx="26801">212559</cx:pt>
          <cx:pt idx="26802">212542</cx:pt>
          <cx:pt idx="26803">212467</cx:pt>
          <cx:pt idx="26804">212438</cx:pt>
          <cx:pt idx="26805">212436</cx:pt>
          <cx:pt idx="26806">212429</cx:pt>
          <cx:pt idx="26807">212385</cx:pt>
          <cx:pt idx="26808">212385</cx:pt>
          <cx:pt idx="26809">212330</cx:pt>
          <cx:pt idx="26810">212318</cx:pt>
          <cx:pt idx="26811">212310</cx:pt>
          <cx:pt idx="26812">212308</cx:pt>
          <cx:pt idx="26813">212306</cx:pt>
          <cx:pt idx="26814">212282</cx:pt>
          <cx:pt idx="26815">212282</cx:pt>
          <cx:pt idx="26816">212254</cx:pt>
          <cx:pt idx="26817">212241</cx:pt>
          <cx:pt idx="26818">212211</cx:pt>
          <cx:pt idx="26819">212206</cx:pt>
          <cx:pt idx="26820">212189</cx:pt>
          <cx:pt idx="26821">212123</cx:pt>
          <cx:pt idx="26822">212118</cx:pt>
          <cx:pt idx="26823">212112</cx:pt>
          <cx:pt idx="26824">212102</cx:pt>
          <cx:pt idx="26825">212096</cx:pt>
          <cx:pt idx="26826">212084</cx:pt>
          <cx:pt idx="26827">212055</cx:pt>
          <cx:pt idx="26828">212054</cx:pt>
          <cx:pt idx="26829">212040</cx:pt>
          <cx:pt idx="26830">212040</cx:pt>
          <cx:pt idx="26831">212027</cx:pt>
          <cx:pt idx="26832">212024</cx:pt>
          <cx:pt idx="26833">211989</cx:pt>
          <cx:pt idx="26834">211987</cx:pt>
          <cx:pt idx="26835">211958</cx:pt>
          <cx:pt idx="26836">211952</cx:pt>
          <cx:pt idx="26837">211928</cx:pt>
          <cx:pt idx="26838">211920</cx:pt>
          <cx:pt idx="26839">211907</cx:pt>
          <cx:pt idx="26840">211907</cx:pt>
          <cx:pt idx="26841">211898</cx:pt>
          <cx:pt idx="26842">211897</cx:pt>
          <cx:pt idx="26843">211879</cx:pt>
          <cx:pt idx="26844">211868</cx:pt>
          <cx:pt idx="26845">211756</cx:pt>
          <cx:pt idx="26846">211742</cx:pt>
          <cx:pt idx="26847">211659</cx:pt>
          <cx:pt idx="26848">211651</cx:pt>
          <cx:pt idx="26849">211647</cx:pt>
          <cx:pt idx="26850">211644</cx:pt>
          <cx:pt idx="26851">211632</cx:pt>
          <cx:pt idx="26852">211629</cx:pt>
          <cx:pt idx="26853">211592</cx:pt>
          <cx:pt idx="26854">211582</cx:pt>
          <cx:pt idx="26855">211559</cx:pt>
          <cx:pt idx="26856">211535</cx:pt>
          <cx:pt idx="26857">211521</cx:pt>
          <cx:pt idx="26858">211515</cx:pt>
          <cx:pt idx="26859">211489</cx:pt>
          <cx:pt idx="26860">211482</cx:pt>
          <cx:pt idx="26861">211476</cx:pt>
          <cx:pt idx="26862">211445</cx:pt>
          <cx:pt idx="26863">211418</cx:pt>
          <cx:pt idx="26864">211399</cx:pt>
          <cx:pt idx="26865">211360</cx:pt>
          <cx:pt idx="26866">211343</cx:pt>
          <cx:pt idx="26867">211327</cx:pt>
          <cx:pt idx="26868">211318</cx:pt>
          <cx:pt idx="26869">211305</cx:pt>
          <cx:pt idx="26870">211226</cx:pt>
          <cx:pt idx="26871">211212</cx:pt>
          <cx:pt idx="26872">211210</cx:pt>
          <cx:pt idx="26873">211177</cx:pt>
          <cx:pt idx="26874">211172</cx:pt>
          <cx:pt idx="26875">211161</cx:pt>
          <cx:pt idx="26876">211097</cx:pt>
          <cx:pt idx="26877">211081</cx:pt>
          <cx:pt idx="26878">211074</cx:pt>
          <cx:pt idx="26879">211026</cx:pt>
          <cx:pt idx="26880">211001</cx:pt>
          <cx:pt idx="26881">210985</cx:pt>
          <cx:pt idx="26882">210984</cx:pt>
          <cx:pt idx="26883">210865</cx:pt>
          <cx:pt idx="26884">210847</cx:pt>
          <cx:pt idx="26885">210844</cx:pt>
          <cx:pt idx="26886">210833</cx:pt>
          <cx:pt idx="26887">210822</cx:pt>
          <cx:pt idx="26888">210777</cx:pt>
          <cx:pt idx="26889">210771</cx:pt>
          <cx:pt idx="26890">210747</cx:pt>
          <cx:pt idx="26891">210746</cx:pt>
          <cx:pt idx="26892">210729</cx:pt>
          <cx:pt idx="26893">210683</cx:pt>
          <cx:pt idx="26894">210651</cx:pt>
          <cx:pt idx="26895">210647</cx:pt>
          <cx:pt idx="26896">210631</cx:pt>
          <cx:pt idx="26897">210582</cx:pt>
          <cx:pt idx="26898">210579</cx:pt>
          <cx:pt idx="26899">210522</cx:pt>
          <cx:pt idx="26900">210518</cx:pt>
          <cx:pt idx="26901">210488</cx:pt>
          <cx:pt idx="26902">210478</cx:pt>
          <cx:pt idx="26903">210427</cx:pt>
          <cx:pt idx="26904">210402</cx:pt>
          <cx:pt idx="26905">210401</cx:pt>
          <cx:pt idx="26906">210384</cx:pt>
          <cx:pt idx="26907">210327</cx:pt>
          <cx:pt idx="26908">210320</cx:pt>
          <cx:pt idx="26909">210273</cx:pt>
          <cx:pt idx="26910">210208</cx:pt>
          <cx:pt idx="26911">210154</cx:pt>
          <cx:pt idx="26912">210101</cx:pt>
          <cx:pt idx="26913">210093</cx:pt>
          <cx:pt idx="26914">210057</cx:pt>
          <cx:pt idx="26915">210009</cx:pt>
          <cx:pt idx="26916">209995</cx:pt>
          <cx:pt idx="26917">209968</cx:pt>
          <cx:pt idx="26918">209956</cx:pt>
          <cx:pt idx="26919">209944</cx:pt>
          <cx:pt idx="26920">209937</cx:pt>
          <cx:pt idx="26921">209878</cx:pt>
          <cx:pt idx="26922">209870</cx:pt>
          <cx:pt idx="26923">209791</cx:pt>
          <cx:pt idx="26924">209731</cx:pt>
          <cx:pt idx="26925">209703</cx:pt>
          <cx:pt idx="26926">209700</cx:pt>
          <cx:pt idx="26927">209689</cx:pt>
          <cx:pt idx="26928">209679</cx:pt>
          <cx:pt idx="26929">209665</cx:pt>
          <cx:pt idx="26930">209660</cx:pt>
          <cx:pt idx="26931">209653</cx:pt>
          <cx:pt idx="26932">209608</cx:pt>
          <cx:pt idx="26933">209605</cx:pt>
          <cx:pt idx="26934">209587</cx:pt>
          <cx:pt idx="26935">209567</cx:pt>
          <cx:pt idx="26936">209567</cx:pt>
          <cx:pt idx="26937">209559</cx:pt>
          <cx:pt idx="26938">209539</cx:pt>
          <cx:pt idx="26939">209524</cx:pt>
          <cx:pt idx="26940">209459</cx:pt>
          <cx:pt idx="26941">209434</cx:pt>
          <cx:pt idx="26942">209408</cx:pt>
          <cx:pt idx="26943">209397</cx:pt>
          <cx:pt idx="26944">209391</cx:pt>
          <cx:pt idx="26945">209383</cx:pt>
          <cx:pt idx="26946">209338</cx:pt>
          <cx:pt idx="26947">209335</cx:pt>
          <cx:pt idx="26948">209333</cx:pt>
          <cx:pt idx="26949">209290</cx:pt>
          <cx:pt idx="26950">209280</cx:pt>
          <cx:pt idx="26951">209271</cx:pt>
          <cx:pt idx="26952">209233</cx:pt>
          <cx:pt idx="26953">209220</cx:pt>
          <cx:pt idx="26954">209217</cx:pt>
          <cx:pt idx="26955">209204</cx:pt>
          <cx:pt idx="26956">209123</cx:pt>
          <cx:pt idx="26957">209109</cx:pt>
          <cx:pt idx="26958">209085</cx:pt>
          <cx:pt idx="26959">209050</cx:pt>
          <cx:pt idx="26960">209044</cx:pt>
          <cx:pt idx="26961">209008</cx:pt>
          <cx:pt idx="26962">208984</cx:pt>
          <cx:pt idx="26963">208965</cx:pt>
          <cx:pt idx="26964">208951</cx:pt>
          <cx:pt idx="26965">208914</cx:pt>
          <cx:pt idx="26966">208914</cx:pt>
          <cx:pt idx="26967">208911</cx:pt>
          <cx:pt idx="26968">208898</cx:pt>
          <cx:pt idx="26969">208874</cx:pt>
          <cx:pt idx="26970">208843</cx:pt>
          <cx:pt idx="26971">208782</cx:pt>
          <cx:pt idx="26972">208714</cx:pt>
          <cx:pt idx="26973">208702</cx:pt>
          <cx:pt idx="26974">208664</cx:pt>
          <cx:pt idx="26975">208633</cx:pt>
          <cx:pt idx="26976">208573</cx:pt>
          <cx:pt idx="26977">208554</cx:pt>
          <cx:pt idx="26978">208552</cx:pt>
          <cx:pt idx="26979">208530</cx:pt>
          <cx:pt idx="26980">208520</cx:pt>
          <cx:pt idx="26981">208501</cx:pt>
          <cx:pt idx="26982">208500</cx:pt>
          <cx:pt idx="26983">208492</cx:pt>
          <cx:pt idx="26984">208486</cx:pt>
          <cx:pt idx="26985">208463</cx:pt>
          <cx:pt idx="26986">208450</cx:pt>
          <cx:pt idx="26987">208434</cx:pt>
          <cx:pt idx="26988">208383</cx:pt>
          <cx:pt idx="26989">208362</cx:pt>
          <cx:pt idx="26990">208354</cx:pt>
          <cx:pt idx="26991">208341</cx:pt>
          <cx:pt idx="26992">208340</cx:pt>
          <cx:pt idx="26993">208325</cx:pt>
          <cx:pt idx="26994">208319</cx:pt>
          <cx:pt idx="26995">208279</cx:pt>
          <cx:pt idx="26996">208271</cx:pt>
          <cx:pt idx="26997">208263</cx:pt>
          <cx:pt idx="26998">208263</cx:pt>
          <cx:pt idx="26999">208259</cx:pt>
          <cx:pt idx="27000">208250</cx:pt>
          <cx:pt idx="27001">208234</cx:pt>
          <cx:pt idx="27002">208169</cx:pt>
          <cx:pt idx="27003">208149</cx:pt>
          <cx:pt idx="27004">208122</cx:pt>
          <cx:pt idx="27005">208096</cx:pt>
          <cx:pt idx="27006">208054</cx:pt>
          <cx:pt idx="27007">208027</cx:pt>
          <cx:pt idx="27008">207954</cx:pt>
          <cx:pt idx="27009">207951</cx:pt>
          <cx:pt idx="27010">207944</cx:pt>
          <cx:pt idx="27011">207937</cx:pt>
          <cx:pt idx="27012">207896</cx:pt>
          <cx:pt idx="27013">207893</cx:pt>
          <cx:pt idx="27014">207883</cx:pt>
          <cx:pt idx="27015">207820</cx:pt>
          <cx:pt idx="27016">207814</cx:pt>
          <cx:pt idx="27017">207806</cx:pt>
          <cx:pt idx="27018">207804</cx:pt>
          <cx:pt idx="27019">207746</cx:pt>
          <cx:pt idx="27020">207718</cx:pt>
          <cx:pt idx="27021">207656</cx:pt>
          <cx:pt idx="27022">207649</cx:pt>
          <cx:pt idx="27023">207637</cx:pt>
          <cx:pt idx="27024">207613</cx:pt>
          <cx:pt idx="27025">207605</cx:pt>
          <cx:pt idx="27026">207587</cx:pt>
          <cx:pt idx="27027">207586</cx:pt>
          <cx:pt idx="27028">207532</cx:pt>
          <cx:pt idx="27029">207500</cx:pt>
          <cx:pt idx="27030">207479</cx:pt>
          <cx:pt idx="27031">207452</cx:pt>
          <cx:pt idx="27032">207437</cx:pt>
          <cx:pt idx="27033">207430</cx:pt>
          <cx:pt idx="27034">207406</cx:pt>
          <cx:pt idx="27035">207394</cx:pt>
          <cx:pt idx="27036">207359</cx:pt>
          <cx:pt idx="27037">207358</cx:pt>
          <cx:pt idx="27038">207350</cx:pt>
          <cx:pt idx="27039">207328</cx:pt>
          <cx:pt idx="27040">207321</cx:pt>
          <cx:pt idx="27041">207321</cx:pt>
          <cx:pt idx="27042">207264</cx:pt>
          <cx:pt idx="27043">207247</cx:pt>
          <cx:pt idx="27044">207239</cx:pt>
          <cx:pt idx="27045">207225</cx:pt>
          <cx:pt idx="27046">207223</cx:pt>
          <cx:pt idx="27047">207217</cx:pt>
          <cx:pt idx="27048">207200</cx:pt>
          <cx:pt idx="27049">207176</cx:pt>
          <cx:pt idx="27050">207169</cx:pt>
          <cx:pt idx="27051">207155</cx:pt>
          <cx:pt idx="27052">207145</cx:pt>
          <cx:pt idx="27053">207118</cx:pt>
          <cx:pt idx="27054">207117</cx:pt>
          <cx:pt idx="27055">207093</cx:pt>
          <cx:pt idx="27056">207068</cx:pt>
          <cx:pt idx="27057">207061</cx:pt>
          <cx:pt idx="27058">207027</cx:pt>
          <cx:pt idx="27059">207027</cx:pt>
          <cx:pt idx="27060">207010</cx:pt>
          <cx:pt idx="27061">206992</cx:pt>
          <cx:pt idx="27062">206977</cx:pt>
          <cx:pt idx="27063">206930</cx:pt>
          <cx:pt idx="27064">206904</cx:pt>
          <cx:pt idx="27065">206893</cx:pt>
          <cx:pt idx="27066">206831</cx:pt>
          <cx:pt idx="27067">206829</cx:pt>
          <cx:pt idx="27068">206823</cx:pt>
          <cx:pt idx="27069">206820</cx:pt>
          <cx:pt idx="27070">206816</cx:pt>
          <cx:pt idx="27071">206762</cx:pt>
          <cx:pt idx="27072">206751</cx:pt>
          <cx:pt idx="27073">206741</cx:pt>
          <cx:pt idx="27074">206700</cx:pt>
          <cx:pt idx="27075">206698</cx:pt>
          <cx:pt idx="27076">206679</cx:pt>
          <cx:pt idx="27077">206651</cx:pt>
          <cx:pt idx="27078">206647</cx:pt>
          <cx:pt idx="27079">206639</cx:pt>
          <cx:pt idx="27080">206627</cx:pt>
          <cx:pt idx="27081">206594</cx:pt>
          <cx:pt idx="27082">206579</cx:pt>
          <cx:pt idx="27083">206566</cx:pt>
          <cx:pt idx="27084">206541</cx:pt>
          <cx:pt idx="27085">206526</cx:pt>
          <cx:pt idx="27086">206486</cx:pt>
          <cx:pt idx="27087">206474</cx:pt>
          <cx:pt idx="27088">206459</cx:pt>
          <cx:pt idx="27089">206455</cx:pt>
          <cx:pt idx="27090">206451</cx:pt>
          <cx:pt idx="27091">206412</cx:pt>
          <cx:pt idx="27092">206406</cx:pt>
          <cx:pt idx="27093">206402</cx:pt>
          <cx:pt idx="27094">206377</cx:pt>
          <cx:pt idx="27095">206367</cx:pt>
          <cx:pt idx="27096">206351</cx:pt>
          <cx:pt idx="27097">206349</cx:pt>
          <cx:pt idx="27098">206343</cx:pt>
          <cx:pt idx="27099">206342</cx:pt>
          <cx:pt idx="27100">206260</cx:pt>
          <cx:pt idx="27101">206258</cx:pt>
          <cx:pt idx="27102">206229</cx:pt>
          <cx:pt idx="27103">206221</cx:pt>
          <cx:pt idx="27104">206206</cx:pt>
          <cx:pt idx="27105">206171</cx:pt>
          <cx:pt idx="27106">206170</cx:pt>
          <cx:pt idx="27107">206161</cx:pt>
          <cx:pt idx="27108">206097</cx:pt>
          <cx:pt idx="27109">206014</cx:pt>
          <cx:pt idx="27110">206006</cx:pt>
          <cx:pt idx="27111">206006</cx:pt>
          <cx:pt idx="27112">205996</cx:pt>
          <cx:pt idx="27113">205991</cx:pt>
          <cx:pt idx="27114">205979</cx:pt>
          <cx:pt idx="27115">205922</cx:pt>
          <cx:pt idx="27116">205920</cx:pt>
          <cx:pt idx="27117">205898</cx:pt>
          <cx:pt idx="27118">205883</cx:pt>
          <cx:pt idx="27119">205878</cx:pt>
          <cx:pt idx="27120">205872</cx:pt>
          <cx:pt idx="27121">205861</cx:pt>
          <cx:pt idx="27122">205855</cx:pt>
          <cx:pt idx="27123">205844</cx:pt>
          <cx:pt idx="27124">205843</cx:pt>
          <cx:pt idx="27125">205812</cx:pt>
          <cx:pt idx="27126">205778</cx:pt>
          <cx:pt idx="27127">205749</cx:pt>
          <cx:pt idx="27128">205729</cx:pt>
          <cx:pt idx="27129">205678</cx:pt>
          <cx:pt idx="27130">205678</cx:pt>
          <cx:pt idx="27131">205644</cx:pt>
          <cx:pt idx="27132">205638</cx:pt>
          <cx:pt idx="27133">205621</cx:pt>
          <cx:pt idx="27134">205605</cx:pt>
          <cx:pt idx="27135">205582</cx:pt>
          <cx:pt idx="27136">205577</cx:pt>
          <cx:pt idx="27137">205576</cx:pt>
          <cx:pt idx="27138">205564</cx:pt>
          <cx:pt idx="27139">205563</cx:pt>
          <cx:pt idx="27140">205526</cx:pt>
          <cx:pt idx="27141">205516</cx:pt>
          <cx:pt idx="27142">205497</cx:pt>
          <cx:pt idx="27143">205477</cx:pt>
          <cx:pt idx="27144">205470</cx:pt>
          <cx:pt idx="27145">205453</cx:pt>
          <cx:pt idx="27146">205448</cx:pt>
          <cx:pt idx="27147">205444</cx:pt>
          <cx:pt idx="27148">205411</cx:pt>
          <cx:pt idx="27149">205400</cx:pt>
          <cx:pt idx="27150">205380</cx:pt>
          <cx:pt idx="27151">205360</cx:pt>
          <cx:pt idx="27152">205328</cx:pt>
          <cx:pt idx="27153">205258</cx:pt>
          <cx:pt idx="27154">205258</cx:pt>
          <cx:pt idx="27155">205233</cx:pt>
          <cx:pt idx="27156">205212</cx:pt>
          <cx:pt idx="27157">205178</cx:pt>
          <cx:pt idx="27158">205129</cx:pt>
          <cx:pt idx="27159">205112</cx:pt>
          <cx:pt idx="27160">205078</cx:pt>
          <cx:pt idx="27161">205007</cx:pt>
          <cx:pt idx="27162">205005</cx:pt>
          <cx:pt idx="27163">205004</cx:pt>
          <cx:pt idx="27164">204945</cx:pt>
          <cx:pt idx="27165">204928</cx:pt>
          <cx:pt idx="27166">204920</cx:pt>
          <cx:pt idx="27167">204882</cx:pt>
          <cx:pt idx="27168">204877</cx:pt>
          <cx:pt idx="27169">204859</cx:pt>
          <cx:pt idx="27170">204853</cx:pt>
          <cx:pt idx="27171">204852</cx:pt>
          <cx:pt idx="27172">204841</cx:pt>
          <cx:pt idx="27173">204780</cx:pt>
          <cx:pt idx="27174">204751</cx:pt>
          <cx:pt idx="27175">204738</cx:pt>
          <cx:pt idx="27176">204728</cx:pt>
          <cx:pt idx="27177">204708</cx:pt>
          <cx:pt idx="27178">204708</cx:pt>
          <cx:pt idx="27179">204692</cx:pt>
          <cx:pt idx="27180">204690</cx:pt>
          <cx:pt idx="27181">204686</cx:pt>
          <cx:pt idx="27182">204686</cx:pt>
          <cx:pt idx="27183">204640</cx:pt>
          <cx:pt idx="27184">204637</cx:pt>
          <cx:pt idx="27185">204627</cx:pt>
          <cx:pt idx="27186">204622</cx:pt>
          <cx:pt idx="27187">204596</cx:pt>
          <cx:pt idx="27188">204556</cx:pt>
          <cx:pt idx="27189">204540</cx:pt>
          <cx:pt idx="27190">204531</cx:pt>
          <cx:pt idx="27191">204530</cx:pt>
          <cx:pt idx="27192">204509</cx:pt>
          <cx:pt idx="27193">204494</cx:pt>
          <cx:pt idx="27194">204494</cx:pt>
          <cx:pt idx="27195">204488</cx:pt>
          <cx:pt idx="27196">204465</cx:pt>
          <cx:pt idx="27197">204355</cx:pt>
          <cx:pt idx="27198">204316</cx:pt>
          <cx:pt idx="27199">204307</cx:pt>
          <cx:pt idx="27200">204301</cx:pt>
          <cx:pt idx="27201">204297</cx:pt>
          <cx:pt idx="27202">204207</cx:pt>
          <cx:pt idx="27203">204133</cx:pt>
          <cx:pt idx="27204">204115</cx:pt>
          <cx:pt idx="27205">204108</cx:pt>
          <cx:pt idx="27206">203984</cx:pt>
          <cx:pt idx="27207">203975</cx:pt>
          <cx:pt idx="27208">203967</cx:pt>
          <cx:pt idx="27209">203838</cx:pt>
          <cx:pt idx="27210">203838</cx:pt>
          <cx:pt idx="27211">203828</cx:pt>
          <cx:pt idx="27212">203806</cx:pt>
          <cx:pt idx="27213">203806</cx:pt>
          <cx:pt idx="27214">203802</cx:pt>
          <cx:pt idx="27215">203778</cx:pt>
          <cx:pt idx="27216">203747</cx:pt>
          <cx:pt idx="27217">203721</cx:pt>
          <cx:pt idx="27218">203691</cx:pt>
          <cx:pt idx="27219">203688</cx:pt>
          <cx:pt idx="27220">203674</cx:pt>
          <cx:pt idx="27221">203658</cx:pt>
          <cx:pt idx="27222">203652</cx:pt>
          <cx:pt idx="27223">203652</cx:pt>
          <cx:pt idx="27224">203610</cx:pt>
          <cx:pt idx="27225">203565</cx:pt>
          <cx:pt idx="27226">203555</cx:pt>
          <cx:pt idx="27227">203550</cx:pt>
          <cx:pt idx="27228">203524</cx:pt>
          <cx:pt idx="27229">203519</cx:pt>
          <cx:pt idx="27230">203494</cx:pt>
          <cx:pt idx="27231">203489</cx:pt>
          <cx:pt idx="27232">203479</cx:pt>
          <cx:pt idx="27233">203471</cx:pt>
          <cx:pt idx="27234">203464</cx:pt>
          <cx:pt idx="27235">203448</cx:pt>
          <cx:pt idx="27236">203431</cx:pt>
          <cx:pt idx="27237">203426</cx:pt>
          <cx:pt idx="27238">203408</cx:pt>
          <cx:pt idx="27239">203376</cx:pt>
          <cx:pt idx="27240">203374</cx:pt>
          <cx:pt idx="27241">203365</cx:pt>
          <cx:pt idx="27242">203356</cx:pt>
          <cx:pt idx="27243">203345</cx:pt>
          <cx:pt idx="27244">203338</cx:pt>
          <cx:pt idx="27245">203332</cx:pt>
          <cx:pt idx="27246">203330</cx:pt>
          <cx:pt idx="27247">203317</cx:pt>
          <cx:pt idx="27248">203274</cx:pt>
          <cx:pt idx="27249">203247</cx:pt>
          <cx:pt idx="27250">203235</cx:pt>
          <cx:pt idx="27251">203234</cx:pt>
          <cx:pt idx="27252">203230</cx:pt>
          <cx:pt idx="27253">203222</cx:pt>
          <cx:pt idx="27254">203190</cx:pt>
          <cx:pt idx="27255">203171</cx:pt>
          <cx:pt idx="27256">203079</cx:pt>
          <cx:pt idx="27257">203072</cx:pt>
          <cx:pt idx="27258">203021</cx:pt>
          <cx:pt idx="27259">202967</cx:pt>
          <cx:pt idx="27260">202931</cx:pt>
          <cx:pt idx="27261">202884</cx:pt>
          <cx:pt idx="27262">202848</cx:pt>
          <cx:pt idx="27263">202821</cx:pt>
          <cx:pt idx="27264">202817</cx:pt>
          <cx:pt idx="27265">202804</cx:pt>
          <cx:pt idx="27266">202787</cx:pt>
          <cx:pt idx="27267">202784</cx:pt>
          <cx:pt idx="27268">202736</cx:pt>
          <cx:pt idx="27269">202716</cx:pt>
          <cx:pt idx="27270">202688</cx:pt>
          <cx:pt idx="27271">202663</cx:pt>
          <cx:pt idx="27272">202658</cx:pt>
          <cx:pt idx="27273">202650</cx:pt>
          <cx:pt idx="27274">202648</cx:pt>
          <cx:pt idx="27275">202641</cx:pt>
          <cx:pt idx="27276">202635</cx:pt>
          <cx:pt idx="27277">202633</cx:pt>
          <cx:pt idx="27278">202448</cx:pt>
          <cx:pt idx="27279">202426</cx:pt>
          <cx:pt idx="27280">202400</cx:pt>
          <cx:pt idx="27281">202389</cx:pt>
          <cx:pt idx="27282">202373</cx:pt>
          <cx:pt idx="27283">202357</cx:pt>
          <cx:pt idx="27284">202333</cx:pt>
          <cx:pt idx="27285">202291</cx:pt>
          <cx:pt idx="27286">202278</cx:pt>
          <cx:pt idx="27287">202272</cx:pt>
          <cx:pt idx="27288">202252</cx:pt>
          <cx:pt idx="27289">202250</cx:pt>
          <cx:pt idx="27290">202238</cx:pt>
          <cx:pt idx="27291">202238</cx:pt>
          <cx:pt idx="27292">202195</cx:pt>
          <cx:pt idx="27293">202193</cx:pt>
          <cx:pt idx="27294">202125</cx:pt>
          <cx:pt idx="27295">202111</cx:pt>
          <cx:pt idx="27296">202029</cx:pt>
          <cx:pt idx="27297">201997</cx:pt>
          <cx:pt idx="27298">201970</cx:pt>
          <cx:pt idx="27299">201940</cx:pt>
          <cx:pt idx="27300">201894</cx:pt>
          <cx:pt idx="27301">201860</cx:pt>
          <cx:pt idx="27302">201847</cx:pt>
          <cx:pt idx="27303">201803</cx:pt>
          <cx:pt idx="27304">201793</cx:pt>
          <cx:pt idx="27305">201788</cx:pt>
          <cx:pt idx="27306">201752</cx:pt>
          <cx:pt idx="27307">201725</cx:pt>
          <cx:pt idx="27308">201661</cx:pt>
          <cx:pt idx="27309">201654</cx:pt>
          <cx:pt idx="27310">201651</cx:pt>
          <cx:pt idx="27311">201627</cx:pt>
          <cx:pt idx="27312">201608</cx:pt>
          <cx:pt idx="27313">201572</cx:pt>
          <cx:pt idx="27314">201532</cx:pt>
          <cx:pt idx="27315">201486</cx:pt>
          <cx:pt idx="27316">201457</cx:pt>
          <cx:pt idx="27317">201452</cx:pt>
          <cx:pt idx="27318">201437</cx:pt>
          <cx:pt idx="27319">201429</cx:pt>
          <cx:pt idx="27320">201384</cx:pt>
          <cx:pt idx="27321">201374</cx:pt>
          <cx:pt idx="27322">201333</cx:pt>
          <cx:pt idx="27323">201321</cx:pt>
          <cx:pt idx="27324">201315</cx:pt>
          <cx:pt idx="27325">201288</cx:pt>
          <cx:pt idx="27326">201271</cx:pt>
          <cx:pt idx="27327">201271</cx:pt>
          <cx:pt idx="27328">201270</cx:pt>
          <cx:pt idx="27329">201252</cx:pt>
          <cx:pt idx="27330">201241</cx:pt>
          <cx:pt idx="27331">201192</cx:pt>
          <cx:pt idx="27332">201189</cx:pt>
          <cx:pt idx="27333">201146</cx:pt>
          <cx:pt idx="27334">201138</cx:pt>
          <cx:pt idx="27335">201137</cx:pt>
          <cx:pt idx="27336">201063</cx:pt>
          <cx:pt idx="27337">201045</cx:pt>
          <cx:pt idx="27338">201024</cx:pt>
          <cx:pt idx="27339">201021</cx:pt>
          <cx:pt idx="27340">200981</cx:pt>
          <cx:pt idx="27341">200959</cx:pt>
          <cx:pt idx="27342">200929</cx:pt>
          <cx:pt idx="27343">200868</cx:pt>
          <cx:pt idx="27344">200866</cx:pt>
          <cx:pt idx="27345">200836</cx:pt>
          <cx:pt idx="27346">200808</cx:pt>
          <cx:pt idx="27347">200783</cx:pt>
          <cx:pt idx="27348">200764</cx:pt>
          <cx:pt idx="27349">200719</cx:pt>
          <cx:pt idx="27350">200711</cx:pt>
          <cx:pt idx="27351">200708</cx:pt>
          <cx:pt idx="27352">200700</cx:pt>
          <cx:pt idx="27353">200678</cx:pt>
          <cx:pt idx="27354">200677</cx:pt>
          <cx:pt idx="27355">200668</cx:pt>
          <cx:pt idx="27356">200613</cx:pt>
          <cx:pt idx="27357">200594</cx:pt>
          <cx:pt idx="27358">200587</cx:pt>
          <cx:pt idx="27359">200573</cx:pt>
          <cx:pt idx="27360">200559</cx:pt>
          <cx:pt idx="27361">200542</cx:pt>
          <cx:pt idx="27362">200524</cx:pt>
          <cx:pt idx="27363">200490</cx:pt>
          <cx:pt idx="27364">200487</cx:pt>
          <cx:pt idx="27365">200484</cx:pt>
          <cx:pt idx="27366">200481</cx:pt>
          <cx:pt idx="27367">200462</cx:pt>
          <cx:pt idx="27368">200459</cx:pt>
          <cx:pt idx="27369">200436</cx:pt>
          <cx:pt idx="27370">200410</cx:pt>
          <cx:pt idx="27371">200386</cx:pt>
          <cx:pt idx="27372">200366</cx:pt>
          <cx:pt idx="27373">200363</cx:pt>
          <cx:pt idx="27374">200343</cx:pt>
          <cx:pt idx="27375">200311</cx:pt>
          <cx:pt idx="27376">200307</cx:pt>
          <cx:pt idx="27377">200289</cx:pt>
          <cx:pt idx="27378">200272</cx:pt>
          <cx:pt idx="27379">200269</cx:pt>
          <cx:pt idx="27380">200264</cx:pt>
          <cx:pt idx="27381">200264</cx:pt>
          <cx:pt idx="27382">200206</cx:pt>
          <cx:pt idx="27383">200138</cx:pt>
          <cx:pt idx="27384">200114</cx:pt>
          <cx:pt idx="27385">199975</cx:pt>
          <cx:pt idx="27386">199972</cx:pt>
          <cx:pt idx="27387">199971</cx:pt>
          <cx:pt idx="27388">199950</cx:pt>
          <cx:pt idx="27389">199906</cx:pt>
          <cx:pt idx="27390">199899</cx:pt>
          <cx:pt idx="27391">199892</cx:pt>
          <cx:pt idx="27392">199856</cx:pt>
          <cx:pt idx="27393">199850</cx:pt>
          <cx:pt idx="27394">199797</cx:pt>
          <cx:pt idx="27395">199718</cx:pt>
          <cx:pt idx="27396">199717</cx:pt>
          <cx:pt idx="27397">199705</cx:pt>
          <cx:pt idx="27398">199625</cx:pt>
          <cx:pt idx="27399">199613</cx:pt>
          <cx:pt idx="27400">199610</cx:pt>
          <cx:pt idx="27401">199602</cx:pt>
          <cx:pt idx="27402">199589</cx:pt>
          <cx:pt idx="27403">199520</cx:pt>
          <cx:pt idx="27404">199519</cx:pt>
          <cx:pt idx="27405">199515</cx:pt>
          <cx:pt idx="27406">199471</cx:pt>
          <cx:pt idx="27407">199468</cx:pt>
          <cx:pt idx="27408">199463</cx:pt>
          <cx:pt idx="27409">199454</cx:pt>
          <cx:pt idx="27410">199402</cx:pt>
          <cx:pt idx="27411">199365</cx:pt>
          <cx:pt idx="27412">199364</cx:pt>
          <cx:pt idx="27413">199356</cx:pt>
          <cx:pt idx="27414">199348</cx:pt>
          <cx:pt idx="27415">199317</cx:pt>
          <cx:pt idx="27416">199270</cx:pt>
          <cx:pt idx="27417">199239</cx:pt>
          <cx:pt idx="27418">199239</cx:pt>
          <cx:pt idx="27419">199238</cx:pt>
          <cx:pt idx="27420">199221</cx:pt>
          <cx:pt idx="27421">199216</cx:pt>
          <cx:pt idx="27422">199171</cx:pt>
          <cx:pt idx="27423">199087</cx:pt>
          <cx:pt idx="27424">199066</cx:pt>
          <cx:pt idx="27425">199066</cx:pt>
          <cx:pt idx="27426">199062</cx:pt>
          <cx:pt idx="27427">198999</cx:pt>
          <cx:pt idx="27428">198975</cx:pt>
          <cx:pt idx="27429">198969</cx:pt>
          <cx:pt idx="27430">198943</cx:pt>
          <cx:pt idx="27431">198929</cx:pt>
          <cx:pt idx="27432">198924</cx:pt>
          <cx:pt idx="27433">198917</cx:pt>
          <cx:pt idx="27434">198917</cx:pt>
          <cx:pt idx="27435">198904</cx:pt>
          <cx:pt idx="27436">198900</cx:pt>
          <cx:pt idx="27437">198897</cx:pt>
          <cx:pt idx="27438">198876</cx:pt>
          <cx:pt idx="27439">198860</cx:pt>
          <cx:pt idx="27440">198829</cx:pt>
          <cx:pt idx="27441">198826</cx:pt>
          <cx:pt idx="27442">198797</cx:pt>
          <cx:pt idx="27443">198777</cx:pt>
          <cx:pt idx="27444">198767</cx:pt>
          <cx:pt idx="27445">198741</cx:pt>
          <cx:pt idx="27446">198721</cx:pt>
          <cx:pt idx="27447">198718</cx:pt>
          <cx:pt idx="27448">198677</cx:pt>
          <cx:pt idx="27449">198673</cx:pt>
          <cx:pt idx="27450">198666</cx:pt>
          <cx:pt idx="27451">198649</cx:pt>
          <cx:pt idx="27452">198642</cx:pt>
          <cx:pt idx="27453">198636</cx:pt>
          <cx:pt idx="27454">198620</cx:pt>
          <cx:pt idx="27455">198605</cx:pt>
          <cx:pt idx="27456">198568</cx:pt>
          <cx:pt idx="27457">198545</cx:pt>
          <cx:pt idx="27458">198508</cx:pt>
          <cx:pt idx="27459">198398</cx:pt>
          <cx:pt idx="27460">198356</cx:pt>
          <cx:pt idx="27461">198347</cx:pt>
          <cx:pt idx="27462">198319</cx:pt>
          <cx:pt idx="27463">198299</cx:pt>
          <cx:pt idx="27464">198297</cx:pt>
          <cx:pt idx="27465">198292</cx:pt>
          <cx:pt idx="27466">198287</cx:pt>
          <cx:pt idx="27467">198283</cx:pt>
          <cx:pt idx="27468">198281</cx:pt>
          <cx:pt idx="27469">198215</cx:pt>
          <cx:pt idx="27470">198195</cx:pt>
          <cx:pt idx="27471">198166</cx:pt>
          <cx:pt idx="27472">198164</cx:pt>
          <cx:pt idx="27473">198152</cx:pt>
          <cx:pt idx="27474">198130</cx:pt>
          <cx:pt idx="27475">198122</cx:pt>
          <cx:pt idx="27476">198102</cx:pt>
          <cx:pt idx="27477">198101</cx:pt>
          <cx:pt idx="27478">198078</cx:pt>
          <cx:pt idx="27479">198065</cx:pt>
          <cx:pt idx="27480">198004</cx:pt>
          <cx:pt idx="27481">198004</cx:pt>
          <cx:pt idx="27482">197978</cx:pt>
          <cx:pt idx="27483">197959</cx:pt>
          <cx:pt idx="27484">197934</cx:pt>
          <cx:pt idx="27485">197929</cx:pt>
          <cx:pt idx="27486">197900</cx:pt>
          <cx:pt idx="27487">197891</cx:pt>
          <cx:pt idx="27488">197889</cx:pt>
          <cx:pt idx="27489">197863</cx:pt>
          <cx:pt idx="27490">197841</cx:pt>
          <cx:pt idx="27491">197797</cx:pt>
          <cx:pt idx="27492">197783</cx:pt>
          <cx:pt idx="27493">197734</cx:pt>
          <cx:pt idx="27494">197635</cx:pt>
          <cx:pt idx="27495">197630</cx:pt>
          <cx:pt idx="27496">197627</cx:pt>
          <cx:pt idx="27497">197595</cx:pt>
          <cx:pt idx="27498">197588</cx:pt>
          <cx:pt idx="27499">197574</cx:pt>
          <cx:pt idx="27500">197535</cx:pt>
          <cx:pt idx="27501">197517</cx:pt>
          <cx:pt idx="27502">197452</cx:pt>
          <cx:pt idx="27503">197427</cx:pt>
          <cx:pt idx="27504">197426</cx:pt>
          <cx:pt idx="27505">197421</cx:pt>
          <cx:pt idx="27506">197421</cx:pt>
          <cx:pt idx="27507">197394</cx:pt>
          <cx:pt idx="27508">197380</cx:pt>
          <cx:pt idx="27509">197322</cx:pt>
          <cx:pt idx="27510">197318</cx:pt>
          <cx:pt idx="27511">197316</cx:pt>
          <cx:pt idx="27512">197306</cx:pt>
          <cx:pt idx="27513">197247</cx:pt>
          <cx:pt idx="27514">197244</cx:pt>
          <cx:pt idx="27515">197192</cx:pt>
          <cx:pt idx="27516">197185</cx:pt>
          <cx:pt idx="27517">197183</cx:pt>
          <cx:pt idx="27518">197179</cx:pt>
          <cx:pt idx="27519">197066</cx:pt>
          <cx:pt idx="27520">197064</cx:pt>
          <cx:pt idx="27521">197057</cx:pt>
          <cx:pt idx="27522">197033</cx:pt>
          <cx:pt idx="27523">197016</cx:pt>
          <cx:pt idx="27524">197002</cx:pt>
          <cx:pt idx="27525">196998</cx:pt>
          <cx:pt idx="27526">196978</cx:pt>
          <cx:pt idx="27527">196975</cx:pt>
          <cx:pt idx="27528">196957</cx:pt>
          <cx:pt idx="27529">196955</cx:pt>
          <cx:pt idx="27530">196951</cx:pt>
          <cx:pt idx="27531">196941</cx:pt>
          <cx:pt idx="27532">196938</cx:pt>
          <cx:pt idx="27533">196937</cx:pt>
          <cx:pt idx="27534">196911</cx:pt>
          <cx:pt idx="27535">196883</cx:pt>
          <cx:pt idx="27536">196881</cx:pt>
          <cx:pt idx="27537">196849</cx:pt>
          <cx:pt idx="27538">196827</cx:pt>
          <cx:pt idx="27539">196806</cx:pt>
          <cx:pt idx="27540">196775</cx:pt>
          <cx:pt idx="27541">196774</cx:pt>
          <cx:pt idx="27542">196732</cx:pt>
          <cx:pt idx="27543">196729</cx:pt>
          <cx:pt idx="27544">196701</cx:pt>
          <cx:pt idx="27545">196691</cx:pt>
          <cx:pt idx="27546">196689</cx:pt>
          <cx:pt idx="27547">196688</cx:pt>
          <cx:pt idx="27548">196680</cx:pt>
          <cx:pt idx="27549">196670</cx:pt>
          <cx:pt idx="27550">196658</cx:pt>
          <cx:pt idx="27551">196624</cx:pt>
          <cx:pt idx="27552">196620</cx:pt>
          <cx:pt idx="27553">196615</cx:pt>
          <cx:pt idx="27554">196607</cx:pt>
          <cx:pt idx="27555">196594</cx:pt>
          <cx:pt idx="27556">196569</cx:pt>
          <cx:pt idx="27557">196552</cx:pt>
          <cx:pt idx="27558">196548</cx:pt>
          <cx:pt idx="27559">196518</cx:pt>
          <cx:pt idx="27560">196479</cx:pt>
          <cx:pt idx="27561">196476</cx:pt>
          <cx:pt idx="27562">196471</cx:pt>
          <cx:pt idx="27563">196460</cx:pt>
          <cx:pt idx="27564">196458</cx:pt>
          <cx:pt idx="27565">196452</cx:pt>
          <cx:pt idx="27566">196440</cx:pt>
          <cx:pt idx="27567">196411</cx:pt>
          <cx:pt idx="27568">196402</cx:pt>
          <cx:pt idx="27569">196382</cx:pt>
          <cx:pt idx="27570">196377</cx:pt>
          <cx:pt idx="27571">196368</cx:pt>
          <cx:pt idx="27572">196351</cx:pt>
          <cx:pt idx="27573">196347</cx:pt>
          <cx:pt idx="27574">196246</cx:pt>
          <cx:pt idx="27575">196243</cx:pt>
          <cx:pt idx="27576">196229</cx:pt>
          <cx:pt idx="27577">196192</cx:pt>
          <cx:pt idx="27578">196189</cx:pt>
          <cx:pt idx="27579">196182</cx:pt>
          <cx:pt idx="27580">196175</cx:pt>
          <cx:pt idx="27581">196166</cx:pt>
          <cx:pt idx="27582">196164</cx:pt>
          <cx:pt idx="27583">196158</cx:pt>
          <cx:pt idx="27584">196127</cx:pt>
          <cx:pt idx="27585">196114</cx:pt>
          <cx:pt idx="27586">196114</cx:pt>
          <cx:pt idx="27587">196100</cx:pt>
          <cx:pt idx="27588">196096</cx:pt>
          <cx:pt idx="27589">196093</cx:pt>
          <cx:pt idx="27590">196087</cx:pt>
          <cx:pt idx="27591">196048</cx:pt>
          <cx:pt idx="27592">196042</cx:pt>
          <cx:pt idx="27593">196029</cx:pt>
          <cx:pt idx="27594">196012</cx:pt>
          <cx:pt idx="27595">195985</cx:pt>
          <cx:pt idx="27596">195977</cx:pt>
          <cx:pt idx="27597">195959</cx:pt>
          <cx:pt idx="27598">195946</cx:pt>
          <cx:pt idx="27599">195935</cx:pt>
          <cx:pt idx="27600">195933</cx:pt>
          <cx:pt idx="27601">195914</cx:pt>
          <cx:pt idx="27602">195885</cx:pt>
          <cx:pt idx="27603">195869</cx:pt>
          <cx:pt idx="27604">195866</cx:pt>
          <cx:pt idx="27605">195861</cx:pt>
          <cx:pt idx="27606">195856</cx:pt>
          <cx:pt idx="27607">195796</cx:pt>
          <cx:pt idx="27608">195783</cx:pt>
          <cx:pt idx="27609">195720</cx:pt>
          <cx:pt idx="27610">195715</cx:pt>
          <cx:pt idx="27611">195669</cx:pt>
          <cx:pt idx="27612">195658</cx:pt>
          <cx:pt idx="27613">195652</cx:pt>
          <cx:pt idx="27614">195616</cx:pt>
          <cx:pt idx="27615">195600</cx:pt>
          <cx:pt idx="27616">195589</cx:pt>
          <cx:pt idx="27617">195520</cx:pt>
          <cx:pt idx="27618">195517</cx:pt>
          <cx:pt idx="27619">195504</cx:pt>
          <cx:pt idx="27620">195487</cx:pt>
          <cx:pt idx="27621">195457</cx:pt>
          <cx:pt idx="27622">195454</cx:pt>
          <cx:pt idx="27623">195451</cx:pt>
          <cx:pt idx="27624">195444</cx:pt>
          <cx:pt idx="27625">195443</cx:pt>
          <cx:pt idx="27626">195414</cx:pt>
          <cx:pt idx="27627">195383</cx:pt>
          <cx:pt idx="27628">195367</cx:pt>
          <cx:pt idx="27629">195362</cx:pt>
          <cx:pt idx="27630">195355</cx:pt>
          <cx:pt idx="27631">195305</cx:pt>
          <cx:pt idx="27632">195269</cx:pt>
          <cx:pt idx="27633">195246</cx:pt>
          <cx:pt idx="27634">195231</cx:pt>
          <cx:pt idx="27635">195217</cx:pt>
          <cx:pt idx="27636">195111</cx:pt>
          <cx:pt idx="27637">195102</cx:pt>
          <cx:pt idx="27638">195096</cx:pt>
          <cx:pt idx="27639">195089</cx:pt>
          <cx:pt idx="27640">195057</cx:pt>
          <cx:pt idx="27641">195052</cx:pt>
          <cx:pt idx="27642">194967</cx:pt>
          <cx:pt idx="27643">194955</cx:pt>
          <cx:pt idx="27644">194948</cx:pt>
          <cx:pt idx="27645">194936</cx:pt>
          <cx:pt idx="27646">194914</cx:pt>
          <cx:pt idx="27647">194910</cx:pt>
          <cx:pt idx="27648">194896</cx:pt>
          <cx:pt idx="27649">194887</cx:pt>
          <cx:pt idx="27650">194868</cx:pt>
          <cx:pt idx="27651">194867</cx:pt>
          <cx:pt idx="27652">194851</cx:pt>
          <cx:pt idx="27653">194837</cx:pt>
          <cx:pt idx="27654">194828</cx:pt>
          <cx:pt idx="27655">194824</cx:pt>
          <cx:pt idx="27656">194823</cx:pt>
          <cx:pt idx="27657">194817</cx:pt>
          <cx:pt idx="27658">194796</cx:pt>
          <cx:pt idx="27659">194792</cx:pt>
          <cx:pt idx="27660">194751</cx:pt>
          <cx:pt idx="27661">194738</cx:pt>
          <cx:pt idx="27662">194720</cx:pt>
          <cx:pt idx="27663">194717</cx:pt>
          <cx:pt idx="27664">194715</cx:pt>
          <cx:pt idx="27665">194676</cx:pt>
          <cx:pt idx="27666">194662</cx:pt>
          <cx:pt idx="27667">194660</cx:pt>
          <cx:pt idx="27668">194624</cx:pt>
          <cx:pt idx="27669">194613</cx:pt>
          <cx:pt idx="27670">194595</cx:pt>
          <cx:pt idx="27671">194591</cx:pt>
          <cx:pt idx="27672">194563</cx:pt>
          <cx:pt idx="27673">194549</cx:pt>
          <cx:pt idx="27674">194543</cx:pt>
          <cx:pt idx="27675">194474</cx:pt>
          <cx:pt idx="27676">194464</cx:pt>
          <cx:pt idx="27677">194425</cx:pt>
          <cx:pt idx="27678">194408</cx:pt>
          <cx:pt idx="27679">194376</cx:pt>
          <cx:pt idx="27680">194372</cx:pt>
          <cx:pt idx="27681">194362</cx:pt>
          <cx:pt idx="27682">194362</cx:pt>
          <cx:pt idx="27683">194292</cx:pt>
          <cx:pt idx="27684">194280</cx:pt>
          <cx:pt idx="27685">194256</cx:pt>
          <cx:pt idx="27686">194231</cx:pt>
          <cx:pt idx="27687">194229</cx:pt>
          <cx:pt idx="27688">194221</cx:pt>
          <cx:pt idx="27689">194219</cx:pt>
          <cx:pt idx="27690">194203</cx:pt>
          <cx:pt idx="27691">194187</cx:pt>
          <cx:pt idx="27692">194184</cx:pt>
          <cx:pt idx="27693">194181</cx:pt>
          <cx:pt idx="27694">194151</cx:pt>
          <cx:pt idx="27695">194139</cx:pt>
          <cx:pt idx="27696">194115</cx:pt>
          <cx:pt idx="27697">194107</cx:pt>
          <cx:pt idx="27698">194103</cx:pt>
          <cx:pt idx="27699">194073</cx:pt>
          <cx:pt idx="27700">194048</cx:pt>
          <cx:pt idx="27701">194033</cx:pt>
          <cx:pt idx="27702">194030</cx:pt>
          <cx:pt idx="27703">194025</cx:pt>
          <cx:pt idx="27704">194023</cx:pt>
          <cx:pt idx="27705">194010</cx:pt>
          <cx:pt idx="27706">193990</cx:pt>
          <cx:pt idx="27707">193968</cx:pt>
          <cx:pt idx="27708">193967</cx:pt>
          <cx:pt idx="27709">193956</cx:pt>
          <cx:pt idx="27710">193936</cx:pt>
          <cx:pt idx="27711">193930</cx:pt>
          <cx:pt idx="27712">193926</cx:pt>
          <cx:pt idx="27713">193924</cx:pt>
          <cx:pt idx="27714">193922</cx:pt>
          <cx:pt idx="27715">193911</cx:pt>
          <cx:pt idx="27716">193903</cx:pt>
          <cx:pt idx="27717">193887</cx:pt>
          <cx:pt idx="27718">193877</cx:pt>
          <cx:pt idx="27719">193843</cx:pt>
          <cx:pt idx="27720">193818</cx:pt>
          <cx:pt idx="27721">193794</cx:pt>
          <cx:pt idx="27722">193720</cx:pt>
          <cx:pt idx="27723">193691</cx:pt>
          <cx:pt idx="27724">193655</cx:pt>
          <cx:pt idx="27725">193629</cx:pt>
          <cx:pt idx="27726">193609</cx:pt>
          <cx:pt idx="27727">193599</cx:pt>
          <cx:pt idx="27728">193583</cx:pt>
          <cx:pt idx="27729">193564</cx:pt>
          <cx:pt idx="27730">193559</cx:pt>
          <cx:pt idx="27731">193550</cx:pt>
          <cx:pt idx="27732">193531</cx:pt>
          <cx:pt idx="27733">193520</cx:pt>
          <cx:pt idx="27734">193504</cx:pt>
          <cx:pt idx="27735">193485</cx:pt>
          <cx:pt idx="27736">193432</cx:pt>
          <cx:pt idx="27737">193424</cx:pt>
          <cx:pt idx="27738">193398</cx:pt>
          <cx:pt idx="27739">193391</cx:pt>
          <cx:pt idx="27740">193382</cx:pt>
          <cx:pt idx="27741">193342</cx:pt>
          <cx:pt idx="27742">193323</cx:pt>
          <cx:pt idx="27743">193315</cx:pt>
          <cx:pt idx="27744">193295</cx:pt>
          <cx:pt idx="27745">193264</cx:pt>
          <cx:pt idx="27746">193246</cx:pt>
          <cx:pt idx="27747">193241</cx:pt>
          <cx:pt idx="27748">193223</cx:pt>
          <cx:pt idx="27749">193119</cx:pt>
          <cx:pt idx="27750">193089</cx:pt>
          <cx:pt idx="27751">193082</cx:pt>
          <cx:pt idx="27752">193060</cx:pt>
          <cx:pt idx="27753">193053</cx:pt>
          <cx:pt idx="27754">193052</cx:pt>
          <cx:pt idx="27755">193040</cx:pt>
          <cx:pt idx="27756">193039</cx:pt>
          <cx:pt idx="27757">193007</cx:pt>
          <cx:pt idx="27758">192988</cx:pt>
          <cx:pt idx="27759">192988</cx:pt>
          <cx:pt idx="27760">192968</cx:pt>
          <cx:pt idx="27761">192959</cx:pt>
          <cx:pt idx="27762">192909</cx:pt>
          <cx:pt idx="27763">192907</cx:pt>
          <cx:pt idx="27764">192875</cx:pt>
          <cx:pt idx="27765">192809</cx:pt>
          <cx:pt idx="27766">192764</cx:pt>
          <cx:pt idx="27767">192742</cx:pt>
          <cx:pt idx="27768">192718</cx:pt>
          <cx:pt idx="27769">192712</cx:pt>
          <cx:pt idx="27770">192651</cx:pt>
          <cx:pt idx="27771">192635</cx:pt>
          <cx:pt idx="27772">192629</cx:pt>
          <cx:pt idx="27773">192600</cx:pt>
          <cx:pt idx="27774">192593</cx:pt>
          <cx:pt idx="27775">192560</cx:pt>
          <cx:pt idx="27776">192550</cx:pt>
          <cx:pt idx="27777">192439</cx:pt>
          <cx:pt idx="27778">192432</cx:pt>
          <cx:pt idx="27779">192406</cx:pt>
          <cx:pt idx="27780">192401</cx:pt>
          <cx:pt idx="27781">192329</cx:pt>
          <cx:pt idx="27782">192296</cx:pt>
          <cx:pt idx="27783">192272</cx:pt>
          <cx:pt idx="27784">192230</cx:pt>
          <cx:pt idx="27785">192196</cx:pt>
          <cx:pt idx="27786">192161</cx:pt>
          <cx:pt idx="27787">192159</cx:pt>
          <cx:pt idx="27788">192120</cx:pt>
          <cx:pt idx="27789">192113</cx:pt>
          <cx:pt idx="27790">192087</cx:pt>
          <cx:pt idx="27791">192042</cx:pt>
          <cx:pt idx="27792">192025</cx:pt>
          <cx:pt idx="27793">192010</cx:pt>
          <cx:pt idx="27794">191987</cx:pt>
          <cx:pt idx="27795">191974</cx:pt>
          <cx:pt idx="27796">191953</cx:pt>
          <cx:pt idx="27797">191918</cx:pt>
          <cx:pt idx="27798">191875</cx:pt>
          <cx:pt idx="27799">191872</cx:pt>
          <cx:pt idx="27800">191868</cx:pt>
          <cx:pt idx="27801">191864</cx:pt>
          <cx:pt idx="27802">191815</cx:pt>
          <cx:pt idx="27803">191789</cx:pt>
          <cx:pt idx="27804">191783</cx:pt>
          <cx:pt idx="27805">191773</cx:pt>
          <cx:pt idx="27806">191770</cx:pt>
          <cx:pt idx="27807">191760</cx:pt>
          <cx:pt idx="27808">191754</cx:pt>
          <cx:pt idx="27809">191720</cx:pt>
          <cx:pt idx="27810">191719</cx:pt>
          <cx:pt idx="27811">191671</cx:pt>
          <cx:pt idx="27812">191655</cx:pt>
          <cx:pt idx="27813">191627</cx:pt>
          <cx:pt idx="27814">191572</cx:pt>
          <cx:pt idx="27815">191557</cx:pt>
          <cx:pt idx="27816">191524</cx:pt>
          <cx:pt idx="27817">191499</cx:pt>
          <cx:pt idx="27818">191496</cx:pt>
          <cx:pt idx="27819">191481</cx:pt>
          <cx:pt idx="27820">191463</cx:pt>
          <cx:pt idx="27821">191447</cx:pt>
          <cx:pt idx="27822">191443</cx:pt>
          <cx:pt idx="27823">191408</cx:pt>
          <cx:pt idx="27824">191407</cx:pt>
          <cx:pt idx="27825">191387</cx:pt>
          <cx:pt idx="27826">191377</cx:pt>
          <cx:pt idx="27827">191354</cx:pt>
          <cx:pt idx="27828">191353</cx:pt>
          <cx:pt idx="27829">191349</cx:pt>
          <cx:pt idx="27830">191320</cx:pt>
          <cx:pt idx="27831">191311</cx:pt>
          <cx:pt idx="27832">191296</cx:pt>
          <cx:pt idx="27833">191270</cx:pt>
          <cx:pt idx="27834">191214</cx:pt>
          <cx:pt idx="27835">191209</cx:pt>
          <cx:pt idx="27836">191209</cx:pt>
          <cx:pt idx="27837">191160</cx:pt>
          <cx:pt idx="27838">191156</cx:pt>
          <cx:pt idx="27839">191152</cx:pt>
          <cx:pt idx="27840">191141</cx:pt>
          <cx:pt idx="27841">191080</cx:pt>
          <cx:pt idx="27842">191062</cx:pt>
          <cx:pt idx="27843">191031</cx:pt>
          <cx:pt idx="27844">191017</cx:pt>
          <cx:pt idx="27845">191017</cx:pt>
          <cx:pt idx="27846">191015</cx:pt>
          <cx:pt idx="27847">190959</cx:pt>
          <cx:pt idx="27848">190871</cx:pt>
          <cx:pt idx="27849">190850</cx:pt>
          <cx:pt idx="27850">190808</cx:pt>
          <cx:pt idx="27851">190798</cx:pt>
          <cx:pt idx="27852">190781</cx:pt>
          <cx:pt idx="27853">190771</cx:pt>
          <cx:pt idx="27854">190738</cx:pt>
          <cx:pt idx="27855">190737</cx:pt>
          <cx:pt idx="27856">190728</cx:pt>
          <cx:pt idx="27857">190727</cx:pt>
          <cx:pt idx="27858">190623</cx:pt>
          <cx:pt idx="27859">190613</cx:pt>
          <cx:pt idx="27860">190608</cx:pt>
          <cx:pt idx="27861">190587</cx:pt>
          <cx:pt idx="27862">190579</cx:pt>
          <cx:pt idx="27863">190573</cx:pt>
          <cx:pt idx="27864">190549</cx:pt>
          <cx:pt idx="27865">190508</cx:pt>
          <cx:pt idx="27866">190498</cx:pt>
          <cx:pt idx="27867">190463</cx:pt>
          <cx:pt idx="27868">190428</cx:pt>
          <cx:pt idx="27869">190409</cx:pt>
          <cx:pt idx="27870">190404</cx:pt>
          <cx:pt idx="27871">190368</cx:pt>
          <cx:pt idx="27872">190352</cx:pt>
          <cx:pt idx="27873">190343</cx:pt>
          <cx:pt idx="27874">190342</cx:pt>
          <cx:pt idx="27875">190332</cx:pt>
          <cx:pt idx="27876">190320</cx:pt>
          <cx:pt idx="27877">190288</cx:pt>
          <cx:pt idx="27878">190265</cx:pt>
          <cx:pt idx="27879">190245</cx:pt>
          <cx:pt idx="27880">190225</cx:pt>
          <cx:pt idx="27881">190200</cx:pt>
          <cx:pt idx="27882">190197</cx:pt>
          <cx:pt idx="27883">190197</cx:pt>
          <cx:pt idx="27884">190171</cx:pt>
          <cx:pt idx="27885">190164</cx:pt>
          <cx:pt idx="27886">190158</cx:pt>
          <cx:pt idx="27887">190106</cx:pt>
          <cx:pt idx="27888">190060</cx:pt>
          <cx:pt idx="27889">190049</cx:pt>
          <cx:pt idx="27890">190043</cx:pt>
          <cx:pt idx="27891">190014</cx:pt>
          <cx:pt idx="27892">190003</cx:pt>
          <cx:pt idx="27893">190001</cx:pt>
          <cx:pt idx="27894">189996</cx:pt>
          <cx:pt idx="27895">189974</cx:pt>
          <cx:pt idx="27896">189941</cx:pt>
          <cx:pt idx="27897">189905</cx:pt>
          <cx:pt idx="27898">189887</cx:pt>
          <cx:pt idx="27899">189854</cx:pt>
          <cx:pt idx="27900">189803</cx:pt>
          <cx:pt idx="27901">189721</cx:pt>
          <cx:pt idx="27902">189719</cx:pt>
          <cx:pt idx="27903">189690</cx:pt>
          <cx:pt idx="27904">189676</cx:pt>
          <cx:pt idx="27905">189652</cx:pt>
          <cx:pt idx="27906">189633</cx:pt>
          <cx:pt idx="27907">189607</cx:pt>
          <cx:pt idx="27908">189601</cx:pt>
          <cx:pt idx="27909">189575</cx:pt>
          <cx:pt idx="27910">189569</cx:pt>
          <cx:pt idx="27911">189565</cx:pt>
          <cx:pt idx="27912">189550</cx:pt>
          <cx:pt idx="27913">189538</cx:pt>
          <cx:pt idx="27914">189531</cx:pt>
          <cx:pt idx="27915">189529</cx:pt>
          <cx:pt idx="27916">189528</cx:pt>
          <cx:pt idx="27917">189504</cx:pt>
          <cx:pt idx="27918">189496</cx:pt>
          <cx:pt idx="27919">189481</cx:pt>
          <cx:pt idx="27920">189417</cx:pt>
          <cx:pt idx="27921">189415</cx:pt>
          <cx:pt idx="27922">189403</cx:pt>
          <cx:pt idx="27923">189377</cx:pt>
          <cx:pt idx="27924">189354</cx:pt>
          <cx:pt idx="27925">189351</cx:pt>
          <cx:pt idx="27926">189282</cx:pt>
          <cx:pt idx="27927">189267</cx:pt>
          <cx:pt idx="27928">189228</cx:pt>
          <cx:pt idx="27929">189211</cx:pt>
          <cx:pt idx="27930">189163</cx:pt>
          <cx:pt idx="27931">189161</cx:pt>
          <cx:pt idx="27932">189120</cx:pt>
          <cx:pt idx="27933">189111</cx:pt>
          <cx:pt idx="27934">189106</cx:pt>
          <cx:pt idx="27935">189101</cx:pt>
          <cx:pt idx="27936">189093</cx:pt>
          <cx:pt idx="27937">189083</cx:pt>
          <cx:pt idx="27938">189080</cx:pt>
          <cx:pt idx="27939">189061</cx:pt>
          <cx:pt idx="27940">189047</cx:pt>
          <cx:pt idx="27941">189043</cx:pt>
          <cx:pt idx="27942">189038</cx:pt>
          <cx:pt idx="27943">189032</cx:pt>
          <cx:pt idx="27944">189016</cx:pt>
          <cx:pt idx="27945">189015</cx:pt>
          <cx:pt idx="27946">189009</cx:pt>
          <cx:pt idx="27947">189000</cx:pt>
          <cx:pt idx="27948">188996</cx:pt>
          <cx:pt idx="27949">188994</cx:pt>
          <cx:pt idx="27950">188986</cx:pt>
          <cx:pt idx="27951">188956</cx:pt>
          <cx:pt idx="27952">188930</cx:pt>
          <cx:pt idx="27953">188928</cx:pt>
          <cx:pt idx="27954">188890</cx:pt>
          <cx:pt idx="27955">188845</cx:pt>
          <cx:pt idx="27956">188845</cx:pt>
          <cx:pt idx="27957">188832</cx:pt>
          <cx:pt idx="27958">188812</cx:pt>
          <cx:pt idx="27959">188779</cx:pt>
          <cx:pt idx="27960">188776</cx:pt>
          <cx:pt idx="27961">188771</cx:pt>
          <cx:pt idx="27962">188768</cx:pt>
          <cx:pt idx="27963">188750</cx:pt>
          <cx:pt idx="27964">188738</cx:pt>
          <cx:pt idx="27965">188611</cx:pt>
          <cx:pt idx="27966">188605</cx:pt>
          <cx:pt idx="27967">188599</cx:pt>
          <cx:pt idx="27968">188587</cx:pt>
          <cx:pt idx="27969">188585</cx:pt>
          <cx:pt idx="27970">188564</cx:pt>
          <cx:pt idx="27971">188559</cx:pt>
          <cx:pt idx="27972">188551</cx:pt>
          <cx:pt idx="27973">188470</cx:pt>
          <cx:pt idx="27974">188458</cx:pt>
          <cx:pt idx="27975">188453</cx:pt>
          <cx:pt idx="27976">188357</cx:pt>
          <cx:pt idx="27977">188354</cx:pt>
          <cx:pt idx="27978">188341</cx:pt>
          <cx:pt idx="27979">188337</cx:pt>
          <cx:pt idx="27980">188317</cx:pt>
          <cx:pt idx="27981">188299</cx:pt>
          <cx:pt idx="27982">188291</cx:pt>
          <cx:pt idx="27983">188236</cx:pt>
          <cx:pt idx="27984">188226</cx:pt>
          <cx:pt idx="27985">188223</cx:pt>
          <cx:pt idx="27986">188201</cx:pt>
          <cx:pt idx="27987">188168</cx:pt>
          <cx:pt idx="27988">188165</cx:pt>
          <cx:pt idx="27989">188156</cx:pt>
          <cx:pt idx="27990">188146</cx:pt>
          <cx:pt idx="27991">188137</cx:pt>
          <cx:pt idx="27992">188111</cx:pt>
          <cx:pt idx="27993">188036</cx:pt>
          <cx:pt idx="27994">188034</cx:pt>
          <cx:pt idx="27995">188012</cx:pt>
          <cx:pt idx="27996">187948</cx:pt>
          <cx:pt idx="27997">187933</cx:pt>
          <cx:pt idx="27998">187921</cx:pt>
          <cx:pt idx="27999">187915</cx:pt>
          <cx:pt idx="28000">187913</cx:pt>
          <cx:pt idx="28001">187893</cx:pt>
          <cx:pt idx="28002">187877</cx:pt>
          <cx:pt idx="28003">187808</cx:pt>
          <cx:pt idx="28004">187795</cx:pt>
          <cx:pt idx="28005">187789</cx:pt>
          <cx:pt idx="28006">187743</cx:pt>
          <cx:pt idx="28007">187730</cx:pt>
          <cx:pt idx="28008">187726</cx:pt>
          <cx:pt idx="28009">187691</cx:pt>
          <cx:pt idx="28010">187686</cx:pt>
          <cx:pt idx="28011">187684</cx:pt>
          <cx:pt idx="28012">187661</cx:pt>
          <cx:pt idx="28013">187643</cx:pt>
          <cx:pt idx="28014">187612</cx:pt>
          <cx:pt idx="28015">187561</cx:pt>
          <cx:pt idx="28016">187538</cx:pt>
          <cx:pt idx="28017">187531</cx:pt>
          <cx:pt idx="28018">187473</cx:pt>
          <cx:pt idx="28019">187463</cx:pt>
          <cx:pt idx="28020">187449</cx:pt>
          <cx:pt idx="28021">187441</cx:pt>
          <cx:pt idx="28022">187411</cx:pt>
          <cx:pt idx="28023">187349</cx:pt>
          <cx:pt idx="28024">187330</cx:pt>
          <cx:pt idx="28025">187309</cx:pt>
          <cx:pt idx="28026">187302</cx:pt>
          <cx:pt idx="28027">187297</cx:pt>
          <cx:pt idx="28028">187279</cx:pt>
          <cx:pt idx="28029">187268</cx:pt>
          <cx:pt idx="28030">187245</cx:pt>
          <cx:pt idx="28031">187226</cx:pt>
          <cx:pt idx="28032">187209</cx:pt>
          <cx:pt idx="28033">187208</cx:pt>
          <cx:pt idx="28034">187206</cx:pt>
          <cx:pt idx="28035">187172</cx:pt>
          <cx:pt idx="28036">187168</cx:pt>
          <cx:pt idx="28037">187144</cx:pt>
          <cx:pt idx="28038">187130</cx:pt>
          <cx:pt idx="28039">187124</cx:pt>
          <cx:pt idx="28040">187092</cx:pt>
          <cx:pt idx="28041">187077</cx:pt>
          <cx:pt idx="28042">187075</cx:pt>
          <cx:pt idx="28043">187068</cx:pt>
          <cx:pt idx="28044">187035</cx:pt>
          <cx:pt idx="28045">187026</cx:pt>
          <cx:pt idx="28046">186991</cx:pt>
          <cx:pt idx="28047">186969</cx:pt>
          <cx:pt idx="28048">186964</cx:pt>
          <cx:pt idx="28049">186957</cx:pt>
          <cx:pt idx="28050">186948</cx:pt>
          <cx:pt idx="28051">186935</cx:pt>
          <cx:pt idx="28052">186925</cx:pt>
          <cx:pt idx="28053">186919</cx:pt>
          <cx:pt idx="28054">186900</cx:pt>
          <cx:pt idx="28055">186896</cx:pt>
          <cx:pt idx="28056">186874</cx:pt>
          <cx:pt idx="28057">186866</cx:pt>
          <cx:pt idx="28058">186865</cx:pt>
          <cx:pt idx="28059">186863</cx:pt>
          <cx:pt idx="28060">186849</cx:pt>
          <cx:pt idx="28061">186815</cx:pt>
          <cx:pt idx="28062">186806</cx:pt>
          <cx:pt idx="28063">186790</cx:pt>
          <cx:pt idx="28064">186781</cx:pt>
          <cx:pt idx="28065">186769</cx:pt>
          <cx:pt idx="28066">186759</cx:pt>
          <cx:pt idx="28067">186756</cx:pt>
          <cx:pt idx="28068">186725</cx:pt>
          <cx:pt idx="28069">186712</cx:pt>
          <cx:pt idx="28070">186690</cx:pt>
          <cx:pt idx="28071">186676</cx:pt>
          <cx:pt idx="28072">186675</cx:pt>
          <cx:pt idx="28073">186663</cx:pt>
          <cx:pt idx="28074">186641</cx:pt>
          <cx:pt idx="28075">186601</cx:pt>
          <cx:pt idx="28076">186495</cx:pt>
          <cx:pt idx="28077">186476</cx:pt>
          <cx:pt idx="28078">186471</cx:pt>
          <cx:pt idx="28079">186468</cx:pt>
          <cx:pt idx="28080">186447</cx:pt>
          <cx:pt idx="28081">186444</cx:pt>
          <cx:pt idx="28082">186439</cx:pt>
          <cx:pt idx="28083">186437</cx:pt>
          <cx:pt idx="28084">186436</cx:pt>
          <cx:pt idx="28085">186363</cx:pt>
          <cx:pt idx="28086">186306</cx:pt>
          <cx:pt idx="28087">186276</cx:pt>
          <cx:pt idx="28088">186269</cx:pt>
          <cx:pt idx="28089">186257</cx:pt>
          <cx:pt idx="28090">186212</cx:pt>
          <cx:pt idx="28091">186190</cx:pt>
          <cx:pt idx="28092">186186</cx:pt>
          <cx:pt idx="28093">186176</cx:pt>
          <cx:pt idx="28094">186100</cx:pt>
          <cx:pt idx="28095">186087</cx:pt>
          <cx:pt idx="28096">186057</cx:pt>
          <cx:pt idx="28097">186044</cx:pt>
          <cx:pt idx="28098">186023</cx:pt>
          <cx:pt idx="28099">186018</cx:pt>
          <cx:pt idx="28100">186012</cx:pt>
          <cx:pt idx="28101">186002</cx:pt>
          <cx:pt idx="28102">185997</cx:pt>
          <cx:pt idx="28103">185986</cx:pt>
          <cx:pt idx="28104">185967</cx:pt>
          <cx:pt idx="28105">185930</cx:pt>
          <cx:pt idx="28106">185915</cx:pt>
          <cx:pt idx="28107">185853</cx:pt>
          <cx:pt idx="28108">185843</cx:pt>
          <cx:pt idx="28109">185817</cx:pt>
          <cx:pt idx="28110">185790</cx:pt>
          <cx:pt idx="28111">185781</cx:pt>
          <cx:pt idx="28112">185767</cx:pt>
          <cx:pt idx="28113">185766</cx:pt>
          <cx:pt idx="28114">185737</cx:pt>
          <cx:pt idx="28115">185706</cx:pt>
          <cx:pt idx="28116">185700</cx:pt>
          <cx:pt idx="28117">185699</cx:pt>
          <cx:pt idx="28118">185632</cx:pt>
          <cx:pt idx="28119">185616</cx:pt>
          <cx:pt idx="28120">185612</cx:pt>
          <cx:pt idx="28121">185536</cx:pt>
          <cx:pt idx="28122">185533</cx:pt>
          <cx:pt idx="28123">185530</cx:pt>
          <cx:pt idx="28124">185504</cx:pt>
          <cx:pt idx="28125">185504</cx:pt>
          <cx:pt idx="28126">185495</cx:pt>
          <cx:pt idx="28127">185494</cx:pt>
          <cx:pt idx="28128">185461</cx:pt>
          <cx:pt idx="28129">185458</cx:pt>
          <cx:pt idx="28130">185425</cx:pt>
          <cx:pt idx="28131">185412</cx:pt>
          <cx:pt idx="28132">185398</cx:pt>
          <cx:pt idx="28133">185371</cx:pt>
          <cx:pt idx="28134">185344</cx:pt>
          <cx:pt idx="28135">185299</cx:pt>
          <cx:pt idx="28136">185291</cx:pt>
          <cx:pt idx="28137">185283</cx:pt>
          <cx:pt idx="28138">185267</cx:pt>
          <cx:pt idx="28139">185264</cx:pt>
          <cx:pt idx="28140">185248</cx:pt>
          <cx:pt idx="28141">185240</cx:pt>
          <cx:pt idx="28142">185238</cx:pt>
          <cx:pt idx="28143">185206</cx:pt>
          <cx:pt idx="28144">185193</cx:pt>
          <cx:pt idx="28145">185186</cx:pt>
          <cx:pt idx="28146">185175</cx:pt>
          <cx:pt idx="28147">185171</cx:pt>
          <cx:pt idx="28148">185153</cx:pt>
          <cx:pt idx="28149">185138</cx:pt>
          <cx:pt idx="28150">185115</cx:pt>
          <cx:pt idx="28151">185102</cx:pt>
          <cx:pt idx="28152">185084</cx:pt>
          <cx:pt idx="28153">185045</cx:pt>
          <cx:pt idx="28154">185039</cx:pt>
          <cx:pt idx="28155">185038</cx:pt>
          <cx:pt idx="28156">185023</cx:pt>
          <cx:pt idx="28157">185007</cx:pt>
          <cx:pt idx="28158">185006</cx:pt>
          <cx:pt idx="28159">184995</cx:pt>
          <cx:pt idx="28160">184977</cx:pt>
          <cx:pt idx="28161">184929</cx:pt>
          <cx:pt idx="28162">184922</cx:pt>
          <cx:pt idx="28163">184898</cx:pt>
          <cx:pt idx="28164">184853</cx:pt>
          <cx:pt idx="28165">184850</cx:pt>
          <cx:pt idx="28166">184826</cx:pt>
          <cx:pt idx="28167">184825</cx:pt>
          <cx:pt idx="28168">184823</cx:pt>
          <cx:pt idx="28169">184807</cx:pt>
          <cx:pt idx="28170">184804</cx:pt>
          <cx:pt idx="28171">184802</cx:pt>
          <cx:pt idx="28172">184784</cx:pt>
          <cx:pt idx="28173">184769</cx:pt>
          <cx:pt idx="28174">184756</cx:pt>
          <cx:pt idx="28175">184750</cx:pt>
          <cx:pt idx="28176">184735</cx:pt>
          <cx:pt idx="28177">184733</cx:pt>
          <cx:pt idx="28178">184724</cx:pt>
          <cx:pt idx="28179">184718</cx:pt>
          <cx:pt idx="28180">184704</cx:pt>
          <cx:pt idx="28181">184690</cx:pt>
          <cx:pt idx="28182">184684</cx:pt>
          <cx:pt idx="28183">184683</cx:pt>
          <cx:pt idx="28184">184664</cx:pt>
          <cx:pt idx="28185">184655</cx:pt>
          <cx:pt idx="28186">184653</cx:pt>
          <cx:pt idx="28187">184639</cx:pt>
          <cx:pt idx="28188">184617</cx:pt>
          <cx:pt idx="28189">184616</cx:pt>
          <cx:pt idx="28190">184615</cx:pt>
          <cx:pt idx="28191">184601</cx:pt>
          <cx:pt idx="28192">184586</cx:pt>
          <cx:pt idx="28193">184538</cx:pt>
          <cx:pt idx="28194">184510</cx:pt>
          <cx:pt idx="28195">184405</cx:pt>
          <cx:pt idx="28196">184394</cx:pt>
          <cx:pt idx="28197">184363</cx:pt>
          <cx:pt idx="28198">184353</cx:pt>
          <cx:pt idx="28199">184332</cx:pt>
          <cx:pt idx="28200">184312</cx:pt>
          <cx:pt idx="28201">184295</cx:pt>
          <cx:pt idx="28202">184288</cx:pt>
          <cx:pt idx="28203">184260</cx:pt>
          <cx:pt idx="28204">184256</cx:pt>
          <cx:pt idx="28205">184251</cx:pt>
          <cx:pt idx="28206">184240</cx:pt>
          <cx:pt idx="28207">184182</cx:pt>
          <cx:pt idx="28208">184171</cx:pt>
          <cx:pt idx="28209">184159</cx:pt>
          <cx:pt idx="28210">184153</cx:pt>
          <cx:pt idx="28211">184136</cx:pt>
          <cx:pt idx="28212">184133</cx:pt>
          <cx:pt idx="28213">184132</cx:pt>
          <cx:pt idx="28214">184125</cx:pt>
          <cx:pt idx="28215">184125</cx:pt>
          <cx:pt idx="28216">184108</cx:pt>
          <cx:pt idx="28217">184096</cx:pt>
          <cx:pt idx="28218">184079</cx:pt>
          <cx:pt idx="28219">184065</cx:pt>
          <cx:pt idx="28220">184056</cx:pt>
          <cx:pt idx="28221">184040</cx:pt>
          <cx:pt idx="28222">183988</cx:pt>
          <cx:pt idx="28223">183988</cx:pt>
          <cx:pt idx="28224">183988</cx:pt>
          <cx:pt idx="28225">183985</cx:pt>
          <cx:pt idx="28226">183980</cx:pt>
          <cx:pt idx="28227">183956</cx:pt>
          <cx:pt idx="28228">183952</cx:pt>
          <cx:pt idx="28229">183949</cx:pt>
          <cx:pt idx="28230">183935</cx:pt>
          <cx:pt idx="28231">183924</cx:pt>
          <cx:pt idx="28232">183893</cx:pt>
          <cx:pt idx="28233">183892</cx:pt>
          <cx:pt idx="28234">183884</cx:pt>
          <cx:pt idx="28235">183879</cx:pt>
          <cx:pt idx="28236">183863</cx:pt>
          <cx:pt idx="28237">183858</cx:pt>
          <cx:pt idx="28238">183818</cx:pt>
          <cx:pt idx="28239">183800</cx:pt>
          <cx:pt idx="28240">183786</cx:pt>
          <cx:pt idx="28241">183771</cx:pt>
          <cx:pt idx="28242">183758</cx:pt>
          <cx:pt idx="28243">183745</cx:pt>
          <cx:pt idx="28244">183712</cx:pt>
          <cx:pt idx="28245">183670</cx:pt>
          <cx:pt idx="28246">183661</cx:pt>
          <cx:pt idx="28247">183649</cx:pt>
          <cx:pt idx="28248">183622</cx:pt>
          <cx:pt idx="28249">183619</cx:pt>
          <cx:pt idx="28250">183584</cx:pt>
          <cx:pt idx="28251">183572</cx:pt>
          <cx:pt idx="28252">183566</cx:pt>
          <cx:pt idx="28253">183552</cx:pt>
          <cx:pt idx="28254">183536</cx:pt>
          <cx:pt idx="28255">183534</cx:pt>
          <cx:pt idx="28256">183462</cx:pt>
          <cx:pt idx="28257">183460</cx:pt>
          <cx:pt idx="28258">183455</cx:pt>
          <cx:pt idx="28259">183334</cx:pt>
          <cx:pt idx="28260">183325</cx:pt>
          <cx:pt idx="28261">183317</cx:pt>
          <cx:pt idx="28262">183286</cx:pt>
          <cx:pt idx="28263">183281</cx:pt>
          <cx:pt idx="28264">183247</cx:pt>
          <cx:pt idx="28265">183204</cx:pt>
          <cx:pt idx="28266">183191</cx:pt>
          <cx:pt idx="28267">183165</cx:pt>
          <cx:pt idx="28268">183134</cx:pt>
          <cx:pt idx="28269">183131</cx:pt>
          <cx:pt idx="28270">183111</cx:pt>
          <cx:pt idx="28271">183110</cx:pt>
          <cx:pt idx="28272">183039</cx:pt>
          <cx:pt idx="28273">183022</cx:pt>
          <cx:pt idx="28274">183013</cx:pt>
          <cx:pt idx="28275">183012</cx:pt>
          <cx:pt idx="28276">182981</cx:pt>
          <cx:pt idx="28277">182979</cx:pt>
          <cx:pt idx="28278">182947</cx:pt>
          <cx:pt idx="28279">182947</cx:pt>
          <cx:pt idx="28280">182946</cx:pt>
          <cx:pt idx="28281">182941</cx:pt>
          <cx:pt idx="28282">182931</cx:pt>
          <cx:pt idx="28283">182925</cx:pt>
          <cx:pt idx="28284">182925</cx:pt>
          <cx:pt idx="28285">182924</cx:pt>
          <cx:pt idx="28286">182917</cx:pt>
          <cx:pt idx="28287">182907</cx:pt>
          <cx:pt idx="28288">182900</cx:pt>
          <cx:pt idx="28289">182896</cx:pt>
          <cx:pt idx="28290">182876</cx:pt>
          <cx:pt idx="28291">182864</cx:pt>
          <cx:pt idx="28292">182861</cx:pt>
          <cx:pt idx="28293">182855</cx:pt>
          <cx:pt idx="28294">182833</cx:pt>
          <cx:pt idx="28295">182799</cx:pt>
          <cx:pt idx="28296">182745</cx:pt>
          <cx:pt idx="28297">182736</cx:pt>
          <cx:pt idx="28298">182729</cx:pt>
          <cx:pt idx="28299">182726</cx:pt>
          <cx:pt idx="28300">182713</cx:pt>
          <cx:pt idx="28301">182695</cx:pt>
          <cx:pt idx="28302">182664</cx:pt>
          <cx:pt idx="28303">182657</cx:pt>
          <cx:pt idx="28304">182629</cx:pt>
          <cx:pt idx="28305">182466</cx:pt>
          <cx:pt idx="28306">182451</cx:pt>
          <cx:pt idx="28307">182440</cx:pt>
          <cx:pt idx="28308">182420</cx:pt>
          <cx:pt idx="28309">182416</cx:pt>
          <cx:pt idx="28310">182395</cx:pt>
          <cx:pt idx="28311">182332</cx:pt>
          <cx:pt idx="28312">182330</cx:pt>
          <cx:pt idx="28313">182319</cx:pt>
          <cx:pt idx="28314">182291</cx:pt>
          <cx:pt idx="28315">182255</cx:pt>
          <cx:pt idx="28316">182230</cx:pt>
          <cx:pt idx="28317">182220</cx:pt>
          <cx:pt idx="28318">182190</cx:pt>
          <cx:pt idx="28319">182184</cx:pt>
          <cx:pt idx="28320">182182</cx:pt>
          <cx:pt idx="28321">182147</cx:pt>
          <cx:pt idx="28322">182125</cx:pt>
          <cx:pt idx="28323">182122</cx:pt>
          <cx:pt idx="28324">182108</cx:pt>
          <cx:pt idx="28325">182089</cx:pt>
          <cx:pt idx="28326">182086</cx:pt>
          <cx:pt idx="28327">182075</cx:pt>
          <cx:pt idx="28328">182032</cx:pt>
          <cx:pt idx="28329">181972</cx:pt>
          <cx:pt idx="28330">181970</cx:pt>
          <cx:pt idx="28331">181876</cx:pt>
          <cx:pt idx="28332">181854</cx:pt>
          <cx:pt idx="28333">181851</cx:pt>
          <cx:pt idx="28334">181794</cx:pt>
          <cx:pt idx="28335">181782</cx:pt>
          <cx:pt idx="28336">181763</cx:pt>
          <cx:pt idx="28337">181713</cx:pt>
          <cx:pt idx="28338">181680</cx:pt>
          <cx:pt idx="28339">181672</cx:pt>
          <cx:pt idx="28340">181619</cx:pt>
          <cx:pt idx="28341">181616</cx:pt>
          <cx:pt idx="28342">181558</cx:pt>
          <cx:pt idx="28343">181556</cx:pt>
          <cx:pt idx="28344">181550</cx:pt>
          <cx:pt idx="28345">181538</cx:pt>
          <cx:pt idx="28346">181513</cx:pt>
          <cx:pt idx="28347">181507</cx:pt>
          <cx:pt idx="28348">181493</cx:pt>
          <cx:pt idx="28349">181486</cx:pt>
          <cx:pt idx="28350">181484</cx:pt>
          <cx:pt idx="28351">181451</cx:pt>
          <cx:pt idx="28352">181427</cx:pt>
          <cx:pt idx="28353">181427</cx:pt>
          <cx:pt idx="28354">181426</cx:pt>
          <cx:pt idx="28355">181422</cx:pt>
          <cx:pt idx="28356">181399</cx:pt>
          <cx:pt idx="28357">181392</cx:pt>
          <cx:pt idx="28358">181350</cx:pt>
          <cx:pt idx="28359">181295</cx:pt>
          <cx:pt idx="28360">181282</cx:pt>
          <cx:pt idx="28361">181269</cx:pt>
          <cx:pt idx="28362">181223</cx:pt>
          <cx:pt idx="28363">181200</cx:pt>
          <cx:pt idx="28364">181162</cx:pt>
          <cx:pt idx="28365">181153</cx:pt>
          <cx:pt idx="28366">181124</cx:pt>
          <cx:pt idx="28367">181103</cx:pt>
          <cx:pt idx="28368">181102</cx:pt>
          <cx:pt idx="28369">181087</cx:pt>
          <cx:pt idx="28370">181084</cx:pt>
          <cx:pt idx="28371">181030</cx:pt>
          <cx:pt idx="28372">181017</cx:pt>
          <cx:pt idx="28373">181006</cx:pt>
          <cx:pt idx="28374">180968</cx:pt>
          <cx:pt idx="28375">180966</cx:pt>
          <cx:pt idx="28376">180960</cx:pt>
          <cx:pt idx="28377">180955</cx:pt>
          <cx:pt idx="28378">180946</cx:pt>
          <cx:pt idx="28379">180928</cx:pt>
          <cx:pt idx="28380">180919</cx:pt>
          <cx:pt idx="28381">180903</cx:pt>
          <cx:pt idx="28382">180887</cx:pt>
          <cx:pt idx="28383">180860</cx:pt>
          <cx:pt idx="28384">180821</cx:pt>
          <cx:pt idx="28385">180796</cx:pt>
          <cx:pt idx="28386">180725</cx:pt>
          <cx:pt idx="28387">180710</cx:pt>
          <cx:pt idx="28388">180699</cx:pt>
          <cx:pt idx="28389">180678</cx:pt>
          <cx:pt idx="28390">180671</cx:pt>
          <cx:pt idx="28391">180670</cx:pt>
          <cx:pt idx="28392">180668</cx:pt>
          <cx:pt idx="28393">180665</cx:pt>
          <cx:pt idx="28394">180662</cx:pt>
          <cx:pt idx="28395">180657</cx:pt>
          <cx:pt idx="28396">180612</cx:pt>
          <cx:pt idx="28397">180571</cx:pt>
          <cx:pt idx="28398">180550</cx:pt>
          <cx:pt idx="28399">180515</cx:pt>
          <cx:pt idx="28400">180487</cx:pt>
          <cx:pt idx="28401">180456</cx:pt>
          <cx:pt idx="28402">180453</cx:pt>
          <cx:pt idx="28403">180447</cx:pt>
          <cx:pt idx="28404">180419</cx:pt>
          <cx:pt idx="28405">180410</cx:pt>
          <cx:pt idx="28406">180385</cx:pt>
          <cx:pt idx="28407">180342</cx:pt>
          <cx:pt idx="28408">180342</cx:pt>
          <cx:pt idx="28409">180342</cx:pt>
          <cx:pt idx="28410">180338</cx:pt>
          <cx:pt idx="28411">180325</cx:pt>
          <cx:pt idx="28412">180289</cx:pt>
          <cx:pt idx="28413">180277</cx:pt>
          <cx:pt idx="28414">180201</cx:pt>
          <cx:pt idx="28415">180165</cx:pt>
          <cx:pt idx="28416">180136</cx:pt>
          <cx:pt idx="28417">180131</cx:pt>
          <cx:pt idx="28418">180122</cx:pt>
          <cx:pt idx="28419">180105</cx:pt>
          <cx:pt idx="28420">180097</cx:pt>
          <cx:pt idx="28421">180073</cx:pt>
          <cx:pt idx="28422">180055</cx:pt>
          <cx:pt idx="28423">180035</cx:pt>
          <cx:pt idx="28424">180008</cx:pt>
          <cx:pt idx="28425">179985</cx:pt>
          <cx:pt idx="28426">179965</cx:pt>
          <cx:pt idx="28427">179964</cx:pt>
          <cx:pt idx="28428">179959</cx:pt>
          <cx:pt idx="28429">179958</cx:pt>
          <cx:pt idx="28430">179952</cx:pt>
          <cx:pt idx="28431">179948</cx:pt>
          <cx:pt idx="28432">179906</cx:pt>
          <cx:pt idx="28433">179902</cx:pt>
          <cx:pt idx="28434">179898</cx:pt>
          <cx:pt idx="28435">179875</cx:pt>
          <cx:pt idx="28436">179865</cx:pt>
          <cx:pt idx="28437">179865</cx:pt>
          <cx:pt idx="28438">179824</cx:pt>
          <cx:pt idx="28439">179821</cx:pt>
          <cx:pt idx="28440">179815</cx:pt>
          <cx:pt idx="28441">179773</cx:pt>
          <cx:pt idx="28442">179738</cx:pt>
          <cx:pt idx="28443">179734</cx:pt>
          <cx:pt idx="28444">179717</cx:pt>
          <cx:pt idx="28445">179695</cx:pt>
          <cx:pt idx="28446">179695</cx:pt>
          <cx:pt idx="28447">179680</cx:pt>
          <cx:pt idx="28448">179670</cx:pt>
          <cx:pt idx="28449">179659</cx:pt>
          <cx:pt idx="28450">179650</cx:pt>
          <cx:pt idx="28451">179639</cx:pt>
          <cx:pt idx="28452">179627</cx:pt>
          <cx:pt idx="28453">179623</cx:pt>
          <cx:pt idx="28454">179561</cx:pt>
          <cx:pt idx="28455">179551</cx:pt>
          <cx:pt idx="28456">179539</cx:pt>
          <cx:pt idx="28457">179538</cx:pt>
          <cx:pt idx="28458">179534</cx:pt>
          <cx:pt idx="28459">179529</cx:pt>
          <cx:pt idx="28460">179528</cx:pt>
          <cx:pt idx="28461">179504</cx:pt>
          <cx:pt idx="28462">179435</cx:pt>
          <cx:pt idx="28463">179432</cx:pt>
          <cx:pt idx="28464">179416</cx:pt>
          <cx:pt idx="28465">179399</cx:pt>
          <cx:pt idx="28466">179392</cx:pt>
          <cx:pt idx="28467">179337</cx:pt>
          <cx:pt idx="28468">179290</cx:pt>
          <cx:pt idx="28469">179281</cx:pt>
          <cx:pt idx="28470">179243</cx:pt>
          <cx:pt idx="28471">179243</cx:pt>
          <cx:pt idx="28472">179232</cx:pt>
          <cx:pt idx="28473">179226</cx:pt>
          <cx:pt idx="28474">179198</cx:pt>
          <cx:pt idx="28475">179189</cx:pt>
          <cx:pt idx="28476">179187</cx:pt>
          <cx:pt idx="28477">179162</cx:pt>
          <cx:pt idx="28478">179148</cx:pt>
          <cx:pt idx="28479">179086</cx:pt>
          <cx:pt idx="28480">179051</cx:pt>
          <cx:pt idx="28481">179044</cx:pt>
          <cx:pt idx="28482">179014</cx:pt>
          <cx:pt idx="28483">178977</cx:pt>
          <cx:pt idx="28484">178950</cx:pt>
          <cx:pt idx="28485">178910</cx:pt>
          <cx:pt idx="28486">178905</cx:pt>
          <cx:pt idx="28487">178900</cx:pt>
          <cx:pt idx="28488">178872</cx:pt>
          <cx:pt idx="28489">178865</cx:pt>
          <cx:pt idx="28490">178864</cx:pt>
          <cx:pt idx="28491">178848</cx:pt>
          <cx:pt idx="28492">178817</cx:pt>
          <cx:pt idx="28493">178809</cx:pt>
          <cx:pt idx="28494">178757</cx:pt>
          <cx:pt idx="28495">178755</cx:pt>
          <cx:pt idx="28496">178749</cx:pt>
          <cx:pt idx="28497">178738</cx:pt>
          <cx:pt idx="28498">178716</cx:pt>
          <cx:pt idx="28499">178709</cx:pt>
          <cx:pt idx="28500">178704</cx:pt>
          <cx:pt idx="28501">178664</cx:pt>
          <cx:pt idx="28502">178659</cx:pt>
          <cx:pt idx="28503">178643</cx:pt>
          <cx:pt idx="28504">178640</cx:pt>
          <cx:pt idx="28505">178601</cx:pt>
          <cx:pt idx="28506">178593</cx:pt>
          <cx:pt idx="28507">178579</cx:pt>
          <cx:pt idx="28508">178569</cx:pt>
          <cx:pt idx="28509">178546</cx:pt>
          <cx:pt idx="28510">178523</cx:pt>
          <cx:pt idx="28511">178512</cx:pt>
          <cx:pt idx="28512">178448</cx:pt>
          <cx:pt idx="28513">178447</cx:pt>
          <cx:pt idx="28514">178447</cx:pt>
          <cx:pt idx="28515">178412</cx:pt>
          <cx:pt idx="28516">178364</cx:pt>
          <cx:pt idx="28517">178362</cx:pt>
          <cx:pt idx="28518">178359</cx:pt>
          <cx:pt idx="28519">178358</cx:pt>
          <cx:pt idx="28520">178342</cx:pt>
          <cx:pt idx="28521">178313</cx:pt>
          <cx:pt idx="28522">178294</cx:pt>
          <cx:pt idx="28523">178287</cx:pt>
          <cx:pt idx="28524">178251</cx:pt>
          <cx:pt idx="28525">178249</cx:pt>
          <cx:pt idx="28526">178234</cx:pt>
          <cx:pt idx="28527">178181</cx:pt>
          <cx:pt idx="28528">178160</cx:pt>
          <cx:pt idx="28529">178151</cx:pt>
          <cx:pt idx="28530">178135</cx:pt>
          <cx:pt idx="28531">178115</cx:pt>
          <cx:pt idx="28532">178105</cx:pt>
          <cx:pt idx="28533">178102</cx:pt>
          <cx:pt idx="28534">178098</cx:pt>
          <cx:pt idx="28535">178097</cx:pt>
          <cx:pt idx="28536">178094</cx:pt>
          <cx:pt idx="28537">178088</cx:pt>
          <cx:pt idx="28538">178068</cx:pt>
          <cx:pt idx="28539">178050</cx:pt>
          <cx:pt idx="28540">178038</cx:pt>
          <cx:pt idx="28541">177994</cx:pt>
          <cx:pt idx="28542">177986</cx:pt>
          <cx:pt idx="28543">177977</cx:pt>
          <cx:pt idx="28544">177949</cx:pt>
          <cx:pt idx="28545">177933</cx:pt>
          <cx:pt idx="28546">177929</cx:pt>
          <cx:pt idx="28547">177928</cx:pt>
          <cx:pt idx="28548">177922</cx:pt>
          <cx:pt idx="28549">177906</cx:pt>
          <cx:pt idx="28550">177881</cx:pt>
          <cx:pt idx="28551">177820</cx:pt>
          <cx:pt idx="28552">177811</cx:pt>
          <cx:pt idx="28553">177784</cx:pt>
          <cx:pt idx="28554">177780</cx:pt>
          <cx:pt idx="28555">177776</cx:pt>
          <cx:pt idx="28556">177762</cx:pt>
          <cx:pt idx="28557">177731</cx:pt>
          <cx:pt idx="28558">177726</cx:pt>
          <cx:pt idx="28559">177719</cx:pt>
          <cx:pt idx="28560">177690</cx:pt>
          <cx:pt idx="28561">177687</cx:pt>
          <cx:pt idx="28562">177681</cx:pt>
          <cx:pt idx="28563">177680</cx:pt>
          <cx:pt idx="28564">177670</cx:pt>
          <cx:pt idx="28565">177666</cx:pt>
          <cx:pt idx="28566">177648</cx:pt>
          <cx:pt idx="28567">177611</cx:pt>
          <cx:pt idx="28568">177598</cx:pt>
          <cx:pt idx="28569">177516</cx:pt>
          <cx:pt idx="28570">177515</cx:pt>
          <cx:pt idx="28571">177509</cx:pt>
          <cx:pt idx="28572">177466</cx:pt>
          <cx:pt idx="28573">177444</cx:pt>
          <cx:pt idx="28574">177431</cx:pt>
          <cx:pt idx="28575">177404</cx:pt>
          <cx:pt idx="28576">177391</cx:pt>
          <cx:pt idx="28577">177378</cx:pt>
          <cx:pt idx="28578">177352</cx:pt>
          <cx:pt idx="28579">177345</cx:pt>
          <cx:pt idx="28580">177344</cx:pt>
          <cx:pt idx="28581">177313</cx:pt>
          <cx:pt idx="28582">177300</cx:pt>
          <cx:pt idx="28583">177279</cx:pt>
          <cx:pt idx="28584">177274</cx:pt>
          <cx:pt idx="28585">177262</cx:pt>
          <cx:pt idx="28586">177236</cx:pt>
          <cx:pt idx="28587">177233</cx:pt>
          <cx:pt idx="28588">177222</cx:pt>
          <cx:pt idx="28589">177176</cx:pt>
          <cx:pt idx="28590">177172</cx:pt>
          <cx:pt idx="28591">177171</cx:pt>
          <cx:pt idx="28592">177164</cx:pt>
          <cx:pt idx="28593">177140</cx:pt>
          <cx:pt idx="28594">177113</cx:pt>
          <cx:pt idx="28595">177105</cx:pt>
          <cx:pt idx="28596">177095</cx:pt>
          <cx:pt idx="28597">177073</cx:pt>
          <cx:pt idx="28598">177067</cx:pt>
          <cx:pt idx="28599">177056</cx:pt>
          <cx:pt idx="28600">177043</cx:pt>
          <cx:pt idx="28601">177036</cx:pt>
          <cx:pt idx="28602">177003</cx:pt>
          <cx:pt idx="28603">176992</cx:pt>
          <cx:pt idx="28604">176990</cx:pt>
          <cx:pt idx="28605">176986</cx:pt>
          <cx:pt idx="28606">176966</cx:pt>
          <cx:pt idx="28607">176947</cx:pt>
          <cx:pt idx="28608">176917</cx:pt>
          <cx:pt idx="28609">176885</cx:pt>
          <cx:pt idx="28610">176876</cx:pt>
          <cx:pt idx="28611">176846</cx:pt>
          <cx:pt idx="28612">176845</cx:pt>
          <cx:pt idx="28613">176831</cx:pt>
          <cx:pt idx="28614">176814</cx:pt>
          <cx:pt idx="28615">176805</cx:pt>
          <cx:pt idx="28616">176744</cx:pt>
          <cx:pt idx="28617">176709</cx:pt>
          <cx:pt idx="28618">176695</cx:pt>
          <cx:pt idx="28619">176676</cx:pt>
          <cx:pt idx="28620">176672</cx:pt>
          <cx:pt idx="28621">176640</cx:pt>
          <cx:pt idx="28622">176639</cx:pt>
          <cx:pt idx="28623">176630</cx:pt>
          <cx:pt idx="28624">176629</cx:pt>
          <cx:pt idx="28625">176612</cx:pt>
          <cx:pt idx="28626">176586</cx:pt>
          <cx:pt idx="28627">176585</cx:pt>
          <cx:pt idx="28628">176581</cx:pt>
          <cx:pt idx="28629">176552</cx:pt>
          <cx:pt idx="28630">176552</cx:pt>
          <cx:pt idx="28631">176546</cx:pt>
          <cx:pt idx="28632">176544</cx:pt>
          <cx:pt idx="28633">176492</cx:pt>
          <cx:pt idx="28634">176445</cx:pt>
          <cx:pt idx="28635">176432</cx:pt>
          <cx:pt idx="28636">176428</cx:pt>
          <cx:pt idx="28637">176272</cx:pt>
          <cx:pt idx="28638">176238</cx:pt>
          <cx:pt idx="28639">176221</cx:pt>
          <cx:pt idx="28640">176181</cx:pt>
          <cx:pt idx="28641">176157</cx:pt>
          <cx:pt idx="28642">176137</cx:pt>
          <cx:pt idx="28643">176106</cx:pt>
          <cx:pt idx="28644">176094</cx:pt>
          <cx:pt idx="28645">176078</cx:pt>
          <cx:pt idx="28646">176068</cx:pt>
          <cx:pt idx="28647">176033</cx:pt>
          <cx:pt idx="28648">176009</cx:pt>
          <cx:pt idx="28649">175998</cx:pt>
          <cx:pt idx="28650">175994</cx:pt>
          <cx:pt idx="28651">175988</cx:pt>
          <cx:pt idx="28652">175987</cx:pt>
          <cx:pt idx="28653">175969</cx:pt>
          <cx:pt idx="28654">175962</cx:pt>
          <cx:pt idx="28655">175952</cx:pt>
          <cx:pt idx="28656">175951</cx:pt>
          <cx:pt idx="28657">175892</cx:pt>
          <cx:pt idx="28658">175845</cx:pt>
          <cx:pt idx="28659">175844</cx:pt>
          <cx:pt idx="28660">175826</cx:pt>
          <cx:pt idx="28661">175810</cx:pt>
          <cx:pt idx="28662">175808</cx:pt>
          <cx:pt idx="28663">175805</cx:pt>
          <cx:pt idx="28664">175796</cx:pt>
          <cx:pt idx="28665">175778</cx:pt>
          <cx:pt idx="28666">175761</cx:pt>
          <cx:pt idx="28667">175755</cx:pt>
          <cx:pt idx="28668">175744</cx:pt>
          <cx:pt idx="28669">175735</cx:pt>
          <cx:pt idx="28670">175734</cx:pt>
          <cx:pt idx="28671">175731</cx:pt>
          <cx:pt idx="28672">175681</cx:pt>
          <cx:pt idx="28673">175662</cx:pt>
          <cx:pt idx="28674">175660</cx:pt>
          <cx:pt idx="28675">175654</cx:pt>
          <cx:pt idx="28676">175637</cx:pt>
          <cx:pt idx="28677">175611</cx:pt>
          <cx:pt idx="28678">175604</cx:pt>
          <cx:pt idx="28679">175586</cx:pt>
          <cx:pt idx="28680">175582</cx:pt>
          <cx:pt idx="28681">175571</cx:pt>
          <cx:pt idx="28682">175544</cx:pt>
          <cx:pt idx="28683">175534</cx:pt>
          <cx:pt idx="28684">175523</cx:pt>
          <cx:pt idx="28685">175501</cx:pt>
          <cx:pt idx="28686">175499</cx:pt>
          <cx:pt idx="28687">175490</cx:pt>
          <cx:pt idx="28688">175470</cx:pt>
          <cx:pt idx="28689">175464</cx:pt>
          <cx:pt idx="28690">175436</cx:pt>
          <cx:pt idx="28691">175429</cx:pt>
          <cx:pt idx="28692">175409</cx:pt>
          <cx:pt idx="28693">175400</cx:pt>
          <cx:pt idx="28694">175390</cx:pt>
          <cx:pt idx="28695">175389</cx:pt>
          <cx:pt idx="28696">175367</cx:pt>
          <cx:pt idx="28697">175358</cx:pt>
          <cx:pt idx="28698">175357</cx:pt>
          <cx:pt idx="28699">175244</cx:pt>
          <cx:pt idx="28700">175228</cx:pt>
          <cx:pt idx="28701">175225</cx:pt>
          <cx:pt idx="28702">175218</cx:pt>
          <cx:pt idx="28703">175217</cx:pt>
          <cx:pt idx="28704">175190</cx:pt>
          <cx:pt idx="28705">175187</cx:pt>
          <cx:pt idx="28706">175185</cx:pt>
          <cx:pt idx="28707">175161</cx:pt>
          <cx:pt idx="28708">175148</cx:pt>
          <cx:pt idx="28709">175140</cx:pt>
          <cx:pt idx="28710">175138</cx:pt>
          <cx:pt idx="28711">175134</cx:pt>
          <cx:pt idx="28712">175128</cx:pt>
          <cx:pt idx="28713">175116</cx:pt>
          <cx:pt idx="28714">175093</cx:pt>
          <cx:pt idx="28715">175044</cx:pt>
          <cx:pt idx="28716">175042</cx:pt>
          <cx:pt idx="28717">175035</cx:pt>
          <cx:pt idx="28718">175016</cx:pt>
          <cx:pt idx="28719">174990</cx:pt>
          <cx:pt idx="28720">174983</cx:pt>
          <cx:pt idx="28721">174967</cx:pt>
          <cx:pt idx="28722">174957</cx:pt>
          <cx:pt idx="28723">174932</cx:pt>
          <cx:pt idx="28724">174916</cx:pt>
          <cx:pt idx="28725">174916</cx:pt>
          <cx:pt idx="28726">174913</cx:pt>
          <cx:pt idx="28727">174875</cx:pt>
          <cx:pt idx="28728">174836</cx:pt>
          <cx:pt idx="28729">174834</cx:pt>
          <cx:pt idx="28730">174831</cx:pt>
          <cx:pt idx="28731">174824</cx:pt>
          <cx:pt idx="28732">174804</cx:pt>
          <cx:pt idx="28733">174789</cx:pt>
          <cx:pt idx="28734">174750</cx:pt>
          <cx:pt idx="28735">174749</cx:pt>
          <cx:pt idx="28736">174744</cx:pt>
          <cx:pt idx="28737">174741</cx:pt>
          <cx:pt idx="28738">174736</cx:pt>
          <cx:pt idx="28739">174725</cx:pt>
          <cx:pt idx="28740">174721</cx:pt>
          <cx:pt idx="28741">174697</cx:pt>
          <cx:pt idx="28742">174690</cx:pt>
          <cx:pt idx="28743">174684</cx:pt>
          <cx:pt idx="28744">174681</cx:pt>
          <cx:pt idx="28745">174678</cx:pt>
          <cx:pt idx="28746">174673</cx:pt>
          <cx:pt idx="28747">174650</cx:pt>
          <cx:pt idx="28748">174629</cx:pt>
          <cx:pt idx="28749">174588</cx:pt>
          <cx:pt idx="28750">174582</cx:pt>
          <cx:pt idx="28751">174574</cx:pt>
          <cx:pt idx="28752">174549</cx:pt>
          <cx:pt idx="28753">174537</cx:pt>
          <cx:pt idx="28754">174495</cx:pt>
          <cx:pt idx="28755">174476</cx:pt>
          <cx:pt idx="28756">174415</cx:pt>
          <cx:pt idx="28757">174394</cx:pt>
          <cx:pt idx="28758">174317</cx:pt>
          <cx:pt idx="28759">174300</cx:pt>
          <cx:pt idx="28760">174274</cx:pt>
          <cx:pt idx="28761">174227</cx:pt>
          <cx:pt idx="28762">174192</cx:pt>
          <cx:pt idx="28763">174181</cx:pt>
          <cx:pt idx="28764">174167</cx:pt>
          <cx:pt idx="28765">174167</cx:pt>
          <cx:pt idx="28766">174148</cx:pt>
          <cx:pt idx="28767">174130</cx:pt>
          <cx:pt idx="28768">174124</cx:pt>
          <cx:pt idx="28769">174116</cx:pt>
          <cx:pt idx="28770">174112</cx:pt>
          <cx:pt idx="28771">174098</cx:pt>
          <cx:pt idx="28772">174097</cx:pt>
          <cx:pt idx="28773">174097</cx:pt>
          <cx:pt idx="28774">174092</cx:pt>
          <cx:pt idx="28775">174081</cx:pt>
          <cx:pt idx="28776">174077</cx:pt>
          <cx:pt idx="28777">174060</cx:pt>
          <cx:pt idx="28778">174055</cx:pt>
          <cx:pt idx="28779">174053</cx:pt>
          <cx:pt idx="28780">174042</cx:pt>
          <cx:pt idx="28781">174037</cx:pt>
          <cx:pt idx="28782">174031</cx:pt>
          <cx:pt idx="28783">174027</cx:pt>
          <cx:pt idx="28784">174027</cx:pt>
          <cx:pt idx="28785">174000</cx:pt>
          <cx:pt idx="28786">173994</cx:pt>
          <cx:pt idx="28787">173991</cx:pt>
          <cx:pt idx="28788">173987</cx:pt>
          <cx:pt idx="28789">173953</cx:pt>
          <cx:pt idx="28790">173944</cx:pt>
          <cx:pt idx="28791">173941</cx:pt>
          <cx:pt idx="28792">173930</cx:pt>
          <cx:pt idx="28793">173922</cx:pt>
          <cx:pt idx="28794">173902</cx:pt>
          <cx:pt idx="28795">173901</cx:pt>
          <cx:pt idx="28796">173884</cx:pt>
          <cx:pt idx="28797">173874</cx:pt>
          <cx:pt idx="28798">173846</cx:pt>
          <cx:pt idx="28799">173834</cx:pt>
          <cx:pt idx="28800">173825</cx:pt>
          <cx:pt idx="28801">173812</cx:pt>
          <cx:pt idx="28802">173776</cx:pt>
          <cx:pt idx="28803">173716</cx:pt>
          <cx:pt idx="28804">173681</cx:pt>
          <cx:pt idx="28805">173675</cx:pt>
          <cx:pt idx="28806">173671</cx:pt>
          <cx:pt idx="28807">173606</cx:pt>
          <cx:pt idx="28808">173592</cx:pt>
          <cx:pt idx="28809">173547</cx:pt>
          <cx:pt idx="28810">173547</cx:pt>
          <cx:pt idx="28811">173542</cx:pt>
          <cx:pt idx="28812">173541</cx:pt>
          <cx:pt idx="28813">173538</cx:pt>
          <cx:pt idx="28814">173477</cx:pt>
          <cx:pt idx="28815">173466</cx:pt>
          <cx:pt idx="28816">173438</cx:pt>
          <cx:pt idx="28817">173420</cx:pt>
          <cx:pt idx="28818">173413</cx:pt>
          <cx:pt idx="28819">173409</cx:pt>
          <cx:pt idx="28820">173390</cx:pt>
          <cx:pt idx="28821">173381</cx:pt>
          <cx:pt idx="28822">173366</cx:pt>
          <cx:pt idx="28823">173360</cx:pt>
          <cx:pt idx="28824">173345</cx:pt>
          <cx:pt idx="28825">173335</cx:pt>
          <cx:pt idx="28826">173334</cx:pt>
          <cx:pt idx="28827">173304</cx:pt>
          <cx:pt idx="28828">173291</cx:pt>
          <cx:pt idx="28829">173225</cx:pt>
          <cx:pt idx="28830">173212</cx:pt>
          <cx:pt idx="28831">173194</cx:pt>
          <cx:pt idx="28832">173178</cx:pt>
          <cx:pt idx="28833">173173</cx:pt>
          <cx:pt idx="28834">173165</cx:pt>
          <cx:pt idx="28835">173162</cx:pt>
          <cx:pt idx="28836">173162</cx:pt>
          <cx:pt idx="28837">173149</cx:pt>
          <cx:pt idx="28838">173138</cx:pt>
          <cx:pt idx="28839">173123</cx:pt>
          <cx:pt idx="28840">173107</cx:pt>
          <cx:pt idx="28841">173062</cx:pt>
          <cx:pt idx="28842">173061</cx:pt>
          <cx:pt idx="28843">173033</cx:pt>
          <cx:pt idx="28844">173033</cx:pt>
          <cx:pt idx="28845">172991</cx:pt>
          <cx:pt idx="28846">172969</cx:pt>
          <cx:pt idx="28847">172968</cx:pt>
          <cx:pt idx="28848">172968</cx:pt>
          <cx:pt idx="28849">172966</cx:pt>
          <cx:pt idx="28850">172905</cx:pt>
          <cx:pt idx="28851">172875</cx:pt>
          <cx:pt idx="28852">172868</cx:pt>
          <cx:pt idx="28853">172850</cx:pt>
          <cx:pt idx="28854">172848</cx:pt>
          <cx:pt idx="28855">172845</cx:pt>
          <cx:pt idx="28856">172835</cx:pt>
          <cx:pt idx="28857">172830</cx:pt>
          <cx:pt idx="28858">172828</cx:pt>
          <cx:pt idx="28859">172828</cx:pt>
          <cx:pt idx="28860">172818</cx:pt>
          <cx:pt idx="28861">172816</cx:pt>
          <cx:pt idx="28862">172812</cx:pt>
          <cx:pt idx="28863">172811</cx:pt>
          <cx:pt idx="28864">172720</cx:pt>
          <cx:pt idx="28865">172712</cx:pt>
          <cx:pt idx="28866">172685</cx:pt>
          <cx:pt idx="28867">172648</cx:pt>
          <cx:pt idx="28868">172638</cx:pt>
          <cx:pt idx="28869">172580</cx:pt>
          <cx:pt idx="28870">172566</cx:pt>
          <cx:pt idx="28871">172559</cx:pt>
          <cx:pt idx="28872">172546</cx:pt>
          <cx:pt idx="28873">172536</cx:pt>
          <cx:pt idx="28874">172508</cx:pt>
          <cx:pt idx="28875">172500</cx:pt>
          <cx:pt idx="28876">172497</cx:pt>
          <cx:pt idx="28877">172469</cx:pt>
          <cx:pt idx="28878">172466</cx:pt>
          <cx:pt idx="28879">172461</cx:pt>
          <cx:pt idx="28880">172461</cx:pt>
          <cx:pt idx="28881">172444</cx:pt>
          <cx:pt idx="28882">172437</cx:pt>
          <cx:pt idx="28883">172418</cx:pt>
          <cx:pt idx="28884">172399</cx:pt>
          <cx:pt idx="28885">172393</cx:pt>
          <cx:pt idx="28886">172370</cx:pt>
          <cx:pt idx="28887">172327</cx:pt>
          <cx:pt idx="28888">172316</cx:pt>
          <cx:pt idx="28889">172291</cx:pt>
          <cx:pt idx="28890">172285</cx:pt>
          <cx:pt idx="28891">172266</cx:pt>
          <cx:pt idx="28892">172250</cx:pt>
          <cx:pt idx="28893">172223</cx:pt>
          <cx:pt idx="28894">172185</cx:pt>
          <cx:pt idx="28895">172183</cx:pt>
          <cx:pt idx="28896">172119</cx:pt>
          <cx:pt idx="28897">172107</cx:pt>
          <cx:pt idx="28898">172107</cx:pt>
          <cx:pt idx="28899">172102</cx:pt>
          <cx:pt idx="28900">172084</cx:pt>
          <cx:pt idx="28901">172078</cx:pt>
          <cx:pt idx="28902">172075</cx:pt>
          <cx:pt idx="28903">172066</cx:pt>
          <cx:pt idx="28904">172057</cx:pt>
          <cx:pt idx="28905">172041</cx:pt>
          <cx:pt idx="28906">172037</cx:pt>
          <cx:pt idx="28907">172028</cx:pt>
          <cx:pt idx="28908">172024</cx:pt>
          <cx:pt idx="28909">171987</cx:pt>
          <cx:pt idx="28910">171950</cx:pt>
          <cx:pt idx="28911">171938</cx:pt>
          <cx:pt idx="28912">171931</cx:pt>
          <cx:pt idx="28913">171920</cx:pt>
          <cx:pt idx="28914">171917</cx:pt>
          <cx:pt idx="28915">171902</cx:pt>
          <cx:pt idx="28916">171896</cx:pt>
          <cx:pt idx="28917">171877</cx:pt>
          <cx:pt idx="28918">171823</cx:pt>
          <cx:pt idx="28919">171810</cx:pt>
          <cx:pt idx="28920">171804</cx:pt>
          <cx:pt idx="28921">171803</cx:pt>
          <cx:pt idx="28922">171787</cx:pt>
          <cx:pt idx="28923">171764</cx:pt>
          <cx:pt idx="28924">171741</cx:pt>
          <cx:pt idx="28925">171730</cx:pt>
          <cx:pt idx="28926">171729</cx:pt>
          <cx:pt idx="28927">171696</cx:pt>
          <cx:pt idx="28928">171687</cx:pt>
          <cx:pt idx="28929">171686</cx:pt>
          <cx:pt idx="28930">171678</cx:pt>
          <cx:pt idx="28931">171645</cx:pt>
          <cx:pt idx="28932">171632</cx:pt>
          <cx:pt idx="28933">171630</cx:pt>
          <cx:pt idx="28934">171629</cx:pt>
          <cx:pt idx="28935">171621</cx:pt>
          <cx:pt idx="28936">171616</cx:pt>
          <cx:pt idx="28937">171610</cx:pt>
          <cx:pt idx="28938">171607</cx:pt>
          <cx:pt idx="28939">171600</cx:pt>
          <cx:pt idx="28940">171599</cx:pt>
          <cx:pt idx="28941">171598</cx:pt>
          <cx:pt idx="28942">171597</cx:pt>
          <cx:pt idx="28943">171570</cx:pt>
          <cx:pt idx="28944">171563</cx:pt>
          <cx:pt idx="28945">171554</cx:pt>
          <cx:pt idx="28946">171528</cx:pt>
          <cx:pt idx="28947">171524</cx:pt>
          <cx:pt idx="28948">171522</cx:pt>
          <cx:pt idx="28949">171465</cx:pt>
          <cx:pt idx="28950">171461</cx:pt>
          <cx:pt idx="28951">171459</cx:pt>
          <cx:pt idx="28952">171453</cx:pt>
          <cx:pt idx="28953">171427</cx:pt>
          <cx:pt idx="28954">171401</cx:pt>
          <cx:pt idx="28955">171396</cx:pt>
          <cx:pt idx="28956">171386</cx:pt>
          <cx:pt idx="28957">171365</cx:pt>
          <cx:pt idx="28958">171358</cx:pt>
          <cx:pt idx="28959">171356</cx:pt>
          <cx:pt idx="28960">171353</cx:pt>
          <cx:pt idx="28961">171307</cx:pt>
          <cx:pt idx="28962">171249</cx:pt>
          <cx:pt idx="28963">171236</cx:pt>
          <cx:pt idx="28964">171225</cx:pt>
          <cx:pt idx="28965">171159</cx:pt>
          <cx:pt idx="28966">171127</cx:pt>
          <cx:pt idx="28967">171121</cx:pt>
          <cx:pt idx="28968">171076</cx:pt>
          <cx:pt idx="28969">171074</cx:pt>
          <cx:pt idx="28970">171066</cx:pt>
          <cx:pt idx="28971">171046</cx:pt>
          <cx:pt idx="28972">171031</cx:pt>
          <cx:pt idx="28973">170991</cx:pt>
          <cx:pt idx="28974">170980</cx:pt>
          <cx:pt idx="28975">170967</cx:pt>
          <cx:pt idx="28976">170848</cx:pt>
          <cx:pt idx="28977">170816</cx:pt>
          <cx:pt idx="28978">170799</cx:pt>
          <cx:pt idx="28979">170784</cx:pt>
          <cx:pt idx="28980">170760</cx:pt>
          <cx:pt idx="28981">170744</cx:pt>
          <cx:pt idx="28982">170733</cx:pt>
          <cx:pt idx="28983">170711</cx:pt>
          <cx:pt idx="28984">170707</cx:pt>
          <cx:pt idx="28985">170682</cx:pt>
          <cx:pt idx="28986">170657</cx:pt>
          <cx:pt idx="28987">170654</cx:pt>
          <cx:pt idx="28988">170648</cx:pt>
          <cx:pt idx="28989">170643</cx:pt>
          <cx:pt idx="28990">170628</cx:pt>
          <cx:pt idx="28991">170581</cx:pt>
          <cx:pt idx="28992">170553</cx:pt>
          <cx:pt idx="28993">170507</cx:pt>
          <cx:pt idx="28994">170499</cx:pt>
          <cx:pt idx="28995">170498</cx:pt>
          <cx:pt idx="28996">170497</cx:pt>
          <cx:pt idx="28997">170487</cx:pt>
          <cx:pt idx="28998">170456</cx:pt>
          <cx:pt idx="28999">170447</cx:pt>
          <cx:pt idx="29000">170438</cx:pt>
          <cx:pt idx="29001">170425</cx:pt>
          <cx:pt idx="29002">170421</cx:pt>
          <cx:pt idx="29003">170416</cx:pt>
          <cx:pt idx="29004">170388</cx:pt>
          <cx:pt idx="29005">170370</cx:pt>
          <cx:pt idx="29006">170370</cx:pt>
          <cx:pt idx="29007">170356</cx:pt>
          <cx:pt idx="29008">170328</cx:pt>
          <cx:pt idx="29009">170327</cx:pt>
          <cx:pt idx="29010">170324</cx:pt>
          <cx:pt idx="29011">170303</cx:pt>
          <cx:pt idx="29012">170259</cx:pt>
          <cx:pt idx="29013">170250</cx:pt>
          <cx:pt idx="29014">170215</cx:pt>
          <cx:pt idx="29015">170154</cx:pt>
          <cx:pt idx="29016">170145</cx:pt>
          <cx:pt idx="29017">170112</cx:pt>
          <cx:pt idx="29018">170101</cx:pt>
          <cx:pt idx="29019">170089</cx:pt>
          <cx:pt idx="29020">170083</cx:pt>
          <cx:pt idx="29021">170056</cx:pt>
          <cx:pt idx="29022">169996</cx:pt>
          <cx:pt idx="29023">169967</cx:pt>
          <cx:pt idx="29024">169964</cx:pt>
          <cx:pt idx="29025">169960</cx:pt>
          <cx:pt idx="29026">169957</cx:pt>
          <cx:pt idx="29027">169849</cx:pt>
          <cx:pt idx="29028">169845</cx:pt>
          <cx:pt idx="29029">169844</cx:pt>
          <cx:pt idx="29030">169803</cx:pt>
          <cx:pt idx="29031">169794</cx:pt>
          <cx:pt idx="29032">169786</cx:pt>
          <cx:pt idx="29033">169781</cx:pt>
          <cx:pt idx="29034">169777</cx:pt>
          <cx:pt idx="29035">169774</cx:pt>
          <cx:pt idx="29036">169736</cx:pt>
          <cx:pt idx="29037">169734</cx:pt>
          <cx:pt idx="29038">169726</cx:pt>
          <cx:pt idx="29039">169723</cx:pt>
          <cx:pt idx="29040">169710</cx:pt>
          <cx:pt idx="29041">169706</cx:pt>
          <cx:pt idx="29042">169684</cx:pt>
          <cx:pt idx="29043">169683</cx:pt>
          <cx:pt idx="29044">169658</cx:pt>
          <cx:pt idx="29045">169604</cx:pt>
          <cx:pt idx="29046">169597</cx:pt>
          <cx:pt idx="29047">169569</cx:pt>
          <cx:pt idx="29048">169566</cx:pt>
          <cx:pt idx="29049">169540</cx:pt>
          <cx:pt idx="29050">169522</cx:pt>
          <cx:pt idx="29051">169483</cx:pt>
          <cx:pt idx="29052">169446</cx:pt>
          <cx:pt idx="29053">169432</cx:pt>
          <cx:pt idx="29054">169396</cx:pt>
          <cx:pt idx="29055">169350</cx:pt>
          <cx:pt idx="29056">169329</cx:pt>
          <cx:pt idx="29057">169321</cx:pt>
          <cx:pt idx="29058">169315</cx:pt>
          <cx:pt idx="29059">169298</cx:pt>
          <cx:pt idx="29060">169285</cx:pt>
          <cx:pt idx="29061">169278</cx:pt>
          <cx:pt idx="29062">169232</cx:pt>
          <cx:pt idx="29063">169222</cx:pt>
          <cx:pt idx="29064">169211</cx:pt>
          <cx:pt idx="29065">169209</cx:pt>
          <cx:pt idx="29066">169203</cx:pt>
          <cx:pt idx="29067">169187</cx:pt>
          <cx:pt idx="29068">169135</cx:pt>
          <cx:pt idx="29069">169123</cx:pt>
          <cx:pt idx="29070">169111</cx:pt>
          <cx:pt idx="29071">169105</cx:pt>
          <cx:pt idx="29072">169102</cx:pt>
          <cx:pt idx="29073">169048</cx:pt>
          <cx:pt idx="29074">169031</cx:pt>
          <cx:pt idx="29075">169030</cx:pt>
          <cx:pt idx="29076">169024</cx:pt>
          <cx:pt idx="29077">169011</cx:pt>
          <cx:pt idx="29078">168996</cx:pt>
          <cx:pt idx="29079">168990</cx:pt>
          <cx:pt idx="29080">168989</cx:pt>
          <cx:pt idx="29081">168970</cx:pt>
          <cx:pt idx="29082">168969</cx:pt>
          <cx:pt idx="29083">168947</cx:pt>
          <cx:pt idx="29084">168944</cx:pt>
          <cx:pt idx="29085">168933</cx:pt>
          <cx:pt idx="29086">168906</cx:pt>
          <cx:pt idx="29087">168906</cx:pt>
          <cx:pt idx="29088">168899</cx:pt>
          <cx:pt idx="29089">168895</cx:pt>
          <cx:pt idx="29090">168863</cx:pt>
          <cx:pt idx="29091">168848</cx:pt>
          <cx:pt idx="29092">168840</cx:pt>
          <cx:pt idx="29093">168793</cx:pt>
          <cx:pt idx="29094">168779</cx:pt>
          <cx:pt idx="29095">168779</cx:pt>
          <cx:pt idx="29096">168775</cx:pt>
          <cx:pt idx="29097">168757</cx:pt>
          <cx:pt idx="29098">168739</cx:pt>
          <cx:pt idx="29099">168718</cx:pt>
          <cx:pt idx="29100">168717</cx:pt>
          <cx:pt idx="29101">168712</cx:pt>
          <cx:pt idx="29102">168689</cx:pt>
          <cx:pt idx="29103">168671</cx:pt>
          <cx:pt idx="29104">168670</cx:pt>
          <cx:pt idx="29105">168667</cx:pt>
          <cx:pt idx="29106">168635</cx:pt>
          <cx:pt idx="29107">168621</cx:pt>
          <cx:pt idx="29108">168599</cx:pt>
          <cx:pt idx="29109">168596</cx:pt>
          <cx:pt idx="29110">168581</cx:pt>
          <cx:pt idx="29111">168556</cx:pt>
          <cx:pt idx="29112">168533</cx:pt>
          <cx:pt idx="29113">168500</cx:pt>
          <cx:pt idx="29114">168472</cx:pt>
          <cx:pt idx="29115">168469</cx:pt>
          <cx:pt idx="29116">168459</cx:pt>
          <cx:pt idx="29117">168414</cx:pt>
          <cx:pt idx="29118">168413</cx:pt>
          <cx:pt idx="29119">168404</cx:pt>
          <cx:pt idx="29120">168403</cx:pt>
          <cx:pt idx="29121">168393</cx:pt>
          <cx:pt idx="29122">168388</cx:pt>
          <cx:pt idx="29123">168369</cx:pt>
          <cx:pt idx="29124">168360</cx:pt>
          <cx:pt idx="29125">168319</cx:pt>
          <cx:pt idx="29126">168262</cx:pt>
          <cx:pt idx="29127">168245</cx:pt>
          <cx:pt idx="29128">168244</cx:pt>
          <cx:pt idx="29129">168236</cx:pt>
          <cx:pt idx="29130">168229</cx:pt>
          <cx:pt idx="29131">168132</cx:pt>
          <cx:pt idx="29132">168122</cx:pt>
          <cx:pt idx="29133">168071</cx:pt>
          <cx:pt idx="29134">168070</cx:pt>
          <cx:pt idx="29135">168063</cx:pt>
          <cx:pt idx="29136">168060</cx:pt>
          <cx:pt idx="29137">168057</cx:pt>
          <cx:pt idx="29138">167989</cx:pt>
          <cx:pt idx="29139">167982</cx:pt>
          <cx:pt idx="29140">167973</cx:pt>
          <cx:pt idx="29141">167970</cx:pt>
          <cx:pt idx="29142">167957</cx:pt>
          <cx:pt idx="29143">167927</cx:pt>
          <cx:pt idx="29144">167924</cx:pt>
          <cx:pt idx="29145">167916</cx:pt>
          <cx:pt idx="29146">167907</cx:pt>
          <cx:pt idx="29147">167870</cx:pt>
          <cx:pt idx="29148">167866</cx:pt>
          <cx:pt idx="29149">167847</cx:pt>
          <cx:pt idx="29150">167846</cx:pt>
          <cx:pt idx="29151">167821</cx:pt>
          <cx:pt idx="29152">167818</cx:pt>
          <cx:pt idx="29153">167806</cx:pt>
          <cx:pt idx="29154">167788</cx:pt>
          <cx:pt idx="29155">167778</cx:pt>
          <cx:pt idx="29156">167770</cx:pt>
          <cx:pt idx="29157">167761</cx:pt>
          <cx:pt idx="29158">167757</cx:pt>
          <cx:pt idx="29159">167756</cx:pt>
          <cx:pt idx="29160">167696</cx:pt>
          <cx:pt idx="29161">167693</cx:pt>
          <cx:pt idx="29162">167686</cx:pt>
          <cx:pt idx="29163">167679</cx:pt>
          <cx:pt idx="29164">167670</cx:pt>
          <cx:pt idx="29165">167653</cx:pt>
          <cx:pt idx="29166">167650</cx:pt>
          <cx:pt idx="29167">167590</cx:pt>
          <cx:pt idx="29168">167589</cx:pt>
          <cx:pt idx="29169">167577</cx:pt>
          <cx:pt idx="29170">167551</cx:pt>
          <cx:pt idx="29171">167538</cx:pt>
          <cx:pt idx="29172">167531</cx:pt>
          <cx:pt idx="29173">167495</cx:pt>
          <cx:pt idx="29174">167477</cx:pt>
          <cx:pt idx="29175">167469</cx:pt>
          <cx:pt idx="29176">167460</cx:pt>
          <cx:pt idx="29177">167460</cx:pt>
          <cx:pt idx="29178">167429</cx:pt>
          <cx:pt idx="29179">167426</cx:pt>
          <cx:pt idx="29180">167369</cx:pt>
          <cx:pt idx="29181">167366</cx:pt>
          <cx:pt idx="29182">167356</cx:pt>
          <cx:pt idx="29183">167341</cx:pt>
          <cx:pt idx="29184">167335</cx:pt>
          <cx:pt idx="29185">167334</cx:pt>
          <cx:pt idx="29186">167332</cx:pt>
          <cx:pt idx="29187">167306</cx:pt>
          <cx:pt idx="29188">167300</cx:pt>
          <cx:pt idx="29189">167244</cx:pt>
          <cx:pt idx="29190">167235</cx:pt>
          <cx:pt idx="29191">167227</cx:pt>
          <cx:pt idx="29192">167199</cx:pt>
          <cx:pt idx="29193">167197</cx:pt>
          <cx:pt idx="29194">167192</cx:pt>
          <cx:pt idx="29195">167190</cx:pt>
          <cx:pt idx="29196">167183</cx:pt>
          <cx:pt idx="29197">167175</cx:pt>
          <cx:pt idx="29198">167164</cx:pt>
          <cx:pt idx="29199">167139</cx:pt>
          <cx:pt idx="29200">167078</cx:pt>
          <cx:pt idx="29201">167064</cx:pt>
          <cx:pt idx="29202">167063</cx:pt>
          <cx:pt idx="29203">167053</cx:pt>
          <cx:pt idx="29204">167049</cx:pt>
          <cx:pt idx="29205">167038</cx:pt>
          <cx:pt idx="29206">167021</cx:pt>
          <cx:pt idx="29207">167014</cx:pt>
          <cx:pt idx="29208">167002</cx:pt>
          <cx:pt idx="29209">166991</cx:pt>
          <cx:pt idx="29210">166991</cx:pt>
          <cx:pt idx="29211">166977</cx:pt>
          <cx:pt idx="29212">166952</cx:pt>
          <cx:pt idx="29213">166929</cx:pt>
          <cx:pt idx="29214">166897</cx:pt>
          <cx:pt idx="29215">166887</cx:pt>
          <cx:pt idx="29216">166840</cx:pt>
          <cx:pt idx="29217">166818</cx:pt>
          <cx:pt idx="29218">166816</cx:pt>
          <cx:pt idx="29219">166812</cx:pt>
          <cx:pt idx="29220">166798</cx:pt>
          <cx:pt idx="29221">166788</cx:pt>
          <cx:pt idx="29222">166754</cx:pt>
          <cx:pt idx="29223">166751</cx:pt>
          <cx:pt idx="29224">166749</cx:pt>
          <cx:pt idx="29225">166744</cx:pt>
          <cx:pt idx="29226">166736</cx:pt>
          <cx:pt idx="29227">166716</cx:pt>
          <cx:pt idx="29228">166710</cx:pt>
          <cx:pt idx="29229">166690</cx:pt>
          <cx:pt idx="29230">166619</cx:pt>
          <cx:pt idx="29231">166613</cx:pt>
          <cx:pt idx="29232">166590</cx:pt>
          <cx:pt idx="29233">166521</cx:pt>
          <cx:pt idx="29234">166519</cx:pt>
          <cx:pt idx="29235">166512</cx:pt>
          <cx:pt idx="29236">166492</cx:pt>
          <cx:pt idx="29237">166458</cx:pt>
          <cx:pt idx="29238">166446</cx:pt>
          <cx:pt idx="29239">166443</cx:pt>
          <cx:pt idx="29240">166439</cx:pt>
          <cx:pt idx="29241">166434</cx:pt>
          <cx:pt idx="29242">166397</cx:pt>
          <cx:pt idx="29243">166372</cx:pt>
          <cx:pt idx="29244">166371</cx:pt>
          <cx:pt idx="29245">166328</cx:pt>
          <cx:pt idx="29246">166304</cx:pt>
          <cx:pt idx="29247">166292</cx:pt>
          <cx:pt idx="29248">166289</cx:pt>
          <cx:pt idx="29249">166282</cx:pt>
          <cx:pt idx="29250">166278</cx:pt>
          <cx:pt idx="29251">166269</cx:pt>
          <cx:pt idx="29252">166257</cx:pt>
          <cx:pt idx="29253">166219</cx:pt>
          <cx:pt idx="29254">166216</cx:pt>
          <cx:pt idx="29255">166211</cx:pt>
          <cx:pt idx="29256">166194</cx:pt>
          <cx:pt idx="29257">166174</cx:pt>
          <cx:pt idx="29258">166169</cx:pt>
          <cx:pt idx="29259">166167</cx:pt>
          <cx:pt idx="29260">166147</cx:pt>
          <cx:pt idx="29261">166119</cx:pt>
          <cx:pt idx="29262">166110</cx:pt>
          <cx:pt idx="29263">166103</cx:pt>
          <cx:pt idx="29264">166074</cx:pt>
          <cx:pt idx="29265">166056</cx:pt>
          <cx:pt idx="29266">166048</cx:pt>
          <cx:pt idx="29267">166047</cx:pt>
          <cx:pt idx="29268">166037</cx:pt>
          <cx:pt idx="29269">166021</cx:pt>
          <cx:pt idx="29270">166009</cx:pt>
          <cx:pt idx="29271">165973</cx:pt>
          <cx:pt idx="29272">165942</cx:pt>
          <cx:pt idx="29273">165938</cx:pt>
          <cx:pt idx="29274">165934</cx:pt>
          <cx:pt idx="29275">165929</cx:pt>
          <cx:pt idx="29276">165927</cx:pt>
          <cx:pt idx="29277">165903</cx:pt>
          <cx:pt idx="29278">165887</cx:pt>
          <cx:pt idx="29279">165856</cx:pt>
          <cx:pt idx="29280">165852</cx:pt>
          <cx:pt idx="29281">165846</cx:pt>
          <cx:pt idx="29282">165832</cx:pt>
          <cx:pt idx="29283">165832</cx:pt>
          <cx:pt idx="29284">165832</cx:pt>
          <cx:pt idx="29285">165828</cx:pt>
          <cx:pt idx="29286">165815</cx:pt>
          <cx:pt idx="29287">165799</cx:pt>
          <cx:pt idx="29288">165797</cx:pt>
          <cx:pt idx="29289">165797</cx:pt>
          <cx:pt idx="29290">165772</cx:pt>
          <cx:pt idx="29291">165767</cx:pt>
          <cx:pt idx="29292">165739</cx:pt>
          <cx:pt idx="29293">165677</cx:pt>
          <cx:pt idx="29294">165639</cx:pt>
          <cx:pt idx="29295">165609</cx:pt>
          <cx:pt idx="29296">165607</cx:pt>
          <cx:pt idx="29297">165600</cx:pt>
          <cx:pt idx="29298">165588</cx:pt>
          <cx:pt idx="29299">165586</cx:pt>
          <cx:pt idx="29300">165584</cx:pt>
          <cx:pt idx="29301">165576</cx:pt>
          <cx:pt idx="29302">165564</cx:pt>
          <cx:pt idx="29303">165537</cx:pt>
          <cx:pt idx="29304">165499</cx:pt>
          <cx:pt idx="29305">165494</cx:pt>
          <cx:pt idx="29306">165434</cx:pt>
          <cx:pt idx="29307">165425</cx:pt>
          <cx:pt idx="29308">165421</cx:pt>
          <cx:pt idx="29309">165420</cx:pt>
          <cx:pt idx="29310">165402</cx:pt>
          <cx:pt idx="29311">165388</cx:pt>
          <cx:pt idx="29312">165383</cx:pt>
          <cx:pt idx="29313">165332</cx:pt>
          <cx:pt idx="29314">165322</cx:pt>
          <cx:pt idx="29315">165309</cx:pt>
          <cx:pt idx="29316">165295</cx:pt>
          <cx:pt idx="29317">165254</cx:pt>
          <cx:pt idx="29318">165249</cx:pt>
          <cx:pt idx="29319">165237</cx:pt>
          <cx:pt idx="29320">165224</cx:pt>
          <cx:pt idx="29321">165186</cx:pt>
          <cx:pt idx="29322">165176</cx:pt>
          <cx:pt idx="29323">165175</cx:pt>
          <cx:pt idx="29324">165173</cx:pt>
          <cx:pt idx="29325">165172</cx:pt>
          <cx:pt idx="29326">165155</cx:pt>
          <cx:pt idx="29327">165139</cx:pt>
          <cx:pt idx="29328">165131</cx:pt>
          <cx:pt idx="29329">165084</cx:pt>
          <cx:pt idx="29330">165066</cx:pt>
          <cx:pt idx="29331">165053</cx:pt>
          <cx:pt idx="29332">165012</cx:pt>
          <cx:pt idx="29333">164996</cx:pt>
          <cx:pt idx="29334">164942</cx:pt>
          <cx:pt idx="29335">164924</cx:pt>
          <cx:pt idx="29336">164877</cx:pt>
          <cx:pt idx="29337">164870</cx:pt>
          <cx:pt idx="29338">164837</cx:pt>
          <cx:pt idx="29339">164824</cx:pt>
          <cx:pt idx="29340">164817</cx:pt>
          <cx:pt idx="29341">164817</cx:pt>
          <cx:pt idx="29342">164813</cx:pt>
          <cx:pt idx="29343">164808</cx:pt>
          <cx:pt idx="29344">164780</cx:pt>
          <cx:pt idx="29345">164731</cx:pt>
          <cx:pt idx="29346">164726</cx:pt>
          <cx:pt idx="29347">164721</cx:pt>
          <cx:pt idx="29348">164643</cx:pt>
          <cx:pt idx="29349">164629</cx:pt>
          <cx:pt idx="29350">164616</cx:pt>
          <cx:pt idx="29351">164613</cx:pt>
          <cx:pt idx="29352">164608</cx:pt>
          <cx:pt idx="29353">164607</cx:pt>
          <cx:pt idx="29354">164564</cx:pt>
          <cx:pt idx="29355">164496</cx:pt>
          <cx:pt idx="29356">164479</cx:pt>
          <cx:pt idx="29357">164468</cx:pt>
          <cx:pt idx="29358">164462</cx:pt>
          <cx:pt idx="29359">164448</cx:pt>
          <cx:pt idx="29360">164412</cx:pt>
          <cx:pt idx="29361">164396</cx:pt>
          <cx:pt idx="29362">164378</cx:pt>
          <cx:pt idx="29363">164372</cx:pt>
          <cx:pt idx="29364">164363</cx:pt>
          <cx:pt idx="29365">164351</cx:pt>
          <cx:pt idx="29366">164350</cx:pt>
          <cx:pt idx="29367">164329</cx:pt>
          <cx:pt idx="29368">164313</cx:pt>
          <cx:pt idx="29369">164303</cx:pt>
          <cx:pt idx="29370">164298</cx:pt>
          <cx:pt idx="29371">164269</cx:pt>
          <cx:pt idx="29372">164237</cx:pt>
          <cx:pt idx="29373">164190</cx:pt>
          <cx:pt idx="29374">164189</cx:pt>
          <cx:pt idx="29375">164175</cx:pt>
          <cx:pt idx="29376">164153</cx:pt>
          <cx:pt idx="29377">164121</cx:pt>
          <cx:pt idx="29378">164113</cx:pt>
          <cx:pt idx="29379">164112</cx:pt>
          <cx:pt idx="29380">164110</cx:pt>
          <cx:pt idx="29381">164104</cx:pt>
          <cx:pt idx="29382">164099</cx:pt>
          <cx:pt idx="29383">164096</cx:pt>
          <cx:pt idx="29384">164088</cx:pt>
          <cx:pt idx="29385">164060</cx:pt>
          <cx:pt idx="29386">164025</cx:pt>
          <cx:pt idx="29387">163995</cx:pt>
          <cx:pt idx="29388">163995</cx:pt>
          <cx:pt idx="29389">163989</cx:pt>
          <cx:pt idx="29390">163987</cx:pt>
          <cx:pt idx="29391">163980</cx:pt>
          <cx:pt idx="29392">163980</cx:pt>
          <cx:pt idx="29393">163968</cx:pt>
          <cx:pt idx="29394">163926</cx:pt>
          <cx:pt idx="29395">163901</cx:pt>
          <cx:pt idx="29396">163890</cx:pt>
          <cx:pt idx="29397">163883</cx:pt>
          <cx:pt idx="29398">163882</cx:pt>
          <cx:pt idx="29399">163829</cx:pt>
          <cx:pt idx="29400">163786</cx:pt>
          <cx:pt idx="29401">163777</cx:pt>
          <cx:pt idx="29402">163776</cx:pt>
          <cx:pt idx="29403">163773</cx:pt>
          <cx:pt idx="29404">163752</cx:pt>
          <cx:pt idx="29405">163745</cx:pt>
          <cx:pt idx="29406">163739</cx:pt>
          <cx:pt idx="29407">163695</cx:pt>
          <cx:pt idx="29408">163686</cx:pt>
          <cx:pt idx="29409">163681</cx:pt>
          <cx:pt idx="29410">163679</cx:pt>
          <cx:pt idx="29411">163678</cx:pt>
          <cx:pt idx="29412">163675</cx:pt>
          <cx:pt idx="29413">163662</cx:pt>
          <cx:pt idx="29414">163635</cx:pt>
          <cx:pt idx="29415">163606</cx:pt>
          <cx:pt idx="29416">163606</cx:pt>
          <cx:pt idx="29417">163602</cx:pt>
          <cx:pt idx="29418">163570</cx:pt>
          <cx:pt idx="29419">163567</cx:pt>
          <cx:pt idx="29420">163557</cx:pt>
          <cx:pt idx="29421">163547</cx:pt>
          <cx:pt idx="29422">163540</cx:pt>
          <cx:pt idx="29423">163524</cx:pt>
          <cx:pt idx="29424">163473</cx:pt>
          <cx:pt idx="29425">163442</cx:pt>
          <cx:pt idx="29426">163430</cx:pt>
          <cx:pt idx="29427">163422</cx:pt>
          <cx:pt idx="29428">163393</cx:pt>
          <cx:pt idx="29429">163373</cx:pt>
          <cx:pt idx="29430">163371</cx:pt>
          <cx:pt idx="29431">163363</cx:pt>
          <cx:pt idx="29432">163357</cx:pt>
          <cx:pt idx="29433">163352</cx:pt>
          <cx:pt idx="29434">163309</cx:pt>
          <cx:pt idx="29435">163300</cx:pt>
          <cx:pt idx="29436">163279</cx:pt>
          <cx:pt idx="29437">163275</cx:pt>
          <cx:pt idx="29438">163255</cx:pt>
          <cx:pt idx="29439">163245</cx:pt>
          <cx:pt idx="29440">163237</cx:pt>
          <cx:pt idx="29441">163220</cx:pt>
          <cx:pt idx="29442">163201</cx:pt>
          <cx:pt idx="29443">163195</cx:pt>
          <cx:pt idx="29444">163179</cx:pt>
          <cx:pt idx="29445">163171</cx:pt>
          <cx:pt idx="29446">163163</cx:pt>
          <cx:pt idx="29447">163152</cx:pt>
          <cx:pt idx="29448">163150</cx:pt>
          <cx:pt idx="29449">163125</cx:pt>
          <cx:pt idx="29450">163055</cx:pt>
          <cx:pt idx="29451">163036</cx:pt>
          <cx:pt idx="29452">163026</cx:pt>
          <cx:pt idx="29453">162976</cx:pt>
          <cx:pt idx="29454">162973</cx:pt>
          <cx:pt idx="29455">162948</cx:pt>
          <cx:pt idx="29456">162918</cx:pt>
          <cx:pt idx="29457">162908</cx:pt>
          <cx:pt idx="29458">162906</cx:pt>
          <cx:pt idx="29459">162888</cx:pt>
          <cx:pt idx="29460">162868</cx:pt>
          <cx:pt idx="29461">162864</cx:pt>
          <cx:pt idx="29462">162854</cx:pt>
          <cx:pt idx="29463">162852</cx:pt>
          <cx:pt idx="29464">162849</cx:pt>
          <cx:pt idx="29465">162810</cx:pt>
          <cx:pt idx="29466">162806</cx:pt>
          <cx:pt idx="29467">162792</cx:pt>
          <cx:pt idx="29468">162782</cx:pt>
          <cx:pt idx="29469">162718</cx:pt>
          <cx:pt idx="29470">162708</cx:pt>
          <cx:pt idx="29471">162700</cx:pt>
          <cx:pt idx="29472">162688</cx:pt>
          <cx:pt idx="29473">162682</cx:pt>
          <cx:pt idx="29474">162648</cx:pt>
          <cx:pt idx="29475">162634</cx:pt>
          <cx:pt idx="29476">162613</cx:pt>
          <cx:pt idx="29477">162601</cx:pt>
          <cx:pt idx="29478">162592</cx:pt>
          <cx:pt idx="29479">162563</cx:pt>
          <cx:pt idx="29480">162546</cx:pt>
          <cx:pt idx="29481">162522</cx:pt>
          <cx:pt idx="29482">162512</cx:pt>
          <cx:pt idx="29483">162498</cx:pt>
          <cx:pt idx="29484">162468</cx:pt>
          <cx:pt idx="29485">162411</cx:pt>
          <cx:pt idx="29486">162386</cx:pt>
          <cx:pt idx="29487">162381</cx:pt>
          <cx:pt idx="29488">162366</cx:pt>
          <cx:pt idx="29489">162353</cx:pt>
          <cx:pt idx="29490">162352</cx:pt>
          <cx:pt idx="29491">162337</cx:pt>
          <cx:pt idx="29492">162320</cx:pt>
          <cx:pt idx="29493">162294</cx:pt>
          <cx:pt idx="29494">162260</cx:pt>
          <cx:pt idx="29495">162254</cx:pt>
          <cx:pt idx="29496">162239</cx:pt>
          <cx:pt idx="29497">162212</cx:pt>
          <cx:pt idx="29498">162166</cx:pt>
          <cx:pt idx="29499">162113</cx:pt>
          <cx:pt idx="29500">162102</cx:pt>
          <cx:pt idx="29501">162101</cx:pt>
          <cx:pt idx="29502">162052</cx:pt>
          <cx:pt idx="29503">162047</cx:pt>
          <cx:pt idx="29504">162047</cx:pt>
          <cx:pt idx="29505">162046</cx:pt>
          <cx:pt idx="29506">162026</cx:pt>
          <cx:pt idx="29507">161996</cx:pt>
          <cx:pt idx="29508">161971</cx:pt>
          <cx:pt idx="29509">161893</cx:pt>
          <cx:pt idx="29510">161885</cx:pt>
          <cx:pt idx="29511">161877</cx:pt>
          <cx:pt idx="29512">161847</cx:pt>
          <cx:pt idx="29513">161837</cx:pt>
          <cx:pt idx="29514">161807</cx:pt>
          <cx:pt idx="29515">161792</cx:pt>
          <cx:pt idx="29516">161747</cx:pt>
          <cx:pt idx="29517">161732</cx:pt>
          <cx:pt idx="29518">161727</cx:pt>
          <cx:pt idx="29519">161712</cx:pt>
          <cx:pt idx="29520">161709</cx:pt>
          <cx:pt idx="29521">161704</cx:pt>
          <cx:pt idx="29522">161692</cx:pt>
          <cx:pt idx="29523">161685</cx:pt>
          <cx:pt idx="29524">161650</cx:pt>
          <cx:pt idx="29525">161647</cx:pt>
          <cx:pt idx="29526">161638</cx:pt>
          <cx:pt idx="29527">161597</cx:pt>
          <cx:pt idx="29528">161592</cx:pt>
          <cx:pt idx="29529">161590</cx:pt>
          <cx:pt idx="29530">161554</cx:pt>
          <cx:pt idx="29531">161552</cx:pt>
          <cx:pt idx="29532">161528</cx:pt>
          <cx:pt idx="29533">161512</cx:pt>
          <cx:pt idx="29534">161510</cx:pt>
          <cx:pt idx="29535">161492</cx:pt>
          <cx:pt idx="29536">161482</cx:pt>
          <cx:pt idx="29537">161446</cx:pt>
          <cx:pt idx="29538">161418</cx:pt>
          <cx:pt idx="29539">161409</cx:pt>
          <cx:pt idx="29540">161394</cx:pt>
          <cx:pt idx="29541">161392</cx:pt>
          <cx:pt idx="29542">161379</cx:pt>
          <cx:pt idx="29543">161370</cx:pt>
          <cx:pt idx="29544">161353</cx:pt>
          <cx:pt idx="29545">161350</cx:pt>
          <cx:pt idx="29546">161343</cx:pt>
          <cx:pt idx="29547">161342</cx:pt>
          <cx:pt idx="29548">161320</cx:pt>
          <cx:pt idx="29549">161318</cx:pt>
          <cx:pt idx="29550">161290</cx:pt>
          <cx:pt idx="29551">161287</cx:pt>
          <cx:pt idx="29552">161283</cx:pt>
          <cx:pt idx="29553">161276</cx:pt>
          <cx:pt idx="29554">161263</cx:pt>
          <cx:pt idx="29555">161263</cx:pt>
          <cx:pt idx="29556">161251</cx:pt>
          <cx:pt idx="29557">161225</cx:pt>
          <cx:pt idx="29558">161173</cx:pt>
          <cx:pt idx="29559">161162</cx:pt>
          <cx:pt idx="29560">161138</cx:pt>
          <cx:pt idx="29561">161132</cx:pt>
          <cx:pt idx="29562">161123</cx:pt>
          <cx:pt idx="29563">161122</cx:pt>
          <cx:pt idx="29564">161120</cx:pt>
          <cx:pt idx="29565">161113</cx:pt>
          <cx:pt idx="29566">161110</cx:pt>
          <cx:pt idx="29567">161089</cx:pt>
          <cx:pt idx="29568">161076</cx:pt>
          <cx:pt idx="29569">161060</cx:pt>
          <cx:pt idx="29570">161056</cx:pt>
          <cx:pt idx="29571">161049</cx:pt>
          <cx:pt idx="29572">161033</cx:pt>
          <cx:pt idx="29573">160973</cx:pt>
          <cx:pt idx="29574">160957</cx:pt>
          <cx:pt idx="29575">160951</cx:pt>
          <cx:pt idx="29576">160941</cx:pt>
          <cx:pt idx="29577">160844</cx:pt>
          <cx:pt idx="29578">160835</cx:pt>
          <cx:pt idx="29579">160829</cx:pt>
          <cx:pt idx="29580">160820</cx:pt>
          <cx:pt idx="29581">160816</cx:pt>
          <cx:pt idx="29582">160811</cx:pt>
          <cx:pt idx="29583">160809</cx:pt>
          <cx:pt idx="29584">160766</cx:pt>
          <cx:pt idx="29585">160756</cx:pt>
          <cx:pt idx="29586">160756</cx:pt>
          <cx:pt idx="29587">160752</cx:pt>
          <cx:pt idx="29588">160747</cx:pt>
          <cx:pt idx="29589">160732</cx:pt>
          <cx:pt idx="29590">160713</cx:pt>
          <cx:pt idx="29591">160712</cx:pt>
          <cx:pt idx="29592">160703</cx:pt>
          <cx:pt idx="29593">160670</cx:pt>
          <cx:pt idx="29594">160665</cx:pt>
          <cx:pt idx="29595">160658</cx:pt>
          <cx:pt idx="29596">160636</cx:pt>
          <cx:pt idx="29597">160627</cx:pt>
          <cx:pt idx="29598">160589</cx:pt>
          <cx:pt idx="29599">160530</cx:pt>
          <cx:pt idx="29600">160529</cx:pt>
          <cx:pt idx="29601">160528</cx:pt>
          <cx:pt idx="29602">160508</cx:pt>
          <cx:pt idx="29603">160485</cx:pt>
          <cx:pt idx="29604">160478</cx:pt>
          <cx:pt idx="29605">160470</cx:pt>
          <cx:pt idx="29606">160454</cx:pt>
          <cx:pt idx="29607">160441</cx:pt>
          <cx:pt idx="29608">160435</cx:pt>
          <cx:pt idx="29609">160419</cx:pt>
          <cx:pt idx="29610">160405</cx:pt>
          <cx:pt idx="29611">160402</cx:pt>
          <cx:pt idx="29612">160399</cx:pt>
          <cx:pt idx="29613">160380</cx:pt>
          <cx:pt idx="29614">160339</cx:pt>
          <cx:pt idx="29615">160338</cx:pt>
          <cx:pt idx="29616">160327</cx:pt>
          <cx:pt idx="29617">160326</cx:pt>
          <cx:pt idx="29618">160294</cx:pt>
          <cx:pt idx="29619">160280</cx:pt>
          <cx:pt idx="29620">160280</cx:pt>
          <cx:pt idx="29621">160265</cx:pt>
          <cx:pt idx="29622">160254</cx:pt>
          <cx:pt idx="29623">160229</cx:pt>
          <cx:pt idx="29624">160199</cx:pt>
          <cx:pt idx="29625">160196</cx:pt>
          <cx:pt idx="29626">160188</cx:pt>
          <cx:pt idx="29627">160131</cx:pt>
          <cx:pt idx="29628">160122</cx:pt>
          <cx:pt idx="29629">160110</cx:pt>
          <cx:pt idx="29630">160105</cx:pt>
          <cx:pt idx="29631">160087</cx:pt>
          <cx:pt idx="29632">160059</cx:pt>
          <cx:pt idx="29633">160033</cx:pt>
          <cx:pt idx="29634">160025</cx:pt>
          <cx:pt idx="29635">160022</cx:pt>
          <cx:pt idx="29636">160019</cx:pt>
          <cx:pt idx="29637">159988</cx:pt>
          <cx:pt idx="29638">159986</cx:pt>
          <cx:pt idx="29639">159952</cx:pt>
          <cx:pt idx="29640">159846</cx:pt>
          <cx:pt idx="29641">159804</cx:pt>
          <cx:pt idx="29642">159789</cx:pt>
          <cx:pt idx="29643">159782</cx:pt>
          <cx:pt idx="29644">159738</cx:pt>
          <cx:pt idx="29645">159736</cx:pt>
          <cx:pt idx="29646">159713</cx:pt>
          <cx:pt idx="29647">159710</cx:pt>
          <cx:pt idx="29648">159667</cx:pt>
          <cx:pt idx="29649">159643</cx:pt>
          <cx:pt idx="29650">159619</cx:pt>
          <cx:pt idx="29651">159586</cx:pt>
          <cx:pt idx="29652">159576</cx:pt>
          <cx:pt idx="29653">159568</cx:pt>
          <cx:pt idx="29654">159566</cx:pt>
          <cx:pt idx="29655">159554</cx:pt>
          <cx:pt idx="29656">159537</cx:pt>
          <cx:pt idx="29657">159522</cx:pt>
          <cx:pt idx="29658">159505</cx:pt>
          <cx:pt idx="29659">159504</cx:pt>
          <cx:pt idx="29660">159427</cx:pt>
          <cx:pt idx="29661">159386</cx:pt>
          <cx:pt idx="29662">159367</cx:pt>
          <cx:pt idx="29663">159367</cx:pt>
          <cx:pt idx="29664">159359</cx:pt>
          <cx:pt idx="29665">159330</cx:pt>
          <cx:pt idx="29666">159327</cx:pt>
          <cx:pt idx="29667">159312</cx:pt>
          <cx:pt idx="29668">159299</cx:pt>
          <cx:pt idx="29669">159239</cx:pt>
          <cx:pt idx="29670">159232</cx:pt>
          <cx:pt idx="29671">159219</cx:pt>
          <cx:pt idx="29672">159201</cx:pt>
          <cx:pt idx="29673">159194</cx:pt>
          <cx:pt idx="29674">159191</cx:pt>
          <cx:pt idx="29675">159181</cx:pt>
          <cx:pt idx="29676">159168</cx:pt>
          <cx:pt idx="29677">159126</cx:pt>
          <cx:pt idx="29678">159115</cx:pt>
          <cx:pt idx="29679">159110</cx:pt>
          <cx:pt idx="29680">159077</cx:pt>
          <cx:pt idx="29681">159074</cx:pt>
          <cx:pt idx="29682">159069</cx:pt>
          <cx:pt idx="29683">159040</cx:pt>
          <cx:pt idx="29684">159038</cx:pt>
          <cx:pt idx="29685">159017</cx:pt>
          <cx:pt idx="29686">159000</cx:pt>
          <cx:pt idx="29687">159000</cx:pt>
          <cx:pt idx="29688">158999</cx:pt>
          <cx:pt idx="29689">158998</cx:pt>
          <cx:pt idx="29690">158964</cx:pt>
          <cx:pt idx="29691">158930</cx:pt>
          <cx:pt idx="29692">158930</cx:pt>
          <cx:pt idx="29693">158902</cx:pt>
          <cx:pt idx="29694">158887</cx:pt>
          <cx:pt idx="29695">158882</cx:pt>
          <cx:pt idx="29696">158853</cx:pt>
          <cx:pt idx="29697">158852</cx:pt>
          <cx:pt idx="29698">158824</cx:pt>
          <cx:pt idx="29699">158815</cx:pt>
          <cx:pt idx="29700">158811</cx:pt>
          <cx:pt idx="29701">158796</cx:pt>
          <cx:pt idx="29702">158766</cx:pt>
          <cx:pt idx="29703">158760</cx:pt>
          <cx:pt idx="29704">158743</cx:pt>
          <cx:pt idx="29705">158717</cx:pt>
          <cx:pt idx="29706">158673</cx:pt>
          <cx:pt idx="29707">158672</cx:pt>
          <cx:pt idx="29708">158659</cx:pt>
          <cx:pt idx="29709">158629</cx:pt>
          <cx:pt idx="29710">158601</cx:pt>
          <cx:pt idx="29711">158594</cx:pt>
          <cx:pt idx="29712">158571</cx:pt>
          <cx:pt idx="29713">158567</cx:pt>
          <cx:pt idx="29714">158560</cx:pt>
          <cx:pt idx="29715">158549</cx:pt>
          <cx:pt idx="29716">158530</cx:pt>
          <cx:pt idx="29717">158517</cx:pt>
          <cx:pt idx="29718">158516</cx:pt>
          <cx:pt idx="29719">158512</cx:pt>
          <cx:pt idx="29720">158511</cx:pt>
          <cx:pt idx="29721">158489</cx:pt>
          <cx:pt idx="29722">158478</cx:pt>
          <cx:pt idx="29723">158478</cx:pt>
          <cx:pt idx="29724">158474</cx:pt>
          <cx:pt idx="29725">158467</cx:pt>
          <cx:pt idx="29726">158438</cx:pt>
          <cx:pt idx="29727">158391</cx:pt>
          <cx:pt idx="29728">158331</cx:pt>
          <cx:pt idx="29729">158330</cx:pt>
          <cx:pt idx="29730">158329</cx:pt>
          <cx:pt idx="29731">158311</cx:pt>
          <cx:pt idx="29732">158305</cx:pt>
          <cx:pt idx="29733">158301</cx:pt>
          <cx:pt idx="29734">158281</cx:pt>
          <cx:pt idx="29735">158269</cx:pt>
          <cx:pt idx="29736">158264</cx:pt>
          <cx:pt idx="29737">158241</cx:pt>
          <cx:pt idx="29738">158240</cx:pt>
          <cx:pt idx="29739">158220</cx:pt>
          <cx:pt idx="29740">158207</cx:pt>
          <cx:pt idx="29741">158191</cx:pt>
          <cx:pt idx="29742">158188</cx:pt>
          <cx:pt idx="29743">158177</cx:pt>
          <cx:pt idx="29744">158167</cx:pt>
          <cx:pt idx="29745">158108</cx:pt>
          <cx:pt idx="29746">158079</cx:pt>
          <cx:pt idx="29747">158063</cx:pt>
          <cx:pt idx="29748">158036</cx:pt>
          <cx:pt idx="29749">158019</cx:pt>
          <cx:pt idx="29750">158018</cx:pt>
          <cx:pt idx="29751">158013</cx:pt>
          <cx:pt idx="29752">158013</cx:pt>
          <cx:pt idx="29753">158013</cx:pt>
          <cx:pt idx="29754">157975</cx:pt>
          <cx:pt idx="29755">157961</cx:pt>
          <cx:pt idx="29756">157944</cx:pt>
          <cx:pt idx="29757">157895</cx:pt>
          <cx:pt idx="29758">157868</cx:pt>
          <cx:pt idx="29759">157861</cx:pt>
          <cx:pt idx="29760">157859</cx:pt>
          <cx:pt idx="29761">157851</cx:pt>
          <cx:pt idx="29762">157831</cx:pt>
          <cx:pt idx="29763">157830</cx:pt>
          <cx:pt idx="29764">157829</cx:pt>
          <cx:pt idx="29765">157828</cx:pt>
          <cx:pt idx="29766">157821</cx:pt>
          <cx:pt idx="29767">157784</cx:pt>
          <cx:pt idx="29768">157768</cx:pt>
          <cx:pt idx="29769">157763</cx:pt>
          <cx:pt idx="29770">157758</cx:pt>
          <cx:pt idx="29771">157714</cx:pt>
          <cx:pt idx="29772">157711</cx:pt>
          <cx:pt idx="29773">157705</cx:pt>
          <cx:pt idx="29774">157703</cx:pt>
          <cx:pt idx="29775">157688</cx:pt>
          <cx:pt idx="29776">157658</cx:pt>
          <cx:pt idx="29777">157625</cx:pt>
          <cx:pt idx="29778">157611</cx:pt>
          <cx:pt idx="29779">157600</cx:pt>
          <cx:pt idx="29780">157590</cx:pt>
          <cx:pt idx="29781">157562</cx:pt>
          <cx:pt idx="29782">157537</cx:pt>
          <cx:pt idx="29783">157527</cx:pt>
          <cx:pt idx="29784">157524</cx:pt>
          <cx:pt idx="29785">157469</cx:pt>
          <cx:pt idx="29786">157455</cx:pt>
          <cx:pt idx="29787">157441</cx:pt>
          <cx:pt idx="29788">157428</cx:pt>
          <cx:pt idx="29789">157390</cx:pt>
          <cx:pt idx="29790">157388</cx:pt>
          <cx:pt idx="29791">157375</cx:pt>
          <cx:pt idx="29792">157356</cx:pt>
          <cx:pt idx="29793">157350</cx:pt>
          <cx:pt idx="29794">157335</cx:pt>
          <cx:pt idx="29795">157304</cx:pt>
          <cx:pt idx="29796">157301</cx:pt>
          <cx:pt idx="29797">157293</cx:pt>
          <cx:pt idx="29798">157289</cx:pt>
          <cx:pt idx="29799">157273</cx:pt>
          <cx:pt idx="29800">157262</cx:pt>
          <cx:pt idx="29801">157231</cx:pt>
          <cx:pt idx="29802">157227</cx:pt>
          <cx:pt idx="29803">157226</cx:pt>
          <cx:pt idx="29804">157214</cx:pt>
          <cx:pt idx="29805">157181</cx:pt>
          <cx:pt idx="29806">157155</cx:pt>
          <cx:pt idx="29807">157105</cx:pt>
          <cx:pt idx="29808">157067</cx:pt>
          <cx:pt idx="29809">157049</cx:pt>
          <cx:pt idx="29810">157039</cx:pt>
          <cx:pt idx="29811">157013</cx:pt>
          <cx:pt idx="29812">156956</cx:pt>
          <cx:pt idx="29813">156940</cx:pt>
          <cx:pt idx="29814">156917</cx:pt>
          <cx:pt idx="29815">156883</cx:pt>
          <cx:pt idx="29816">156865</cx:pt>
          <cx:pt idx="29817">156861</cx:pt>
          <cx:pt idx="29818">156854</cx:pt>
          <cx:pt idx="29819">156841</cx:pt>
          <cx:pt idx="29820">156827</cx:pt>
          <cx:pt idx="29821">156818</cx:pt>
          <cx:pt idx="29822">156809</cx:pt>
          <cx:pt idx="29823">156794</cx:pt>
          <cx:pt idx="29824">156741</cx:pt>
          <cx:pt idx="29825">156695</cx:pt>
          <cx:pt idx="29826">156690</cx:pt>
          <cx:pt idx="29827">156687</cx:pt>
          <cx:pt idx="29828">156669</cx:pt>
          <cx:pt idx="29829">156646</cx:pt>
          <cx:pt idx="29830">156628</cx:pt>
          <cx:pt idx="29831">156627</cx:pt>
          <cx:pt idx="29832">156601</cx:pt>
          <cx:pt idx="29833">156583</cx:pt>
          <cx:pt idx="29834">156578</cx:pt>
          <cx:pt idx="29835">156575</cx:pt>
          <cx:pt idx="29836">156531</cx:pt>
          <cx:pt idx="29837">156528</cx:pt>
          <cx:pt idx="29838">156518</cx:pt>
          <cx:pt idx="29839">156517</cx:pt>
          <cx:pt idx="29840">156514</cx:pt>
          <cx:pt idx="29841">156509</cx:pt>
          <cx:pt idx="29842">156466</cx:pt>
          <cx:pt idx="29843">156465</cx:pt>
          <cx:pt idx="29844">156463</cx:pt>
          <cx:pt idx="29845">156462</cx:pt>
          <cx:pt idx="29846">156460</cx:pt>
          <cx:pt idx="29847">156453</cx:pt>
          <cx:pt idx="29848">156450</cx:pt>
          <cx:pt idx="29849">156441</cx:pt>
          <cx:pt idx="29850">156420</cx:pt>
          <cx:pt idx="29851">156397</cx:pt>
          <cx:pt idx="29852">156391</cx:pt>
          <cx:pt idx="29853">156379</cx:pt>
          <cx:pt idx="29854">156375</cx:pt>
          <cx:pt idx="29855">156354</cx:pt>
          <cx:pt idx="29856">156339</cx:pt>
          <cx:pt idx="29857">156317</cx:pt>
          <cx:pt idx="29858">156295</cx:pt>
          <cx:pt idx="29859">156287</cx:pt>
          <cx:pt idx="29860">156243</cx:pt>
          <cx:pt idx="29861">156219</cx:pt>
          <cx:pt idx="29862">156207</cx:pt>
          <cx:pt idx="29863">156206</cx:pt>
          <cx:pt idx="29864">156205</cx:pt>
          <cx:pt idx="29865">156204</cx:pt>
          <cx:pt idx="29866">156201</cx:pt>
          <cx:pt idx="29867">156200</cx:pt>
          <cx:pt idx="29868">156181</cx:pt>
          <cx:pt idx="29869">156174</cx:pt>
          <cx:pt idx="29870">156110</cx:pt>
          <cx:pt idx="29871">156108</cx:pt>
          <cx:pt idx="29872">156103</cx:pt>
          <cx:pt idx="29873">156090</cx:pt>
          <cx:pt idx="29874">156088</cx:pt>
          <cx:pt idx="29875">156073</cx:pt>
          <cx:pt idx="29876">156031</cx:pt>
          <cx:pt idx="29877">156028</cx:pt>
          <cx:pt idx="29878">156019</cx:pt>
          <cx:pt idx="29879">156018</cx:pt>
          <cx:pt idx="29880">156007</cx:pt>
          <cx:pt idx="29881">155982</cx:pt>
          <cx:pt idx="29882">155970</cx:pt>
          <cx:pt idx="29883">155969</cx:pt>
          <cx:pt idx="29884">155941</cx:pt>
          <cx:pt idx="29885">155931</cx:pt>
          <cx:pt idx="29886">155913</cx:pt>
          <cx:pt idx="29887">155901</cx:pt>
          <cx:pt idx="29888">155900</cx:pt>
          <cx:pt idx="29889">155885</cx:pt>
          <cx:pt idx="29890">155875</cx:pt>
          <cx:pt idx="29891">155873</cx:pt>
          <cx:pt idx="29892">155860</cx:pt>
          <cx:pt idx="29893">155853</cx:pt>
          <cx:pt idx="29894">155853</cx:pt>
          <cx:pt idx="29895">155826</cx:pt>
          <cx:pt idx="29896">155824</cx:pt>
          <cx:pt idx="29897">155810</cx:pt>
          <cx:pt idx="29898">155787</cx:pt>
          <cx:pt idx="29899">155787</cx:pt>
          <cx:pt idx="29900">155770</cx:pt>
          <cx:pt idx="29901">155770</cx:pt>
          <cx:pt idx="29902">155719</cx:pt>
          <cx:pt idx="29903">155713</cx:pt>
          <cx:pt idx="29904">155710</cx:pt>
          <cx:pt idx="29905">155634</cx:pt>
          <cx:pt idx="29906">155633</cx:pt>
          <cx:pt idx="29907">155633</cx:pt>
          <cx:pt idx="29908">155618</cx:pt>
          <cx:pt idx="29909">155583</cx:pt>
          <cx:pt idx="29910">155525</cx:pt>
          <cx:pt idx="29911">155495</cx:pt>
          <cx:pt idx="29912">155478</cx:pt>
          <cx:pt idx="29913">155436</cx:pt>
          <cx:pt idx="29914">155404</cx:pt>
          <cx:pt idx="29915">155403</cx:pt>
          <cx:pt idx="29916">155390</cx:pt>
          <cx:pt idx="29917">155388</cx:pt>
          <cx:pt idx="29918">155387</cx:pt>
          <cx:pt idx="29919">155361</cx:pt>
          <cx:pt idx="29920">155359</cx:pt>
          <cx:pt idx="29921">155339</cx:pt>
          <cx:pt idx="29922">155323</cx:pt>
          <cx:pt idx="29923">155313</cx:pt>
          <cx:pt idx="29924">155294</cx:pt>
          <cx:pt idx="29925">155292</cx:pt>
          <cx:pt idx="29926">155234</cx:pt>
          <cx:pt idx="29927">155230</cx:pt>
          <cx:pt idx="29928">155224</cx:pt>
          <cx:pt idx="29929">155189</cx:pt>
          <cx:pt idx="29930">155172</cx:pt>
          <cx:pt idx="29931">155157</cx:pt>
          <cx:pt idx="29932">155143</cx:pt>
          <cx:pt idx="29933">155135</cx:pt>
          <cx:pt idx="29934">155131</cx:pt>
          <cx:pt idx="29935">155120</cx:pt>
          <cx:pt idx="29936">155118</cx:pt>
          <cx:pt idx="29937">155112</cx:pt>
          <cx:pt idx="29938">155096</cx:pt>
          <cx:pt idx="29939">155092</cx:pt>
          <cx:pt idx="29940">155012</cx:pt>
          <cx:pt idx="29941">154980</cx:pt>
          <cx:pt idx="29942">154964</cx:pt>
          <cx:pt idx="29943">154957</cx:pt>
          <cx:pt idx="29944">154929</cx:pt>
          <cx:pt idx="29945">154894</cx:pt>
          <cx:pt idx="29946">154892</cx:pt>
          <cx:pt idx="29947">154885</cx:pt>
          <cx:pt idx="29948">154867</cx:pt>
          <cx:pt idx="29949">154863</cx:pt>
          <cx:pt idx="29950">154845</cx:pt>
          <cx:pt idx="29951">154826</cx:pt>
          <cx:pt idx="29952">154803</cx:pt>
          <cx:pt idx="29953">154782</cx:pt>
          <cx:pt idx="29954">154751</cx:pt>
          <cx:pt idx="29955">154736</cx:pt>
          <cx:pt idx="29956">154699</cx:pt>
          <cx:pt idx="29957">154694</cx:pt>
          <cx:pt idx="29958">154675</cx:pt>
          <cx:pt idx="29959">154668</cx:pt>
          <cx:pt idx="29960">154659</cx:pt>
          <cx:pt idx="29961">154651</cx:pt>
          <cx:pt idx="29962">154636</cx:pt>
          <cx:pt idx="29963">154628</cx:pt>
          <cx:pt idx="29964">154621</cx:pt>
          <cx:pt idx="29965">154591</cx:pt>
          <cx:pt idx="29966">154591</cx:pt>
          <cx:pt idx="29967">154571</cx:pt>
          <cx:pt idx="29968">154551</cx:pt>
          <cx:pt idx="29969">154513</cx:pt>
          <cx:pt idx="29970">154506</cx:pt>
          <cx:pt idx="29971">154502</cx:pt>
          <cx:pt idx="29972">154501</cx:pt>
          <cx:pt idx="29973">154487</cx:pt>
          <cx:pt idx="29974">154476</cx:pt>
          <cx:pt idx="29975">154458</cx:pt>
          <cx:pt idx="29976">154457</cx:pt>
          <cx:pt idx="29977">154453</cx:pt>
          <cx:pt idx="29978">154416</cx:pt>
          <cx:pt idx="29979">154395</cx:pt>
          <cx:pt idx="29980">154339</cx:pt>
          <cx:pt idx="29981">154318</cx:pt>
          <cx:pt idx="29982">154305</cx:pt>
          <cx:pt idx="29983">154285</cx:pt>
          <cx:pt idx="29984">154285</cx:pt>
          <cx:pt idx="29985">154284</cx:pt>
          <cx:pt idx="29986">154261</cx:pt>
          <cx:pt idx="29987">154261</cx:pt>
          <cx:pt idx="29988">154261</cx:pt>
          <cx:pt idx="29989">154258</cx:pt>
          <cx:pt idx="29990">154249</cx:pt>
          <cx:pt idx="29991">154241</cx:pt>
          <cx:pt idx="29992">154230</cx:pt>
          <cx:pt idx="29993">154228</cx:pt>
          <cx:pt idx="29994">154222</cx:pt>
          <cx:pt idx="29995">154190</cx:pt>
          <cx:pt idx="29996">154183</cx:pt>
          <cx:pt idx="29997">154151</cx:pt>
          <cx:pt idx="29998">154150</cx:pt>
          <cx:pt idx="29999">154149</cx:pt>
          <cx:pt idx="30000">154147</cx:pt>
          <cx:pt idx="30001">154106</cx:pt>
          <cx:pt idx="30002">154099</cx:pt>
          <cx:pt idx="30003">154098</cx:pt>
          <cx:pt idx="30004">154089</cx:pt>
          <cx:pt idx="30005">154084</cx:pt>
          <cx:pt idx="30006">154065</cx:pt>
          <cx:pt idx="30007">154061</cx:pt>
          <cx:pt idx="30008">154037</cx:pt>
          <cx:pt idx="30009">153992</cx:pt>
          <cx:pt idx="30010">153990</cx:pt>
          <cx:pt idx="30011">153942</cx:pt>
          <cx:pt idx="30012">153940</cx:pt>
          <cx:pt idx="30013">153883</cx:pt>
          <cx:pt idx="30014">153863</cx:pt>
          <cx:pt idx="30015">153860</cx:pt>
          <cx:pt idx="30016">153855</cx:pt>
          <cx:pt idx="30017">153854</cx:pt>
          <cx:pt idx="30018">153844</cx:pt>
          <cx:pt idx="30019">153817</cx:pt>
          <cx:pt idx="30020">153757</cx:pt>
          <cx:pt idx="30021">153736</cx:pt>
          <cx:pt idx="30022">153713</cx:pt>
          <cx:pt idx="30023">153705</cx:pt>
          <cx:pt idx="30024">153668</cx:pt>
          <cx:pt idx="30025">153663</cx:pt>
          <cx:pt idx="30026">153659</cx:pt>
          <cx:pt idx="30027">153649</cx:pt>
          <cx:pt idx="30028">153646</cx:pt>
          <cx:pt idx="30029">153604</cx:pt>
          <cx:pt idx="30030">153595</cx:pt>
          <cx:pt idx="30031">153585</cx:pt>
          <cx:pt idx="30032">153581</cx:pt>
          <cx:pt idx="30033">153567</cx:pt>
          <cx:pt idx="30034">153566</cx:pt>
          <cx:pt idx="30035">153561</cx:pt>
          <cx:pt idx="30036">153539</cx:pt>
          <cx:pt idx="30037">153522</cx:pt>
          <cx:pt idx="30038">153502</cx:pt>
          <cx:pt idx="30039">153493</cx:pt>
          <cx:pt idx="30040">153493</cx:pt>
          <cx:pt idx="30041">153436</cx:pt>
          <cx:pt idx="30042">153430</cx:pt>
          <cx:pt idx="30043">153413</cx:pt>
          <cx:pt idx="30044">153378</cx:pt>
          <cx:pt idx="30045">153333</cx:pt>
          <cx:pt idx="30046">153305</cx:pt>
          <cx:pt idx="30047">153290</cx:pt>
          <cx:pt idx="30048">153258</cx:pt>
          <cx:pt idx="30049">153251</cx:pt>
          <cx:pt idx="30050">153249</cx:pt>
          <cx:pt idx="30051">153229</cx:pt>
          <cx:pt idx="30052">153211</cx:pt>
          <cx:pt idx="30053">153198</cx:pt>
          <cx:pt idx="30054">153181</cx:pt>
          <cx:pt idx="30055">153126</cx:pt>
          <cx:pt idx="30056">153122</cx:pt>
          <cx:pt idx="30057">153121</cx:pt>
          <cx:pt idx="30058">153109</cx:pt>
          <cx:pt idx="30059">153102</cx:pt>
          <cx:pt idx="30060">153094</cx:pt>
          <cx:pt idx="30061">153090</cx:pt>
          <cx:pt idx="30062">153025</cx:pt>
          <cx:pt idx="30063">153018</cx:pt>
          <cx:pt idx="30064">153015</cx:pt>
          <cx:pt idx="30065">152980</cx:pt>
          <cx:pt idx="30066">152976</cx:pt>
          <cx:pt idx="30067">152915</cx:pt>
          <cx:pt idx="30068">152909</cx:pt>
          <cx:pt idx="30069">152903</cx:pt>
          <cx:pt idx="30070">152879</cx:pt>
          <cx:pt idx="30071">152859</cx:pt>
          <cx:pt idx="30072">152847</cx:pt>
          <cx:pt idx="30073">152814</cx:pt>
          <cx:pt idx="30074">152811</cx:pt>
          <cx:pt idx="30075">152798</cx:pt>
          <cx:pt idx="30076">152768</cx:pt>
          <cx:pt idx="30077">152749</cx:pt>
          <cx:pt idx="30078">152738</cx:pt>
          <cx:pt idx="30079">152727</cx:pt>
          <cx:pt idx="30080">152724</cx:pt>
          <cx:pt idx="30081">152681</cx:pt>
          <cx:pt idx="30082">152680</cx:pt>
          <cx:pt idx="30083">152630</cx:pt>
          <cx:pt idx="30084">152607</cx:pt>
          <cx:pt idx="30085">152594</cx:pt>
          <cx:pt idx="30086">152588</cx:pt>
          <cx:pt idx="30087">152588</cx:pt>
          <cx:pt idx="30088">152551</cx:pt>
          <cx:pt idx="30089">152530</cx:pt>
          <cx:pt idx="30090">152514</cx:pt>
          <cx:pt idx="30091">152509</cx:pt>
          <cx:pt idx="30092">152504</cx:pt>
          <cx:pt idx="30093">152501</cx:pt>
          <cx:pt idx="30094">152493</cx:pt>
          <cx:pt idx="30095">152488</cx:pt>
          <cx:pt idx="30096">152430</cx:pt>
          <cx:pt idx="30097">152397</cx:pt>
          <cx:pt idx="30098">152389</cx:pt>
          <cx:pt idx="30099">152367</cx:pt>
          <cx:pt idx="30100">152359</cx:pt>
          <cx:pt idx="30101">152357</cx:pt>
          <cx:pt idx="30102">152350</cx:pt>
          <cx:pt idx="30103">152342</cx:pt>
          <cx:pt idx="30104">152299</cx:pt>
          <cx:pt idx="30105">152286</cx:pt>
          <cx:pt idx="30106">152284</cx:pt>
          <cx:pt idx="30107">152250</cx:pt>
          <cx:pt idx="30108">152244</cx:pt>
          <cx:pt idx="30109">152222</cx:pt>
          <cx:pt idx="30110">152216</cx:pt>
          <cx:pt idx="30111">152162</cx:pt>
          <cx:pt idx="30112">152143</cx:pt>
          <cx:pt idx="30113">152131</cx:pt>
          <cx:pt idx="30114">152129</cx:pt>
          <cx:pt idx="30115">152118</cx:pt>
          <cx:pt idx="30116">152107</cx:pt>
          <cx:pt idx="30117">152103</cx:pt>
          <cx:pt idx="30118">152099</cx:pt>
          <cx:pt idx="30119">152074</cx:pt>
          <cx:pt idx="30120">152073</cx:pt>
          <cx:pt idx="30121">152066</cx:pt>
          <cx:pt idx="30122">152047</cx:pt>
          <cx:pt idx="30123">152032</cx:pt>
          <cx:pt idx="30124">152030</cx:pt>
          <cx:pt idx="30125">152030</cx:pt>
          <cx:pt idx="30126">152024</cx:pt>
          <cx:pt idx="30127">152022</cx:pt>
          <cx:pt idx="30128">152021</cx:pt>
          <cx:pt idx="30129">152016</cx:pt>
          <cx:pt idx="30130">152000</cx:pt>
          <cx:pt idx="30131">151994</cx:pt>
          <cx:pt idx="30132">151963</cx:pt>
          <cx:pt idx="30133">151951</cx:pt>
          <cx:pt idx="30134">151929</cx:pt>
          <cx:pt idx="30135">151928</cx:pt>
          <cx:pt idx="30136">151924</cx:pt>
          <cx:pt idx="30137">151917</cx:pt>
          <cx:pt idx="30138">151905</cx:pt>
          <cx:pt idx="30139">151903</cx:pt>
          <cx:pt idx="30140">151894</cx:pt>
          <cx:pt idx="30141">151883</cx:pt>
          <cx:pt idx="30142">151868</cx:pt>
          <cx:pt idx="30143">151856</cx:pt>
          <cx:pt idx="30144">151849</cx:pt>
          <cx:pt idx="30145">151845</cx:pt>
          <cx:pt idx="30146">151843</cx:pt>
          <cx:pt idx="30147">151805</cx:pt>
          <cx:pt idx="30148">151797</cx:pt>
          <cx:pt idx="30149">151795</cx:pt>
          <cx:pt idx="30150">151788</cx:pt>
          <cx:pt idx="30151">151767</cx:pt>
          <cx:pt idx="30152">151761</cx:pt>
          <cx:pt idx="30153">151739</cx:pt>
          <cx:pt idx="30154">151681</cx:pt>
          <cx:pt idx="30155">151660</cx:pt>
          <cx:pt idx="30156">151648</cx:pt>
          <cx:pt idx="30157">151640</cx:pt>
          <cx:pt idx="30158">151626</cx:pt>
          <cx:pt idx="30159">151622</cx:pt>
          <cx:pt idx="30160">151622</cx:pt>
          <cx:pt idx="30161">151615</cx:pt>
          <cx:pt idx="30162">151596</cx:pt>
          <cx:pt idx="30163">151578</cx:pt>
          <cx:pt idx="30164">151566</cx:pt>
          <cx:pt idx="30165">151561</cx:pt>
          <cx:pt idx="30166">151535</cx:pt>
          <cx:pt idx="30167">151534</cx:pt>
          <cx:pt idx="30168">151506</cx:pt>
          <cx:pt idx="30169">151483</cx:pt>
          <cx:pt idx="30170">151449</cx:pt>
          <cx:pt idx="30171">151440</cx:pt>
          <cx:pt idx="30172">151412</cx:pt>
          <cx:pt idx="30173">151388</cx:pt>
          <cx:pt idx="30174">151388</cx:pt>
          <cx:pt idx="30175">151387</cx:pt>
          <cx:pt idx="30176">151372</cx:pt>
          <cx:pt idx="30177">151369</cx:pt>
          <cx:pt idx="30178">151334</cx:pt>
          <cx:pt idx="30179">151303</cx:pt>
          <cx:pt idx="30180">151287</cx:pt>
          <cx:pt idx="30181">151281</cx:pt>
          <cx:pt idx="30182">151269</cx:pt>
          <cx:pt idx="30183">151245</cx:pt>
          <cx:pt idx="30184">151235</cx:pt>
          <cx:pt idx="30185">151206</cx:pt>
          <cx:pt idx="30186">151200</cx:pt>
          <cx:pt idx="30187">151163</cx:pt>
          <cx:pt idx="30188">151163</cx:pt>
          <cx:pt idx="30189">151127</cx:pt>
          <cx:pt idx="30190">151106</cx:pt>
          <cx:pt idx="30191">151081</cx:pt>
          <cx:pt idx="30192">151064</cx:pt>
          <cx:pt idx="30193">151046</cx:pt>
          <cx:pt idx="30194">151045</cx:pt>
          <cx:pt idx="30195">151033</cx:pt>
          <cx:pt idx="30196">151010</cx:pt>
          <cx:pt idx="30197">150982</cx:pt>
          <cx:pt idx="30198">150974</cx:pt>
          <cx:pt idx="30199">150973</cx:pt>
          <cx:pt idx="30200">150965</cx:pt>
          <cx:pt idx="30201">150964</cx:pt>
          <cx:pt idx="30202">150935</cx:pt>
          <cx:pt idx="30203">150933</cx:pt>
          <cx:pt idx="30204">150917</cx:pt>
          <cx:pt idx="30205">150914</cx:pt>
          <cx:pt idx="30206">150907</cx:pt>
          <cx:pt idx="30207">150871</cx:pt>
          <cx:pt idx="30208">150863</cx:pt>
          <cx:pt idx="30209">150859</cx:pt>
          <cx:pt idx="30210">150842</cx:pt>
          <cx:pt idx="30211">150831</cx:pt>
          <cx:pt idx="30212">150809</cx:pt>
          <cx:pt idx="30213">150800</cx:pt>
          <cx:pt idx="30214">150761</cx:pt>
          <cx:pt idx="30215">150755</cx:pt>
          <cx:pt idx="30216">150706</cx:pt>
          <cx:pt idx="30217">150687</cx:pt>
          <cx:pt idx="30218">150672</cx:pt>
          <cx:pt idx="30219">150650</cx:pt>
          <cx:pt idx="30220">150644</cx:pt>
          <cx:pt idx="30221">150634</cx:pt>
          <cx:pt idx="30222">150613</cx:pt>
          <cx:pt idx="30223">150585</cx:pt>
          <cx:pt idx="30224">150568</cx:pt>
          <cx:pt idx="30225">150556</cx:pt>
          <cx:pt idx="30226">150537</cx:pt>
          <cx:pt idx="30227">150526</cx:pt>
          <cx:pt idx="30228">150520</cx:pt>
          <cx:pt idx="30229">150518</cx:pt>
          <cx:pt idx="30230">150518</cx:pt>
          <cx:pt idx="30231">150512</cx:pt>
          <cx:pt idx="30232">150507</cx:pt>
          <cx:pt idx="30233">150444</cx:pt>
          <cx:pt idx="30234">150422</cx:pt>
          <cx:pt idx="30235">150414</cx:pt>
          <cx:pt idx="30236">150386</cx:pt>
          <cx:pt idx="30237">150384</cx:pt>
          <cx:pt idx="30238">150342</cx:pt>
          <cx:pt idx="30239">150337</cx:pt>
          <cx:pt idx="30240">150333</cx:pt>
          <cx:pt idx="30241">150326</cx:pt>
          <cx:pt idx="30242">150277</cx:pt>
          <cx:pt idx="30243">150269</cx:pt>
          <cx:pt idx="30244">150265</cx:pt>
          <cx:pt idx="30245">150243</cx:pt>
          <cx:pt idx="30246">150240</cx:pt>
          <cx:pt idx="30247">150234</cx:pt>
          <cx:pt idx="30248">150215</cx:pt>
          <cx:pt idx="30249">150211</cx:pt>
          <cx:pt idx="30250">150194</cx:pt>
          <cx:pt idx="30251">150146</cx:pt>
          <cx:pt idx="30252">150115</cx:pt>
          <cx:pt idx="30253">150096</cx:pt>
          <cx:pt idx="30254">150087</cx:pt>
          <cx:pt idx="30255">150079</cx:pt>
          <cx:pt idx="30256">150078</cx:pt>
          <cx:pt idx="30257">150067</cx:pt>
          <cx:pt idx="30258">150058</cx:pt>
          <cx:pt idx="30259">150053</cx:pt>
          <cx:pt idx="30260">150029</cx:pt>
          <cx:pt idx="30261">150024</cx:pt>
          <cx:pt idx="30262">150022</cx:pt>
          <cx:pt idx="30263">150004</cx:pt>
          <cx:pt idx="30264">149999</cx:pt>
          <cx:pt idx="30265">149991</cx:pt>
          <cx:pt idx="30266">149989</cx:pt>
          <cx:pt idx="30267">149975</cx:pt>
          <cx:pt idx="30268">149902</cx:pt>
          <cx:pt idx="30269">149897</cx:pt>
          <cx:pt idx="30270">149880</cx:pt>
          <cx:pt idx="30271">149880</cx:pt>
          <cx:pt idx="30272">149870</cx:pt>
          <cx:pt idx="30273">149862</cx:pt>
          <cx:pt idx="30274">149859</cx:pt>
          <cx:pt idx="30275">149854</cx:pt>
          <cx:pt idx="30276">149849</cx:pt>
          <cx:pt idx="30277">149831</cx:pt>
          <cx:pt idx="30278">149826</cx:pt>
          <cx:pt idx="30279">149818</cx:pt>
          <cx:pt idx="30280">149784</cx:pt>
          <cx:pt idx="30281">149760</cx:pt>
          <cx:pt idx="30282">149752</cx:pt>
          <cx:pt idx="30283">149750</cx:pt>
          <cx:pt idx="30284">149740</cx:pt>
          <cx:pt idx="30285">149737</cx:pt>
          <cx:pt idx="30286">149731</cx:pt>
          <cx:pt idx="30287">149723</cx:pt>
          <cx:pt idx="30288">149715</cx:pt>
          <cx:pt idx="30289">149709</cx:pt>
          <cx:pt idx="30290">149693</cx:pt>
          <cx:pt idx="30291">149662</cx:pt>
          <cx:pt idx="30292">149619</cx:pt>
          <cx:pt idx="30293">149582</cx:pt>
          <cx:pt idx="30294">149575</cx:pt>
          <cx:pt idx="30295">149572</cx:pt>
          <cx:pt idx="30296">149548</cx:pt>
          <cx:pt idx="30297">149538</cx:pt>
          <cx:pt idx="30298">149502</cx:pt>
          <cx:pt idx="30299">149467</cx:pt>
          <cx:pt idx="30300">149463</cx:pt>
          <cx:pt idx="30301">149457</cx:pt>
          <cx:pt idx="30302">149428</cx:pt>
          <cx:pt idx="30303">149422</cx:pt>
          <cx:pt idx="30304">149422</cx:pt>
          <cx:pt idx="30305">149406</cx:pt>
          <cx:pt idx="30306">149367</cx:pt>
          <cx:pt idx="30307">149351</cx:pt>
          <cx:pt idx="30308">149322</cx:pt>
          <cx:pt idx="30309">149315</cx:pt>
          <cx:pt idx="30310">149294</cx:pt>
          <cx:pt idx="30311">149287</cx:pt>
          <cx:pt idx="30312">149259</cx:pt>
          <cx:pt idx="30313">149242</cx:pt>
          <cx:pt idx="30314">149235</cx:pt>
          <cx:pt idx="30315">149217</cx:pt>
          <cx:pt idx="30316">149217</cx:pt>
          <cx:pt idx="30317">149211</cx:pt>
          <cx:pt idx="30318">149207</cx:pt>
          <cx:pt idx="30319">149205</cx:pt>
          <cx:pt idx="30320">149199</cx:pt>
          <cx:pt idx="30321">149182</cx:pt>
          <cx:pt idx="30322">149166</cx:pt>
          <cx:pt idx="30323">149162</cx:pt>
          <cx:pt idx="30324">149155</cx:pt>
          <cx:pt idx="30325">149143</cx:pt>
          <cx:pt idx="30326">149138</cx:pt>
          <cx:pt idx="30327">149125</cx:pt>
          <cx:pt idx="30328">149108</cx:pt>
          <cx:pt idx="30329">149107</cx:pt>
          <cx:pt idx="30330">149098</cx:pt>
          <cx:pt idx="30331">149095</cx:pt>
          <cx:pt idx="30332">149076</cx:pt>
          <cx:pt idx="30333">149035</cx:pt>
          <cx:pt idx="30334">148993</cx:pt>
          <cx:pt idx="30335">148985</cx:pt>
          <cx:pt idx="30336">148984</cx:pt>
          <cx:pt idx="30337">148983</cx:pt>
          <cx:pt idx="30338">148959</cx:pt>
          <cx:pt idx="30339">148941</cx:pt>
          <cx:pt idx="30340">148938</cx:pt>
          <cx:pt idx="30341">148935</cx:pt>
          <cx:pt idx="30342">148918</cx:pt>
          <cx:pt idx="30343">148917</cx:pt>
          <cx:pt idx="30344">148917</cx:pt>
          <cx:pt idx="30345">148916</cx:pt>
          <cx:pt idx="30346">148899</cx:pt>
          <cx:pt idx="30347">148884</cx:pt>
          <cx:pt idx="30348">148880</cx:pt>
          <cx:pt idx="30349">148877</cx:pt>
          <cx:pt idx="30350">148868</cx:pt>
          <cx:pt idx="30351">148843</cx:pt>
          <cx:pt idx="30352">148842</cx:pt>
          <cx:pt idx="30353">148830</cx:pt>
          <cx:pt idx="30354">148823</cx:pt>
          <cx:pt idx="30355">148804</cx:pt>
          <cx:pt idx="30356">148772</cx:pt>
          <cx:pt idx="30357">148770</cx:pt>
          <cx:pt idx="30358">148767</cx:pt>
          <cx:pt idx="30359">148755</cx:pt>
          <cx:pt idx="30360">148741</cx:pt>
          <cx:pt idx="30361">148741</cx:pt>
          <cx:pt idx="30362">148733</cx:pt>
          <cx:pt idx="30363">148679</cx:pt>
          <cx:pt idx="30364">148668</cx:pt>
          <cx:pt idx="30365">148666</cx:pt>
          <cx:pt idx="30366">148663</cx:pt>
          <cx:pt idx="30367">148595</cx:pt>
          <cx:pt idx="30368">148581</cx:pt>
          <cx:pt idx="30369">148517</cx:pt>
          <cx:pt idx="30370">148490</cx:pt>
          <cx:pt idx="30371">148485</cx:pt>
          <cx:pt idx="30372">148454</cx:pt>
          <cx:pt idx="30373">148438</cx:pt>
          <cx:pt idx="30374">148438</cx:pt>
          <cx:pt idx="30375">148370</cx:pt>
          <cx:pt idx="30376">148345</cx:pt>
          <cx:pt idx="30377">148337</cx:pt>
          <cx:pt idx="30378">148334</cx:pt>
          <cx:pt idx="30379">148307</cx:pt>
          <cx:pt idx="30380">148291</cx:pt>
          <cx:pt idx="30381">148283</cx:pt>
          <cx:pt idx="30382">148230</cx:pt>
          <cx:pt idx="30383">148227</cx:pt>
          <cx:pt idx="30384">148179</cx:pt>
          <cx:pt idx="30385">148175</cx:pt>
          <cx:pt idx="30386">148142</cx:pt>
          <cx:pt idx="30387">148128</cx:pt>
          <cx:pt idx="30388">148127</cx:pt>
          <cx:pt idx="30389">148080</cx:pt>
          <cx:pt idx="30390">148071</cx:pt>
          <cx:pt idx="30391">148059</cx:pt>
          <cx:pt idx="30392">148055</cx:pt>
          <cx:pt idx="30393">148031</cx:pt>
          <cx:pt idx="30394">148030</cx:pt>
          <cx:pt idx="30395">148021</cx:pt>
          <cx:pt idx="30396">148009</cx:pt>
          <cx:pt idx="30397">148005</cx:pt>
          <cx:pt idx="30398">147988</cx:pt>
          <cx:pt idx="30399">147988</cx:pt>
          <cx:pt idx="30400">147985</cx:pt>
          <cx:pt idx="30401">147944</cx:pt>
          <cx:pt idx="30402">147937</cx:pt>
          <cx:pt idx="30403">147936</cx:pt>
          <cx:pt idx="30404">147927</cx:pt>
          <cx:pt idx="30405">147920</cx:pt>
          <cx:pt idx="30406">147915</cx:pt>
          <cx:pt idx="30407">147891</cx:pt>
          <cx:pt idx="30408">147880</cx:pt>
          <cx:pt idx="30409">147874</cx:pt>
          <cx:pt idx="30410">147855</cx:pt>
          <cx:pt idx="30411">147840</cx:pt>
          <cx:pt idx="30412">147839</cx:pt>
          <cx:pt idx="30413">147835</cx:pt>
          <cx:pt idx="30414">147830</cx:pt>
          <cx:pt idx="30415">147814</cx:pt>
          <cx:pt idx="30416">147807</cx:pt>
          <cx:pt idx="30417">147800</cx:pt>
          <cx:pt idx="30418">147718</cx:pt>
          <cx:pt idx="30419">147706</cx:pt>
          <cx:pt idx="30420">147703</cx:pt>
          <cx:pt idx="30421">147698</cx:pt>
          <cx:pt idx="30422">147686</cx:pt>
          <cx:pt idx="30423">147668</cx:pt>
          <cx:pt idx="30424">147657</cx:pt>
          <cx:pt idx="30425">147655</cx:pt>
          <cx:pt idx="30426">147653</cx:pt>
          <cx:pt idx="30427">147627</cx:pt>
          <cx:pt idx="30428">147625</cx:pt>
          <cx:pt idx="30429">147623</cx:pt>
          <cx:pt idx="30430">147603</cx:pt>
          <cx:pt idx="30431">147593</cx:pt>
          <cx:pt idx="30432">147573</cx:pt>
          <cx:pt idx="30433">147565</cx:pt>
          <cx:pt idx="30434">147547</cx:pt>
          <cx:pt idx="30435">147540</cx:pt>
          <cx:pt idx="30436">147522</cx:pt>
          <cx:pt idx="30437">147490</cx:pt>
          <cx:pt idx="30438">147487</cx:pt>
          <cx:pt idx="30439">147468</cx:pt>
          <cx:pt idx="30440">147433</cx:pt>
          <cx:pt idx="30441">147413</cx:pt>
          <cx:pt idx="30442">147411</cx:pt>
          <cx:pt idx="30443">147383</cx:pt>
          <cx:pt idx="30444">147379</cx:pt>
          <cx:pt idx="30445">147362</cx:pt>
          <cx:pt idx="30446">147297</cx:pt>
          <cx:pt idx="30447">147272</cx:pt>
          <cx:pt idx="30448">147257</cx:pt>
          <cx:pt idx="30449">147240</cx:pt>
          <cx:pt idx="30450">147225</cx:pt>
          <cx:pt idx="30451">147195</cx:pt>
          <cx:pt idx="30452">147183</cx:pt>
          <cx:pt idx="30453">147169</cx:pt>
          <cx:pt idx="30454">147164</cx:pt>
          <cx:pt idx="30455">147152</cx:pt>
          <cx:pt idx="30456">147146</cx:pt>
          <cx:pt idx="30457">147139</cx:pt>
          <cx:pt idx="30458">147103</cx:pt>
          <cx:pt idx="30459">147100</cx:pt>
          <cx:pt idx="30460">147080</cx:pt>
          <cx:pt idx="30461">147069</cx:pt>
          <cx:pt idx="30462">147061</cx:pt>
          <cx:pt idx="30463">147059</cx:pt>
          <cx:pt idx="30464">147054</cx:pt>
          <cx:pt idx="30465">147037</cx:pt>
          <cx:pt idx="30466">147019</cx:pt>
          <cx:pt idx="30467">146994</cx:pt>
          <cx:pt idx="30468">146992</cx:pt>
          <cx:pt idx="30469">146988</cx:pt>
          <cx:pt idx="30470">146980</cx:pt>
          <cx:pt idx="30471">146964</cx:pt>
          <cx:pt idx="30472">146956</cx:pt>
          <cx:pt idx="30473">146943</cx:pt>
          <cx:pt idx="30474">146900</cx:pt>
          <cx:pt idx="30475">146895</cx:pt>
          <cx:pt idx="30476">146885</cx:pt>
          <cx:pt idx="30477">146858</cx:pt>
          <cx:pt idx="30478">146858</cx:pt>
          <cx:pt idx="30479">146852</cx:pt>
          <cx:pt idx="30480">146850</cx:pt>
          <cx:pt idx="30481">146818</cx:pt>
          <cx:pt idx="30482">146794</cx:pt>
          <cx:pt idx="30483">146777</cx:pt>
          <cx:pt idx="30484">146770</cx:pt>
          <cx:pt idx="30485">146746</cx:pt>
          <cx:pt idx="30486">146718</cx:pt>
          <cx:pt idx="30487">146714</cx:pt>
          <cx:pt idx="30488">146712</cx:pt>
          <cx:pt idx="30489">146657</cx:pt>
          <cx:pt idx="30490">146646</cx:pt>
          <cx:pt idx="30491">146645</cx:pt>
          <cx:pt idx="30492">146607</cx:pt>
          <cx:pt idx="30493">146603</cx:pt>
          <cx:pt idx="30494">146600</cx:pt>
          <cx:pt idx="30495">146585</cx:pt>
          <cx:pt idx="30496">146517</cx:pt>
          <cx:pt idx="30497">146512</cx:pt>
          <cx:pt idx="30498">146502</cx:pt>
          <cx:pt idx="30499">146463</cx:pt>
          <cx:pt idx="30500">146451</cx:pt>
          <cx:pt idx="30501">146437</cx:pt>
          <cx:pt idx="30502">146418</cx:pt>
          <cx:pt idx="30503">146400</cx:pt>
          <cx:pt idx="30504">146400</cx:pt>
          <cx:pt idx="30505">146362</cx:pt>
          <cx:pt idx="30506">146333</cx:pt>
          <cx:pt idx="30507">146324</cx:pt>
          <cx:pt idx="30508">146260</cx:pt>
          <cx:pt idx="30509">146253</cx:pt>
          <cx:pt idx="30510">146242</cx:pt>
          <cx:pt idx="30511">146197</cx:pt>
          <cx:pt idx="30512">146173</cx:pt>
          <cx:pt idx="30513">146161</cx:pt>
          <cx:pt idx="30514">146136</cx:pt>
          <cx:pt idx="30515">146130</cx:pt>
          <cx:pt idx="30516">146098</cx:pt>
          <cx:pt idx="30517">146093</cx:pt>
          <cx:pt idx="30518">146075</cx:pt>
          <cx:pt idx="30519">146069</cx:pt>
          <cx:pt idx="30520">146061</cx:pt>
          <cx:pt idx="30521">146044</cx:pt>
          <cx:pt idx="30522">146037</cx:pt>
          <cx:pt idx="30523">146034</cx:pt>
          <cx:pt idx="30524">146034</cx:pt>
          <cx:pt idx="30525">146023</cx:pt>
          <cx:pt idx="30526">146005</cx:pt>
          <cx:pt idx="30527">145985</cx:pt>
          <cx:pt idx="30528">145983</cx:pt>
          <cx:pt idx="30529">145958</cx:pt>
          <cx:pt idx="30530">145952</cx:pt>
          <cx:pt idx="30531">145925</cx:pt>
          <cx:pt idx="30532">145894</cx:pt>
          <cx:pt idx="30533">145888</cx:pt>
          <cx:pt idx="30534">145869</cx:pt>
          <cx:pt idx="30535">145866</cx:pt>
          <cx:pt idx="30536">145820</cx:pt>
          <cx:pt idx="30537">145818</cx:pt>
          <cx:pt idx="30538">145816</cx:pt>
          <cx:pt idx="30539">145807</cx:pt>
          <cx:pt idx="30540">145805</cx:pt>
          <cx:pt idx="30541">145805</cx:pt>
          <cx:pt idx="30542">145805</cx:pt>
          <cx:pt idx="30543">145803</cx:pt>
          <cx:pt idx="30544">145790</cx:pt>
          <cx:pt idx="30545">145772</cx:pt>
          <cx:pt idx="30546">145759</cx:pt>
          <cx:pt idx="30547">145748</cx:pt>
          <cx:pt idx="30548">145742</cx:pt>
          <cx:pt idx="30549">145731</cx:pt>
          <cx:pt idx="30550">145723</cx:pt>
          <cx:pt idx="30551">145704</cx:pt>
          <cx:pt idx="30552">145696</cx:pt>
          <cx:pt idx="30553">145601</cx:pt>
          <cx:pt idx="30554">145581</cx:pt>
          <cx:pt idx="30555">145565</cx:pt>
          <cx:pt idx="30556">145559</cx:pt>
          <cx:pt idx="30557">145549</cx:pt>
          <cx:pt idx="30558">145545</cx:pt>
          <cx:pt idx="30559">145527</cx:pt>
          <cx:pt idx="30560">145520</cx:pt>
          <cx:pt idx="30561">145505</cx:pt>
          <cx:pt idx="30562">145496</cx:pt>
          <cx:pt idx="30563">145490</cx:pt>
          <cx:pt idx="30564">145487</cx:pt>
          <cx:pt idx="30565">145452</cx:pt>
          <cx:pt idx="30566">145445</cx:pt>
          <cx:pt idx="30567">145442</cx:pt>
          <cx:pt idx="30568">145405</cx:pt>
          <cx:pt idx="30569">145387</cx:pt>
          <cx:pt idx="30570">145377</cx:pt>
          <cx:pt idx="30571">145367</cx:pt>
          <cx:pt idx="30572">145339</cx:pt>
          <cx:pt idx="30573">145318</cx:pt>
          <cx:pt idx="30574">145317</cx:pt>
          <cx:pt idx="30575">145310</cx:pt>
          <cx:pt idx="30576">145303</cx:pt>
          <cx:pt idx="30577">145300</cx:pt>
          <cx:pt idx="30578">145245</cx:pt>
          <cx:pt idx="30579">145228</cx:pt>
          <cx:pt idx="30580">145214</cx:pt>
          <cx:pt idx="30581">145183</cx:pt>
          <cx:pt idx="30582">145182</cx:pt>
          <cx:pt idx="30583">145157</cx:pt>
          <cx:pt idx="30584">145153</cx:pt>
          <cx:pt idx="30585">145092</cx:pt>
          <cx:pt idx="30586">145079</cx:pt>
          <cx:pt idx="30587">145050</cx:pt>
          <cx:pt idx="30588">145038</cx:pt>
          <cx:pt idx="30589">145027</cx:pt>
          <cx:pt idx="30590">145026</cx:pt>
          <cx:pt idx="30591">145024</cx:pt>
          <cx:pt idx="30592">145007</cx:pt>
          <cx:pt idx="30593">144986</cx:pt>
          <cx:pt idx="30594">144974</cx:pt>
          <cx:pt idx="30595">144967</cx:pt>
          <cx:pt idx="30596">144959</cx:pt>
          <cx:pt idx="30597">144941</cx:pt>
          <cx:pt idx="30598">144937</cx:pt>
          <cx:pt idx="30599">144919</cx:pt>
          <cx:pt idx="30600">144910</cx:pt>
          <cx:pt idx="30601">144887</cx:pt>
          <cx:pt idx="30602">144861</cx:pt>
          <cx:pt idx="30603">144826</cx:pt>
          <cx:pt idx="30604">144813</cx:pt>
          <cx:pt idx="30605">144801</cx:pt>
          <cx:pt idx="30606">144795</cx:pt>
          <cx:pt idx="30607">144788</cx:pt>
          <cx:pt idx="30608">144763</cx:pt>
          <cx:pt idx="30609">144750</cx:pt>
          <cx:pt idx="30610">144739</cx:pt>
          <cx:pt idx="30611">144722</cx:pt>
          <cx:pt idx="30612">144678</cx:pt>
          <cx:pt idx="30613">144669</cx:pt>
          <cx:pt idx="30614">144652</cx:pt>
          <cx:pt idx="30615">144647</cx:pt>
          <cx:pt idx="30616">144609</cx:pt>
          <cx:pt idx="30617">144605</cx:pt>
          <cx:pt idx="30618">144542</cx:pt>
          <cx:pt idx="30619">144538</cx:pt>
          <cx:pt idx="30620">144536</cx:pt>
          <cx:pt idx="30621">144531</cx:pt>
          <cx:pt idx="30622">144495</cx:pt>
          <cx:pt idx="30623">144468</cx:pt>
          <cx:pt idx="30624">144465</cx:pt>
          <cx:pt idx="30625">144463</cx:pt>
          <cx:pt idx="30626">144457</cx:pt>
          <cx:pt idx="30627">144451</cx:pt>
          <cx:pt idx="30628">144415</cx:pt>
          <cx:pt idx="30629">144407</cx:pt>
          <cx:pt idx="30630">144401</cx:pt>
          <cx:pt idx="30631">144375</cx:pt>
          <cx:pt idx="30632">144374</cx:pt>
          <cx:pt idx="30633">144356</cx:pt>
          <cx:pt idx="30634">144275</cx:pt>
          <cx:pt idx="30635">144260</cx:pt>
          <cx:pt idx="30636">144246</cx:pt>
          <cx:pt idx="30637">144241</cx:pt>
          <cx:pt idx="30638">144233</cx:pt>
          <cx:pt idx="30639">144227</cx:pt>
          <cx:pt idx="30640">144217</cx:pt>
          <cx:pt idx="30641">144207</cx:pt>
          <cx:pt idx="30642">144188</cx:pt>
          <cx:pt idx="30643">144186</cx:pt>
          <cx:pt idx="30644">144146</cx:pt>
          <cx:pt idx="30645">144133</cx:pt>
          <cx:pt idx="30646">144126</cx:pt>
          <cx:pt idx="30647">144093</cx:pt>
          <cx:pt idx="30648">144077</cx:pt>
          <cx:pt idx="30649">144061</cx:pt>
          <cx:pt idx="30650">144057</cx:pt>
          <cx:pt idx="30651">144052</cx:pt>
          <cx:pt idx="30652">144041</cx:pt>
          <cx:pt idx="30653">144016</cx:pt>
          <cx:pt idx="30654">144008</cx:pt>
          <cx:pt idx="30655">144004</cx:pt>
          <cx:pt idx="30656">144002</cx:pt>
          <cx:pt idx="30657">143961</cx:pt>
          <cx:pt idx="30658">143944</cx:pt>
          <cx:pt idx="30659">143916</cx:pt>
          <cx:pt idx="30660">143902</cx:pt>
          <cx:pt idx="30661">143891</cx:pt>
          <cx:pt idx="30662">143850</cx:pt>
          <cx:pt idx="30663">143843</cx:pt>
          <cx:pt idx="30664">143817</cx:pt>
          <cx:pt idx="30665">143756</cx:pt>
          <cx:pt idx="30666">143748</cx:pt>
          <cx:pt idx="30667">143710</cx:pt>
          <cx:pt idx="30668">143706</cx:pt>
          <cx:pt idx="30669">143702</cx:pt>
          <cx:pt idx="30670">143666</cx:pt>
          <cx:pt idx="30671">143659</cx:pt>
          <cx:pt idx="30672">143634</cx:pt>
          <cx:pt idx="30673">143616</cx:pt>
          <cx:pt idx="30674">143588</cx:pt>
          <cx:pt idx="30675">143581</cx:pt>
          <cx:pt idx="30676">143580</cx:pt>
          <cx:pt idx="30677">143554</cx:pt>
          <cx:pt idx="30678">143548</cx:pt>
          <cx:pt idx="30679">143535</cx:pt>
          <cx:pt idx="30680">143534</cx:pt>
          <cx:pt idx="30681">143524</cx:pt>
          <cx:pt idx="30682">143515</cx:pt>
          <cx:pt idx="30683">143514</cx:pt>
          <cx:pt idx="30684">143503</cx:pt>
          <cx:pt idx="30685">143492</cx:pt>
          <cx:pt idx="30686">143477</cx:pt>
          <cx:pt idx="30687">143475</cx:pt>
          <cx:pt idx="30688">143464</cx:pt>
          <cx:pt idx="30689">143449</cx:pt>
          <cx:pt idx="30690">143445</cx:pt>
          <cx:pt idx="30691">143407</cx:pt>
          <cx:pt idx="30692">143406</cx:pt>
          <cx:pt idx="30693">143399</cx:pt>
          <cx:pt idx="30694">143398</cx:pt>
          <cx:pt idx="30695">143378</cx:pt>
          <cx:pt idx="30696">143364</cx:pt>
          <cx:pt idx="30697">143352</cx:pt>
          <cx:pt idx="30698">143329</cx:pt>
          <cx:pt idx="30699">143311</cx:pt>
          <cx:pt idx="30700">143301</cx:pt>
          <cx:pt idx="30701">143300</cx:pt>
          <cx:pt idx="30702">143289</cx:pt>
          <cx:pt idx="30703">143287</cx:pt>
          <cx:pt idx="30704">143282</cx:pt>
          <cx:pt idx="30705">143272</cx:pt>
          <cx:pt idx="30706">143269</cx:pt>
          <cx:pt idx="30707">143254</cx:pt>
          <cx:pt idx="30708">143230</cx:pt>
          <cx:pt idx="30709">143214</cx:pt>
          <cx:pt idx="30710">143208</cx:pt>
          <cx:pt idx="30711">143196</cx:pt>
          <cx:pt idx="30712">143183</cx:pt>
          <cx:pt idx="30713">143178</cx:pt>
          <cx:pt idx="30714">143167</cx:pt>
          <cx:pt idx="30715">143162</cx:pt>
          <cx:pt idx="30716">143159</cx:pt>
          <cx:pt idx="30717">143143</cx:pt>
          <cx:pt idx="30718">143129</cx:pt>
          <cx:pt idx="30719">143068</cx:pt>
          <cx:pt idx="30720">143063</cx:pt>
          <cx:pt idx="30721">143046</cx:pt>
          <cx:pt idx="30722">143030</cx:pt>
          <cx:pt idx="30723">142979</cx:pt>
          <cx:pt idx="30724">142976</cx:pt>
          <cx:pt idx="30725">142972</cx:pt>
          <cx:pt idx="30726">142970</cx:pt>
          <cx:pt idx="30727">142970</cx:pt>
          <cx:pt idx="30728">142965</cx:pt>
          <cx:pt idx="30729">142958</cx:pt>
          <cx:pt idx="30730">142953</cx:pt>
          <cx:pt idx="30731">142940</cx:pt>
          <cx:pt idx="30732">142940</cx:pt>
          <cx:pt idx="30733">142922</cx:pt>
          <cx:pt idx="30734">142906</cx:pt>
          <cx:pt idx="30735">142903</cx:pt>
          <cx:pt idx="30736">142858</cx:pt>
          <cx:pt idx="30737">142852</cx:pt>
          <cx:pt idx="30738">142797</cx:pt>
          <cx:pt idx="30739">142792</cx:pt>
          <cx:pt idx="30740">142725</cx:pt>
          <cx:pt idx="30741">142724</cx:pt>
          <cx:pt idx="30742">142711</cx:pt>
          <cx:pt idx="30743">142707</cx:pt>
          <cx:pt idx="30744">142701</cx:pt>
          <cx:pt idx="30745">142676</cx:pt>
          <cx:pt idx="30746">142675</cx:pt>
          <cx:pt idx="30747">142663</cx:pt>
          <cx:pt idx="30748">142622</cx:pt>
          <cx:pt idx="30749">142610</cx:pt>
          <cx:pt idx="30750">142608</cx:pt>
          <cx:pt idx="30751">142590</cx:pt>
          <cx:pt idx="30752">142585</cx:pt>
          <cx:pt idx="30753">142564</cx:pt>
          <cx:pt idx="30754">142545</cx:pt>
          <cx:pt idx="30755">142498</cx:pt>
          <cx:pt idx="30756">142466</cx:pt>
          <cx:pt idx="30757">142432</cx:pt>
          <cx:pt idx="30758">142422</cx:pt>
          <cx:pt idx="30759">142395</cx:pt>
          <cx:pt idx="30760">142394</cx:pt>
          <cx:pt idx="30761">142391</cx:pt>
          <cx:pt idx="30762">142377</cx:pt>
          <cx:pt idx="30763">142360</cx:pt>
          <cx:pt idx="30764">142346</cx:pt>
          <cx:pt idx="30765">142334</cx:pt>
          <cx:pt idx="30766">142289</cx:pt>
          <cx:pt idx="30767">142273</cx:pt>
          <cx:pt idx="30768">142269</cx:pt>
          <cx:pt idx="30769">142266</cx:pt>
          <cx:pt idx="30770">142254</cx:pt>
          <cx:pt idx="30771">142252</cx:pt>
          <cx:pt idx="30772">142244</cx:pt>
          <cx:pt idx="30773">142234</cx:pt>
          <cx:pt idx="30774">142204</cx:pt>
          <cx:pt idx="30775">142201</cx:pt>
          <cx:pt idx="30776">142194</cx:pt>
          <cx:pt idx="30777">142194</cx:pt>
          <cx:pt idx="30778">142174</cx:pt>
          <cx:pt idx="30779">142169</cx:pt>
          <cx:pt idx="30780">142166</cx:pt>
          <cx:pt idx="30781">142159</cx:pt>
          <cx:pt idx="30782">142146</cx:pt>
          <cx:pt idx="30783">142145</cx:pt>
          <cx:pt idx="30784">142136</cx:pt>
          <cx:pt idx="30785">142134</cx:pt>
          <cx:pt idx="30786">142131</cx:pt>
          <cx:pt idx="30787">142088</cx:pt>
          <cx:pt idx="30788">142083</cx:pt>
          <cx:pt idx="30789">142069</cx:pt>
          <cx:pt idx="30790">142064</cx:pt>
          <cx:pt idx="30791">142031</cx:pt>
          <cx:pt idx="30792">142024</cx:pt>
          <cx:pt idx="30793">142022</cx:pt>
          <cx:pt idx="30794">142021</cx:pt>
          <cx:pt idx="30795">142016</cx:pt>
          <cx:pt idx="30796">141997</cx:pt>
          <cx:pt idx="30797">141982</cx:pt>
          <cx:pt idx="30798">141951</cx:pt>
          <cx:pt idx="30799">141931</cx:pt>
          <cx:pt idx="30800">141913</cx:pt>
          <cx:pt idx="30801">141897</cx:pt>
          <cx:pt idx="30802">141897</cx:pt>
          <cx:pt idx="30803">141897</cx:pt>
          <cx:pt idx="30804">141885</cx:pt>
          <cx:pt idx="30805">141880</cx:pt>
          <cx:pt idx="30806">141867</cx:pt>
          <cx:pt idx="30807">141856</cx:pt>
          <cx:pt idx="30808">141852</cx:pt>
          <cx:pt idx="30809">141852</cx:pt>
          <cx:pt idx="30810">141840</cx:pt>
          <cx:pt idx="30811">141831</cx:pt>
          <cx:pt idx="30812">141828</cx:pt>
          <cx:pt idx="30813">141815</cx:pt>
          <cx:pt idx="30814">141804</cx:pt>
          <cx:pt idx="30815">141798</cx:pt>
          <cx:pt idx="30816">141793</cx:pt>
          <cx:pt idx="30817">141768</cx:pt>
          <cx:pt idx="30818">141736</cx:pt>
          <cx:pt idx="30819">141716</cx:pt>
          <cx:pt idx="30820">141681</cx:pt>
          <cx:pt idx="30821">141637</cx:pt>
          <cx:pt idx="30822">141613</cx:pt>
          <cx:pt idx="30823">141597</cx:pt>
          <cx:pt idx="30824">141592</cx:pt>
          <cx:pt idx="30825">141591</cx:pt>
          <cx:pt idx="30826">141581</cx:pt>
          <cx:pt idx="30827">141560</cx:pt>
          <cx:pt idx="30828">141543</cx:pt>
          <cx:pt idx="30829">141529</cx:pt>
          <cx:pt idx="30830">141526</cx:pt>
          <cx:pt idx="30831">141496</cx:pt>
          <cx:pt idx="30832">141474</cx:pt>
          <cx:pt idx="30833">141446</cx:pt>
          <cx:pt idx="30834">141437</cx:pt>
          <cx:pt idx="30835">141414</cx:pt>
          <cx:pt idx="30836">141413</cx:pt>
          <cx:pt idx="30837">141398</cx:pt>
          <cx:pt idx="30838">141394</cx:pt>
          <cx:pt idx="30839">141383</cx:pt>
          <cx:pt idx="30840">141378</cx:pt>
          <cx:pt idx="30841">141370</cx:pt>
          <cx:pt idx="30842">141324</cx:pt>
          <cx:pt idx="30843">141320</cx:pt>
          <cx:pt idx="30844">141308</cx:pt>
          <cx:pt idx="30845">141280</cx:pt>
          <cx:pt idx="30846">141273</cx:pt>
          <cx:pt idx="30847">141269</cx:pt>
          <cx:pt idx="30848">141265</cx:pt>
          <cx:pt idx="30849">141263</cx:pt>
          <cx:pt idx="30850">141253</cx:pt>
          <cx:pt idx="30851">141239</cx:pt>
          <cx:pt idx="30852">141221</cx:pt>
          <cx:pt idx="30853">141188</cx:pt>
          <cx:pt idx="30854">141187</cx:pt>
          <cx:pt idx="30855">141179</cx:pt>
          <cx:pt idx="30856">141178</cx:pt>
          <cx:pt idx="30857">141166</cx:pt>
          <cx:pt idx="30858">141162</cx:pt>
          <cx:pt idx="30859">141148</cx:pt>
          <cx:pt idx="30860">141142</cx:pt>
          <cx:pt idx="30861">141126</cx:pt>
          <cx:pt idx="30862">141120</cx:pt>
          <cx:pt idx="30863">141120</cx:pt>
          <cx:pt idx="30864">141111</cx:pt>
          <cx:pt idx="30865">141110</cx:pt>
          <cx:pt idx="30866">141104</cx:pt>
          <cx:pt idx="30867">141093</cx:pt>
          <cx:pt idx="30868">141090</cx:pt>
          <cx:pt idx="30869">141045</cx:pt>
          <cx:pt idx="30870">141026</cx:pt>
          <cx:pt idx="30871">141011</cx:pt>
          <cx:pt idx="30872">140982</cx:pt>
          <cx:pt idx="30873">140975</cx:pt>
          <cx:pt idx="30874">140920</cx:pt>
          <cx:pt idx="30875">140899</cx:pt>
          <cx:pt idx="30876">140881</cx:pt>
          <cx:pt idx="30877">140879</cx:pt>
          <cx:pt idx="30878">140861</cx:pt>
          <cx:pt idx="30879">140846</cx:pt>
          <cx:pt idx="30880">140837</cx:pt>
          <cx:pt idx="30881">140809</cx:pt>
          <cx:pt idx="30882">140800</cx:pt>
          <cx:pt idx="30883">140780</cx:pt>
          <cx:pt idx="30884">140778</cx:pt>
          <cx:pt idx="30885">140778</cx:pt>
          <cx:pt idx="30886">140765</cx:pt>
          <cx:pt idx="30887">140749</cx:pt>
          <cx:pt idx="30888">140737</cx:pt>
          <cx:pt idx="30889">140729</cx:pt>
          <cx:pt idx="30890">140726</cx:pt>
          <cx:pt idx="30891">140724</cx:pt>
          <cx:pt idx="30892">140696</cx:pt>
          <cx:pt idx="30893">140690</cx:pt>
          <cx:pt idx="30894">140686</cx:pt>
          <cx:pt idx="30895">140665</cx:pt>
          <cx:pt idx="30896">140651</cx:pt>
          <cx:pt idx="30897">140645</cx:pt>
          <cx:pt idx="30898">140627</cx:pt>
          <cx:pt idx="30899">140621</cx:pt>
          <cx:pt idx="30900">140616</cx:pt>
          <cx:pt idx="30901">140615</cx:pt>
          <cx:pt idx="30902">140611</cx:pt>
          <cx:pt idx="30903">140609</cx:pt>
          <cx:pt idx="30904">140604</cx:pt>
          <cx:pt idx="30905">140591</cx:pt>
          <cx:pt idx="30906">140577</cx:pt>
          <cx:pt idx="30907">140577</cx:pt>
          <cx:pt idx="30908">140558</cx:pt>
          <cx:pt idx="30909">140541</cx:pt>
          <cx:pt idx="30910">140540</cx:pt>
          <cx:pt idx="30911">140539</cx:pt>
          <cx:pt idx="30912">140520</cx:pt>
          <cx:pt idx="30913">140471</cx:pt>
          <cx:pt idx="30914">140471</cx:pt>
          <cx:pt idx="30915">140468</cx:pt>
          <cx:pt idx="30916">140461</cx:pt>
          <cx:pt idx="30917">140460</cx:pt>
          <cx:pt idx="30918">140425</cx:pt>
          <cx:pt idx="30919">140413</cx:pt>
          <cx:pt idx="30920">140389</cx:pt>
          <cx:pt idx="30921">140384</cx:pt>
          <cx:pt idx="30922">140361</cx:pt>
          <cx:pt idx="30923">140341</cx:pt>
          <cx:pt idx="30924">140325</cx:pt>
          <cx:pt idx="30925">140323</cx:pt>
          <cx:pt idx="30926">140297</cx:pt>
          <cx:pt idx="30927">140271</cx:pt>
          <cx:pt idx="30928">140267</cx:pt>
          <cx:pt idx="30929">140261</cx:pt>
          <cx:pt idx="30930">140255</cx:pt>
          <cx:pt idx="30931">140251</cx:pt>
          <cx:pt idx="30932">140227</cx:pt>
          <cx:pt idx="30933">140200</cx:pt>
          <cx:pt idx="30934">140169</cx:pt>
          <cx:pt idx="30935">140165</cx:pt>
          <cx:pt idx="30936">140150</cx:pt>
          <cx:pt idx="30937">140149</cx:pt>
          <cx:pt idx="30938">140142</cx:pt>
          <cx:pt idx="30939">140137</cx:pt>
          <cx:pt idx="30940">140122</cx:pt>
          <cx:pt idx="30941">140109</cx:pt>
          <cx:pt idx="30942">140099</cx:pt>
          <cx:pt idx="30943">140095</cx:pt>
          <cx:pt idx="30944">140084</cx:pt>
          <cx:pt idx="30945">140079</cx:pt>
          <cx:pt idx="30946">140075</cx:pt>
          <cx:pt idx="30947">140058</cx:pt>
          <cx:pt idx="30948">140050</cx:pt>
          <cx:pt idx="30949">140049</cx:pt>
          <cx:pt idx="30950">140046</cx:pt>
          <cx:pt idx="30951">140017</cx:pt>
          <cx:pt idx="30952">140007</cx:pt>
          <cx:pt idx="30953">140005</cx:pt>
          <cx:pt idx="30954">140001</cx:pt>
          <cx:pt idx="30955">140001</cx:pt>
          <cx:pt idx="30956">139987</cx:pt>
          <cx:pt idx="30957">139957</cx:pt>
          <cx:pt idx="30958">139952</cx:pt>
          <cx:pt idx="30959">139935</cx:pt>
          <cx:pt idx="30960">139903</cx:pt>
          <cx:pt idx="30961">139895</cx:pt>
          <cx:pt idx="30962">139870</cx:pt>
          <cx:pt idx="30963">139860</cx:pt>
          <cx:pt idx="30964">139851</cx:pt>
          <cx:pt idx="30965">139842</cx:pt>
          <cx:pt idx="30966">139830</cx:pt>
          <cx:pt idx="30967">139827</cx:pt>
          <cx:pt idx="30968">139819</cx:pt>
          <cx:pt idx="30969">139800</cx:pt>
          <cx:pt idx="30970">139782</cx:pt>
          <cx:pt idx="30971">139766</cx:pt>
          <cx:pt idx="30972">139752</cx:pt>
          <cx:pt idx="30973">139733</cx:pt>
          <cx:pt idx="30974">139731</cx:pt>
          <cx:pt idx="30975">139731</cx:pt>
          <cx:pt idx="30976">139707</cx:pt>
          <cx:pt idx="30977">139701</cx:pt>
          <cx:pt idx="30978">139701</cx:pt>
          <cx:pt idx="30979">139696</cx:pt>
          <cx:pt idx="30980">139667</cx:pt>
          <cx:pt idx="30981">139667</cx:pt>
          <cx:pt idx="30982">139664</cx:pt>
          <cx:pt idx="30983">139661</cx:pt>
          <cx:pt idx="30984">139661</cx:pt>
          <cx:pt idx="30985">139632</cx:pt>
          <cx:pt idx="30986">139621</cx:pt>
          <cx:pt idx="30987">139620</cx:pt>
          <cx:pt idx="30988">139618</cx:pt>
          <cx:pt idx="30989">139617</cx:pt>
          <cx:pt idx="30990">139596</cx:pt>
          <cx:pt idx="30991">139579</cx:pt>
          <cx:pt idx="30992">139573</cx:pt>
          <cx:pt idx="30993">139558</cx:pt>
          <cx:pt idx="30994">139552</cx:pt>
          <cx:pt idx="30995">139514</cx:pt>
          <cx:pt idx="30996">139499</cx:pt>
          <cx:pt idx="30997">139497</cx:pt>
          <cx:pt idx="30998">139474</cx:pt>
          <cx:pt idx="30999">139455</cx:pt>
          <cx:pt idx="31000">139449</cx:pt>
          <cx:pt idx="31001">139445</cx:pt>
          <cx:pt idx="31002">139417</cx:pt>
          <cx:pt idx="31003">139382</cx:pt>
          <cx:pt idx="31004">139370</cx:pt>
          <cx:pt idx="31005">139328</cx:pt>
          <cx:pt idx="31006">139310</cx:pt>
          <cx:pt idx="31007">139271</cx:pt>
          <cx:pt idx="31008">139252</cx:pt>
          <cx:pt idx="31009">139233</cx:pt>
          <cx:pt idx="31010">139207</cx:pt>
          <cx:pt idx="31011">139197</cx:pt>
          <cx:pt idx="31012">139197</cx:pt>
          <cx:pt idx="31013">139169</cx:pt>
          <cx:pt idx="31014">139156</cx:pt>
          <cx:pt idx="31015">139142</cx:pt>
          <cx:pt idx="31016">139136</cx:pt>
          <cx:pt idx="31017">139129</cx:pt>
          <cx:pt idx="31018">139114</cx:pt>
          <cx:pt idx="31019">139108</cx:pt>
          <cx:pt idx="31020">139084</cx:pt>
          <cx:pt idx="31021">139084</cx:pt>
          <cx:pt idx="31022">139079</cx:pt>
          <cx:pt idx="31023">139023</cx:pt>
          <cx:pt idx="31024">139021</cx:pt>
          <cx:pt idx="31025">139013</cx:pt>
          <cx:pt idx="31026">139011</cx:pt>
          <cx:pt idx="31027">138977</cx:pt>
          <cx:pt idx="31028">138967</cx:pt>
          <cx:pt idx="31029">138960</cx:pt>
          <cx:pt idx="31030">138949</cx:pt>
          <cx:pt idx="31031">138945</cx:pt>
          <cx:pt idx="31032">138935</cx:pt>
          <cx:pt idx="31033">138932</cx:pt>
          <cx:pt idx="31034">138922</cx:pt>
          <cx:pt idx="31035">138917</cx:pt>
          <cx:pt idx="31036">138910</cx:pt>
          <cx:pt idx="31037">138909</cx:pt>
          <cx:pt idx="31038">138887</cx:pt>
          <cx:pt idx="31039">138854</cx:pt>
          <cx:pt idx="31040">138843</cx:pt>
          <cx:pt idx="31041">138827</cx:pt>
          <cx:pt idx="31042">138772</cx:pt>
          <cx:pt idx="31043">138731</cx:pt>
          <cx:pt idx="31044">138730</cx:pt>
          <cx:pt idx="31045">138726</cx:pt>
          <cx:pt idx="31046">138695</cx:pt>
          <cx:pt idx="31047">138695</cx:pt>
          <cx:pt idx="31048">138689</cx:pt>
          <cx:pt idx="31049">138665</cx:pt>
          <cx:pt idx="31050">138649</cx:pt>
          <cx:pt idx="31051">138638</cx:pt>
          <cx:pt idx="31052">138628</cx:pt>
          <cx:pt idx="31053">138627</cx:pt>
          <cx:pt idx="31054">138624</cx:pt>
          <cx:pt idx="31055">138618</cx:pt>
          <cx:pt idx="31056">138609</cx:pt>
          <cx:pt idx="31057">138603</cx:pt>
          <cx:pt idx="31058">138596</cx:pt>
          <cx:pt idx="31059">138589</cx:pt>
          <cx:pt idx="31060">138578</cx:pt>
          <cx:pt idx="31061">138548</cx:pt>
          <cx:pt idx="31062">138547</cx:pt>
          <cx:pt idx="31063">138544</cx:pt>
          <cx:pt idx="31064">138543</cx:pt>
          <cx:pt idx="31065">138532</cx:pt>
          <cx:pt idx="31066">138510</cx:pt>
          <cx:pt idx="31067">138509</cx:pt>
          <cx:pt idx="31068">138489</cx:pt>
          <cx:pt idx="31069">138469</cx:pt>
          <cx:pt idx="31070">138468</cx:pt>
          <cx:pt idx="31071">138413</cx:pt>
          <cx:pt idx="31072">138406</cx:pt>
          <cx:pt idx="31073">138396</cx:pt>
          <cx:pt idx="31074">138380</cx:pt>
          <cx:pt idx="31075">138363</cx:pt>
          <cx:pt idx="31076">138351</cx:pt>
          <cx:pt idx="31077">138347</cx:pt>
          <cx:pt idx="31078">138332</cx:pt>
          <cx:pt idx="31079">138314</cx:pt>
          <cx:pt idx="31080">138309</cx:pt>
          <cx:pt idx="31081">138287</cx:pt>
          <cx:pt idx="31082">138285</cx:pt>
          <cx:pt idx="31083">138285</cx:pt>
          <cx:pt idx="31084">138235</cx:pt>
          <cx:pt idx="31085">138232</cx:pt>
          <cx:pt idx="31086">138222</cx:pt>
          <cx:pt idx="31087">138196</cx:pt>
          <cx:pt idx="31088">138191</cx:pt>
          <cx:pt idx="31089">138168</cx:pt>
          <cx:pt idx="31090">138162</cx:pt>
          <cx:pt idx="31091">138142</cx:pt>
          <cx:pt idx="31092">138135</cx:pt>
          <cx:pt idx="31093">138110</cx:pt>
          <cx:pt idx="31094">138091</cx:pt>
          <cx:pt idx="31095">138066</cx:pt>
          <cx:pt idx="31096">138059</cx:pt>
          <cx:pt idx="31097">138046</cx:pt>
          <cx:pt idx="31098">138037</cx:pt>
          <cx:pt idx="31099">138036</cx:pt>
          <cx:pt idx="31100">138035</cx:pt>
          <cx:pt idx="31101">137995</cx:pt>
          <cx:pt idx="31102">137986</cx:pt>
          <cx:pt idx="31103">137975</cx:pt>
          <cx:pt idx="31104">137956</cx:pt>
          <cx:pt idx="31105">137946</cx:pt>
          <cx:pt idx="31106">137914</cx:pt>
          <cx:pt idx="31107">137904</cx:pt>
          <cx:pt idx="31108">137883</cx:pt>
          <cx:pt idx="31109">137878</cx:pt>
          <cx:pt idx="31110">137832</cx:pt>
          <cx:pt idx="31111">137827</cx:pt>
          <cx:pt idx="31112">137810</cx:pt>
          <cx:pt idx="31113">137808</cx:pt>
          <cx:pt idx="31114">137804</cx:pt>
          <cx:pt idx="31115">137803</cx:pt>
          <cx:pt idx="31116">137789</cx:pt>
          <cx:pt idx="31117">137786</cx:pt>
          <cx:pt idx="31118">137774</cx:pt>
          <cx:pt idx="31119">137751</cx:pt>
          <cx:pt idx="31120">137741</cx:pt>
          <cx:pt idx="31121">137729</cx:pt>
          <cx:pt idx="31122">137715</cx:pt>
          <cx:pt idx="31123">137699</cx:pt>
          <cx:pt idx="31124">137684</cx:pt>
          <cx:pt idx="31125">137681</cx:pt>
          <cx:pt idx="31126">137672</cx:pt>
          <cx:pt idx="31127">137667</cx:pt>
          <cx:pt idx="31128">137635</cx:pt>
          <cx:pt idx="31129">137635</cx:pt>
          <cx:pt idx="31130">137610</cx:pt>
          <cx:pt idx="31131">137602</cx:pt>
          <cx:pt idx="31132">137598</cx:pt>
          <cx:pt idx="31133">137595</cx:pt>
          <cx:pt idx="31134">137588</cx:pt>
          <cx:pt idx="31135">137560</cx:pt>
          <cx:pt idx="31136">137542</cx:pt>
          <cx:pt idx="31137">137519</cx:pt>
          <cx:pt idx="31138">137458</cx:pt>
          <cx:pt idx="31139">137447</cx:pt>
          <cx:pt idx="31140">137432</cx:pt>
          <cx:pt idx="31141">137430</cx:pt>
          <cx:pt idx="31142">137411</cx:pt>
          <cx:pt idx="31143">137410</cx:pt>
          <cx:pt idx="31144">137407</cx:pt>
          <cx:pt idx="31145">137397</cx:pt>
          <cx:pt idx="31146">137394</cx:pt>
          <cx:pt idx="31147">137359</cx:pt>
          <cx:pt idx="31148">137357</cx:pt>
          <cx:pt idx="31149">137357</cx:pt>
          <cx:pt idx="31150">137346</cx:pt>
          <cx:pt idx="31151">137337</cx:pt>
          <cx:pt idx="31152">137332</cx:pt>
          <cx:pt idx="31153">137293</cx:pt>
          <cx:pt idx="31154">137250</cx:pt>
          <cx:pt idx="31155">137249</cx:pt>
          <cx:pt idx="31156">137243</cx:pt>
          <cx:pt idx="31157">137232</cx:pt>
          <cx:pt idx="31158">137219</cx:pt>
          <cx:pt idx="31159">137213</cx:pt>
          <cx:pt idx="31160">137210</cx:pt>
          <cx:pt idx="31161">137196</cx:pt>
          <cx:pt idx="31162">137185</cx:pt>
          <cx:pt idx="31163">137181</cx:pt>
          <cx:pt idx="31164">137162</cx:pt>
          <cx:pt idx="31165">137140</cx:pt>
          <cx:pt idx="31166">137132</cx:pt>
          <cx:pt idx="31167">137114</cx:pt>
          <cx:pt idx="31168">137097</cx:pt>
          <cx:pt idx="31169">137077</cx:pt>
          <cx:pt idx="31170">137073</cx:pt>
          <cx:pt idx="31171">137072</cx:pt>
          <cx:pt idx="31172">137066</cx:pt>
          <cx:pt idx="31173">137058</cx:pt>
          <cx:pt idx="31174">137057</cx:pt>
          <cx:pt idx="31175">137042</cx:pt>
          <cx:pt idx="31176">136963</cx:pt>
          <cx:pt idx="31177">136944</cx:pt>
          <cx:pt idx="31178">136928</cx:pt>
          <cx:pt idx="31179">136925</cx:pt>
          <cx:pt idx="31180">136923</cx:pt>
          <cx:pt idx="31181">136908</cx:pt>
          <cx:pt idx="31182">136897</cx:pt>
          <cx:pt idx="31183">136885</cx:pt>
          <cx:pt idx="31184">136873</cx:pt>
          <cx:pt idx="31185">136845</cx:pt>
          <cx:pt idx="31186">136805</cx:pt>
          <cx:pt idx="31187">136799</cx:pt>
          <cx:pt idx="31188">136789</cx:pt>
          <cx:pt idx="31189">136789</cx:pt>
          <cx:pt idx="31190">136782</cx:pt>
          <cx:pt idx="31191">136776</cx:pt>
          <cx:pt idx="31192">136766</cx:pt>
          <cx:pt idx="31193">136761</cx:pt>
          <cx:pt idx="31194">136743</cx:pt>
          <cx:pt idx="31195">136731</cx:pt>
          <cx:pt idx="31196">136715</cx:pt>
          <cx:pt idx="31197">136704</cx:pt>
          <cx:pt idx="31198">136671</cx:pt>
          <cx:pt idx="31199">136662</cx:pt>
          <cx:pt idx="31200">136661</cx:pt>
          <cx:pt idx="31201">136659</cx:pt>
          <cx:pt idx="31202">136628</cx:pt>
          <cx:pt idx="31203">136612</cx:pt>
          <cx:pt idx="31204">136608</cx:pt>
          <cx:pt idx="31205">136608</cx:pt>
          <cx:pt idx="31206">136600</cx:pt>
          <cx:pt idx="31207">136580</cx:pt>
          <cx:pt idx="31208">136555</cx:pt>
          <cx:pt idx="31209">136553</cx:pt>
          <cx:pt idx="31210">136538</cx:pt>
          <cx:pt idx="31211">136527</cx:pt>
          <cx:pt idx="31212">136526</cx:pt>
          <cx:pt idx="31213">136515</cx:pt>
          <cx:pt idx="31214">136489</cx:pt>
          <cx:pt idx="31215">136469</cx:pt>
          <cx:pt idx="31216">136464</cx:pt>
          <cx:pt idx="31217">136437</cx:pt>
          <cx:pt idx="31218">136435</cx:pt>
          <cx:pt idx="31219">136412</cx:pt>
          <cx:pt idx="31220">136410</cx:pt>
          <cx:pt idx="31221">136371</cx:pt>
          <cx:pt idx="31222">136359</cx:pt>
          <cx:pt idx="31223">136319</cx:pt>
          <cx:pt idx="31224">136308</cx:pt>
          <cx:pt idx="31225">136300</cx:pt>
          <cx:pt idx="31226">136250</cx:pt>
          <cx:pt idx="31227">136246</cx:pt>
          <cx:pt idx="31228">136241</cx:pt>
          <cx:pt idx="31229">136241</cx:pt>
          <cx:pt idx="31230">136218</cx:pt>
          <cx:pt idx="31231">136214</cx:pt>
          <cx:pt idx="31232">136187</cx:pt>
          <cx:pt idx="31233">136176</cx:pt>
          <cx:pt idx="31234">136169</cx:pt>
          <cx:pt idx="31235">136169</cx:pt>
          <cx:pt idx="31236">136161</cx:pt>
          <cx:pt idx="31237">136159</cx:pt>
          <cx:pt idx="31238">136147</cx:pt>
          <cx:pt idx="31239">136144</cx:pt>
          <cx:pt idx="31240">136093</cx:pt>
          <cx:pt idx="31241">136054</cx:pt>
          <cx:pt idx="31242">136041</cx:pt>
          <cx:pt idx="31243">136038</cx:pt>
          <cx:pt idx="31244">136029</cx:pt>
          <cx:pt idx="31245">136019</cx:pt>
          <cx:pt idx="31246">136017</cx:pt>
          <cx:pt idx="31247">136014</cx:pt>
          <cx:pt idx="31248">135983</cx:pt>
          <cx:pt idx="31249">135936</cx:pt>
          <cx:pt idx="31250">135931</cx:pt>
          <cx:pt idx="31251">135924</cx:pt>
          <cx:pt idx="31252">135923</cx:pt>
          <cx:pt idx="31253">135917</cx:pt>
          <cx:pt idx="31254">135910</cx:pt>
          <cx:pt idx="31255">135894</cx:pt>
          <cx:pt idx="31256">135872</cx:pt>
          <cx:pt idx="31257">135800</cx:pt>
          <cx:pt idx="31258">135771</cx:pt>
          <cx:pt idx="31259">135714</cx:pt>
          <cx:pt idx="31260">135705</cx:pt>
          <cx:pt idx="31261">135663</cx:pt>
          <cx:pt idx="31262">135653</cx:pt>
          <cx:pt idx="31263">135620</cx:pt>
          <cx:pt idx="31264">135608</cx:pt>
          <cx:pt idx="31265">135568</cx:pt>
          <cx:pt idx="31266">135568</cx:pt>
          <cx:pt idx="31267">135550</cx:pt>
          <cx:pt idx="31268">135523</cx:pt>
          <cx:pt idx="31269">135510</cx:pt>
          <cx:pt idx="31270">135500</cx:pt>
          <cx:pt idx="31271">135488</cx:pt>
          <cx:pt idx="31272">135453</cx:pt>
          <cx:pt idx="31273">135394</cx:pt>
          <cx:pt idx="31274">135392</cx:pt>
          <cx:pt idx="31275">135375</cx:pt>
          <cx:pt idx="31276">135315</cx:pt>
          <cx:pt idx="31277">135270</cx:pt>
          <cx:pt idx="31278">135254</cx:pt>
          <cx:pt idx="31279">135248</cx:pt>
          <cx:pt idx="31280">135234</cx:pt>
          <cx:pt idx="31281">135214</cx:pt>
          <cx:pt idx="31282">135203</cx:pt>
          <cx:pt idx="31283">135189</cx:pt>
          <cx:pt idx="31284">135160</cx:pt>
          <cx:pt idx="31285">135105</cx:pt>
          <cx:pt idx="31286">135104</cx:pt>
          <cx:pt idx="31287">135099</cx:pt>
          <cx:pt idx="31288">135096</cx:pt>
          <cx:pt idx="31289">135090</cx:pt>
          <cx:pt idx="31290">135064</cx:pt>
          <cx:pt idx="31291">135053</cx:pt>
          <cx:pt idx="31292">134955</cx:pt>
          <cx:pt idx="31293">134951</cx:pt>
          <cx:pt idx="31294">134931</cx:pt>
          <cx:pt idx="31295">134913</cx:pt>
          <cx:pt idx="31296">134899</cx:pt>
          <cx:pt idx="31297">134882</cx:pt>
          <cx:pt idx="31298">134868</cx:pt>
          <cx:pt idx="31299">134866</cx:pt>
          <cx:pt idx="31300">134862</cx:pt>
          <cx:pt idx="31301">134824</cx:pt>
          <cx:pt idx="31302">134799</cx:pt>
          <cx:pt idx="31303">134789</cx:pt>
          <cx:pt idx="31304">134767</cx:pt>
          <cx:pt idx="31305">134763</cx:pt>
          <cx:pt idx="31306">134725</cx:pt>
          <cx:pt idx="31307">134718</cx:pt>
          <cx:pt idx="31308">134705</cx:pt>
          <cx:pt idx="31309">134697</cx:pt>
          <cx:pt idx="31310">134692</cx:pt>
          <cx:pt idx="31311">134685</cx:pt>
          <cx:pt idx="31312">134682</cx:pt>
          <cx:pt idx="31313">134679</cx:pt>
          <cx:pt idx="31314">134678</cx:pt>
          <cx:pt idx="31315">134678</cx:pt>
          <cx:pt idx="31316">134673</cx:pt>
          <cx:pt idx="31317">134669</cx:pt>
          <cx:pt idx="31318">134665</cx:pt>
          <cx:pt idx="31319">134638</cx:pt>
          <cx:pt idx="31320">134621</cx:pt>
          <cx:pt idx="31321">134609</cx:pt>
          <cx:pt idx="31322">134594</cx:pt>
          <cx:pt idx="31323">134581</cx:pt>
          <cx:pt idx="31324">134548</cx:pt>
          <cx:pt idx="31325">134526</cx:pt>
          <cx:pt idx="31326">134524</cx:pt>
          <cx:pt idx="31327">134504</cx:pt>
          <cx:pt idx="31328">134504</cx:pt>
          <cx:pt idx="31329">134480</cx:pt>
          <cx:pt idx="31330">134474</cx:pt>
          <cx:pt idx="31331">134473</cx:pt>
          <cx:pt idx="31332">134429</cx:pt>
          <cx:pt idx="31333">134415</cx:pt>
          <cx:pt idx="31334">134411</cx:pt>
          <cx:pt idx="31335">134367</cx:pt>
          <cx:pt idx="31336">134345</cx:pt>
          <cx:pt idx="31337">134344</cx:pt>
          <cx:pt idx="31338">134340</cx:pt>
          <cx:pt idx="31339">134338</cx:pt>
          <cx:pt idx="31340">134335</cx:pt>
          <cx:pt idx="31341">134332</cx:pt>
          <cx:pt idx="31342">134322</cx:pt>
          <cx:pt idx="31343">134320</cx:pt>
          <cx:pt idx="31344">134310</cx:pt>
          <cx:pt idx="31345">134304</cx:pt>
          <cx:pt idx="31346">134271</cx:pt>
          <cx:pt idx="31347">134264</cx:pt>
          <cx:pt idx="31348">134244</cx:pt>
          <cx:pt idx="31349">134235</cx:pt>
          <cx:pt idx="31350">134234</cx:pt>
          <cx:pt idx="31351">134223</cx:pt>
          <cx:pt idx="31352">134208</cx:pt>
          <cx:pt idx="31353">134189</cx:pt>
          <cx:pt idx="31354">134151</cx:pt>
          <cx:pt idx="31355">134151</cx:pt>
          <cx:pt idx="31356">134138</cx:pt>
          <cx:pt idx="31357">134135</cx:pt>
          <cx:pt idx="31358">134132</cx:pt>
          <cx:pt idx="31359">134032</cx:pt>
          <cx:pt idx="31360">134024</cx:pt>
          <cx:pt idx="31361">134000</cx:pt>
          <cx:pt idx="31362">134000</cx:pt>
          <cx:pt idx="31363">133995</cx:pt>
          <cx:pt idx="31364">133982</cx:pt>
          <cx:pt idx="31365">133965</cx:pt>
          <cx:pt idx="31366">133926</cx:pt>
          <cx:pt idx="31367">133924</cx:pt>
          <cx:pt idx="31368">133919</cx:pt>
          <cx:pt idx="31369">133890</cx:pt>
          <cx:pt idx="31370">133876</cx:pt>
          <cx:pt idx="31371">133873</cx:pt>
          <cx:pt idx="31372">133842</cx:pt>
          <cx:pt idx="31373">133840</cx:pt>
          <cx:pt idx="31374">133832</cx:pt>
          <cx:pt idx="31375">133822</cx:pt>
          <cx:pt idx="31376">133804</cx:pt>
          <cx:pt idx="31377">133756</cx:pt>
          <cx:pt idx="31378">133755</cx:pt>
          <cx:pt idx="31379">133750</cx:pt>
          <cx:pt idx="31380">133723</cx:pt>
          <cx:pt idx="31381">133699</cx:pt>
          <cx:pt idx="31382">133699</cx:pt>
          <cx:pt idx="31383">133686</cx:pt>
          <cx:pt idx="31384">133652</cx:pt>
          <cx:pt idx="31385">133649</cx:pt>
          <cx:pt idx="31386">133641</cx:pt>
          <cx:pt idx="31387">133638</cx:pt>
          <cx:pt idx="31388">133631</cx:pt>
          <cx:pt idx="31389">133628</cx:pt>
          <cx:pt idx="31390">133604</cx:pt>
          <cx:pt idx="31391">133604</cx:pt>
          <cx:pt idx="31392">133590</cx:pt>
          <cx:pt idx="31393">133583</cx:pt>
          <cx:pt idx="31394">133577</cx:pt>
          <cx:pt idx="31395">133572</cx:pt>
          <cx:pt idx="31396">133560</cx:pt>
          <cx:pt idx="31397">133558</cx:pt>
          <cx:pt idx="31398">133557</cx:pt>
          <cx:pt idx="31399">133520</cx:pt>
          <cx:pt idx="31400">133516</cx:pt>
          <cx:pt idx="31401">133509</cx:pt>
          <cx:pt idx="31402">133502</cx:pt>
          <cx:pt idx="31403">133450</cx:pt>
          <cx:pt idx="31404">133442</cx:pt>
          <cx:pt idx="31405">133420</cx:pt>
          <cx:pt idx="31406">133409</cx:pt>
          <cx:pt idx="31407">133396</cx:pt>
          <cx:pt idx="31408">133384</cx:pt>
          <cx:pt idx="31409">133383</cx:pt>
          <cx:pt idx="31410">133364</cx:pt>
          <cx:pt idx="31411">133355</cx:pt>
          <cx:pt idx="31412">133352</cx:pt>
          <cx:pt idx="31413">133345</cx:pt>
          <cx:pt idx="31414">133340</cx:pt>
          <cx:pt idx="31415">133306</cx:pt>
          <cx:pt idx="31416">133288</cx:pt>
          <cx:pt idx="31417">133284</cx:pt>
          <cx:pt idx="31418">133283</cx:pt>
          <cx:pt idx="31419">133262</cx:pt>
          <cx:pt idx="31420">133238</cx:pt>
          <cx:pt idx="31421">133235</cx:pt>
          <cx:pt idx="31422">133230</cx:pt>
          <cx:pt idx="31423">133189</cx:pt>
          <cx:pt idx="31424">133183</cx:pt>
          <cx:pt idx="31425">133168</cx:pt>
          <cx:pt idx="31426">133154</cx:pt>
          <cx:pt idx="31427">133150</cx:pt>
          <cx:pt idx="31428">133143</cx:pt>
          <cx:pt idx="31429">133122</cx:pt>
          <cx:pt idx="31430">133119</cx:pt>
          <cx:pt idx="31431">133112</cx:pt>
          <cx:pt idx="31432">133111</cx:pt>
          <cx:pt idx="31433">133104</cx:pt>
          <cx:pt idx="31434">133086</cx:pt>
          <cx:pt idx="31435">133084</cx:pt>
          <cx:pt idx="31436">133072</cx:pt>
          <cx:pt idx="31437">133043</cx:pt>
          <cx:pt idx="31438">133016</cx:pt>
          <cx:pt idx="31439">132986</cx:pt>
          <cx:pt idx="31440">132955</cx:pt>
          <cx:pt idx="31441">132903</cx:pt>
          <cx:pt idx="31442">132893</cx:pt>
          <cx:pt idx="31443">132889</cx:pt>
          <cx:pt idx="31444">132864</cx:pt>
          <cx:pt idx="31445">132863</cx:pt>
          <cx:pt idx="31446">132860</cx:pt>
          <cx:pt idx="31447">132844</cx:pt>
          <cx:pt idx="31448">132835</cx:pt>
          <cx:pt idx="31449">132809</cx:pt>
          <cx:pt idx="31450">132792</cx:pt>
          <cx:pt idx="31451">132791</cx:pt>
          <cx:pt idx="31452">132789</cx:pt>
          <cx:pt idx="31453">132781</cx:pt>
          <cx:pt idx="31454">132769</cx:pt>
          <cx:pt idx="31455">132769</cx:pt>
          <cx:pt idx="31456">132753</cx:pt>
          <cx:pt idx="31457">132738</cx:pt>
          <cx:pt idx="31458">132734</cx:pt>
          <cx:pt idx="31459">132723</cx:pt>
          <cx:pt idx="31460">132713</cx:pt>
          <cx:pt idx="31461">132650</cx:pt>
          <cx:pt idx="31462">132642</cx:pt>
          <cx:pt idx="31463">132614</cx:pt>
          <cx:pt idx="31464">132598</cx:pt>
          <cx:pt idx="31465">132582</cx:pt>
          <cx:pt idx="31466">132520</cx:pt>
          <cx:pt idx="31467">132518</cx:pt>
          <cx:pt idx="31468">132510</cx:pt>
          <cx:pt idx="31469">132503</cx:pt>
          <cx:pt idx="31470">132462</cx:pt>
          <cx:pt idx="31471">132458</cx:pt>
          <cx:pt idx="31472">132451</cx:pt>
          <cx:pt idx="31473">132444</cx:pt>
          <cx:pt idx="31474">132443</cx:pt>
          <cx:pt idx="31475">132433</cx:pt>
          <cx:pt idx="31476">132429</cx:pt>
          <cx:pt idx="31477">132403</cx:pt>
          <cx:pt idx="31478">132400</cx:pt>
          <cx:pt idx="31479">132392</cx:pt>
          <cx:pt idx="31480">132386</cx:pt>
          <cx:pt idx="31481">132384</cx:pt>
          <cx:pt idx="31482">132381</cx:pt>
          <cx:pt idx="31483">132376</cx:pt>
          <cx:pt idx="31484">132365</cx:pt>
          <cx:pt idx="31485">132364</cx:pt>
          <cx:pt idx="31486">132359</cx:pt>
          <cx:pt idx="31487">132355</cx:pt>
          <cx:pt idx="31488">132354</cx:pt>
          <cx:pt idx="31489">132337</cx:pt>
          <cx:pt idx="31490">132336</cx:pt>
          <cx:pt idx="31491">132321</cx:pt>
          <cx:pt idx="31492">132320</cx:pt>
          <cx:pt idx="31493">132315</cx:pt>
          <cx:pt idx="31494">132314</cx:pt>
          <cx:pt idx="31495">132301</cx:pt>
          <cx:pt idx="31496">132285</cx:pt>
          <cx:pt idx="31497">132267</cx:pt>
          <cx:pt idx="31498">132264</cx:pt>
          <cx:pt idx="31499">132262</cx:pt>
          <cx:pt idx="31500">132250</cx:pt>
          <cx:pt idx="31501">132203</cx:pt>
          <cx:pt idx="31502">132189</cx:pt>
          <cx:pt idx="31503">132182</cx:pt>
          <cx:pt idx="31504">132177</cx:pt>
          <cx:pt idx="31505">132160</cx:pt>
          <cx:pt idx="31506">132160</cx:pt>
          <cx:pt idx="31507">132145</cx:pt>
          <cx:pt idx="31508">132144</cx:pt>
          <cx:pt idx="31509">132144</cx:pt>
          <cx:pt idx="31510">132115</cx:pt>
          <cx:pt idx="31511">132111</cx:pt>
          <cx:pt idx="31512">132103</cx:pt>
          <cx:pt idx="31513">132088</cx:pt>
          <cx:pt idx="31514">132070</cx:pt>
          <cx:pt idx="31515">132038</cx:pt>
          <cx:pt idx="31516">132023</cx:pt>
          <cx:pt idx="31517">132011</cx:pt>
          <cx:pt idx="31518">131989</cx:pt>
          <cx:pt idx="31519">131959</cx:pt>
          <cx:pt idx="31520">131958</cx:pt>
          <cx:pt idx="31521">131947</cx:pt>
          <cx:pt idx="31522">131929</cx:pt>
          <cx:pt idx="31523">131921</cx:pt>
          <cx:pt idx="31524">131909</cx:pt>
          <cx:pt idx="31525">131896</cx:pt>
          <cx:pt idx="31526">131879</cx:pt>
          <cx:pt idx="31527">131868</cx:pt>
          <cx:pt idx="31528">131867</cx:pt>
          <cx:pt idx="31529">131839</cx:pt>
          <cx:pt idx="31530">131830</cx:pt>
          <cx:pt idx="31531">131823</cx:pt>
          <cx:pt idx="31532">131821</cx:pt>
          <cx:pt idx="31533">131818</cx:pt>
          <cx:pt idx="31534">131768</cx:pt>
          <cx:pt idx="31535">131763</cx:pt>
          <cx:pt idx="31536">131746</cx:pt>
          <cx:pt idx="31537">131738</cx:pt>
          <cx:pt idx="31538">131720</cx:pt>
          <cx:pt idx="31539">131717</cx:pt>
          <cx:pt idx="31540">131648</cx:pt>
          <cx:pt idx="31541">131629</cx:pt>
          <cx:pt idx="31542">131585</cx:pt>
          <cx:pt idx="31543">131585</cx:pt>
          <cx:pt idx="31544">131582</cx:pt>
          <cx:pt idx="31545">131572</cx:pt>
          <cx:pt idx="31546">131547</cx:pt>
          <cx:pt idx="31547">131541</cx:pt>
          <cx:pt idx="31548">131538</cx:pt>
          <cx:pt idx="31549">131523</cx:pt>
          <cx:pt idx="31550">131513</cx:pt>
          <cx:pt idx="31551">131495</cx:pt>
          <cx:pt idx="31552">131489</cx:pt>
          <cx:pt idx="31553">131486</cx:pt>
          <cx:pt idx="31554">131415</cx:pt>
          <cx:pt idx="31555">131379</cx:pt>
          <cx:pt idx="31556">131371</cx:pt>
          <cx:pt idx="31557">131366</cx:pt>
          <cx:pt idx="31558">131343</cx:pt>
          <cx:pt idx="31559">131341</cx:pt>
          <cx:pt idx="31560">131338</cx:pt>
          <cx:pt idx="31561">131310</cx:pt>
          <cx:pt idx="31562">131274</cx:pt>
          <cx:pt idx="31563">131250</cx:pt>
          <cx:pt idx="31564">131218</cx:pt>
          <cx:pt idx="31565">131214</cx:pt>
          <cx:pt idx="31566">131160</cx:pt>
          <cx:pt idx="31567">131155</cx:pt>
          <cx:pt idx="31568">131100</cx:pt>
          <cx:pt idx="31569">131093</cx:pt>
          <cx:pt idx="31570">131082</cx:pt>
          <cx:pt idx="31571">131061</cx:pt>
          <cx:pt idx="31572">131026</cx:pt>
          <cx:pt idx="31573">131005</cx:pt>
          <cx:pt idx="31574">131004</cx:pt>
          <cx:pt idx="31575">130964</cx:pt>
          <cx:pt idx="31576">130934</cx:pt>
          <cx:pt idx="31577">130920</cx:pt>
          <cx:pt idx="31578">130905</cx:pt>
          <cx:pt idx="31579">130861</cx:pt>
          <cx:pt idx="31580">130855</cx:pt>
          <cx:pt idx="31581">130849</cx:pt>
          <cx:pt idx="31582">130840</cx:pt>
          <cx:pt idx="31583">130815</cx:pt>
          <cx:pt idx="31584">130757</cx:pt>
          <cx:pt idx="31585">130756</cx:pt>
          <cx:pt idx="31586">130749</cx:pt>
          <cx:pt idx="31587">130737</cx:pt>
          <cx:pt idx="31588">130722</cx:pt>
          <cx:pt idx="31589">130715</cx:pt>
          <cx:pt idx="31590">130710</cx:pt>
          <cx:pt idx="31591">130702</cx:pt>
          <cx:pt idx="31592">130694</cx:pt>
          <cx:pt idx="31593">130677</cx:pt>
          <cx:pt idx="31594">130618</cx:pt>
          <cx:pt idx="31595">130578</cx:pt>
          <cx:pt idx="31596">130551</cx:pt>
          <cx:pt idx="31597">130550</cx:pt>
          <cx:pt idx="31598">130531</cx:pt>
          <cx:pt idx="31599">130517</cx:pt>
          <cx:pt idx="31600">130512</cx:pt>
          <cx:pt idx="31601">130512</cx:pt>
          <cx:pt idx="31602">130497</cx:pt>
          <cx:pt idx="31603">130476</cx:pt>
          <cx:pt idx="31604">130471</cx:pt>
          <cx:pt idx="31605">130416</cx:pt>
          <cx:pt idx="31606">130404</cx:pt>
          <cx:pt idx="31607">130403</cx:pt>
          <cx:pt idx="31608">130400</cx:pt>
          <cx:pt idx="31609">130393</cx:pt>
          <cx:pt idx="31610">130393</cx:pt>
          <cx:pt idx="31611">130378</cx:pt>
          <cx:pt idx="31612">130364</cx:pt>
          <cx:pt idx="31613">130333</cx:pt>
          <cx:pt idx="31614">130330</cx:pt>
          <cx:pt idx="31615">130329</cx:pt>
          <cx:pt idx="31616">130309</cx:pt>
          <cx:pt idx="31617">130305</cx:pt>
          <cx:pt idx="31618">130291</cx:pt>
          <cx:pt idx="31619">130290</cx:pt>
          <cx:pt idx="31620">130288</cx:pt>
          <cx:pt idx="31621">130267</cx:pt>
          <cx:pt idx="31622">130257</cx:pt>
          <cx:pt idx="31623">130248</cx:pt>
          <cx:pt idx="31624">130225</cx:pt>
          <cx:pt idx="31625">130199</cx:pt>
          <cx:pt idx="31626">130172</cx:pt>
          <cx:pt idx="31627">130161</cx:pt>
          <cx:pt idx="31628">130151</cx:pt>
          <cx:pt idx="31629">130129</cx:pt>
          <cx:pt idx="31630">130121</cx:pt>
          <cx:pt idx="31631">130114</cx:pt>
          <cx:pt idx="31632">130068</cx:pt>
          <cx:pt idx="31633">130057</cx:pt>
          <cx:pt idx="31634">130050</cx:pt>
          <cx:pt idx="31635">130037</cx:pt>
          <cx:pt idx="31636">130033</cx:pt>
          <cx:pt idx="31637">130028</cx:pt>
          <cx:pt idx="31638">129991</cx:pt>
          <cx:pt idx="31639">129985</cx:pt>
          <cx:pt idx="31640">129946</cx:pt>
          <cx:pt idx="31641">129946</cx:pt>
          <cx:pt idx="31642">129930</cx:pt>
          <cx:pt idx="31643">129884</cx:pt>
          <cx:pt idx="31644">129882</cx:pt>
          <cx:pt idx="31645">129859</cx:pt>
          <cx:pt idx="31646">129820</cx:pt>
          <cx:pt idx="31647">129817</cx:pt>
          <cx:pt idx="31648">129804</cx:pt>
          <cx:pt idx="31649">129797</cx:pt>
          <cx:pt idx="31650">129795</cx:pt>
          <cx:pt idx="31651">129793</cx:pt>
          <cx:pt idx="31652">129790</cx:pt>
          <cx:pt idx="31653">129786</cx:pt>
          <cx:pt idx="31654">129777</cx:pt>
          <cx:pt idx="31655">129769</cx:pt>
          <cx:pt idx="31656">129769</cx:pt>
          <cx:pt idx="31657">129761</cx:pt>
          <cx:pt idx="31658">129753</cx:pt>
          <cx:pt idx="31659">129747</cx:pt>
          <cx:pt idx="31660">129738</cx:pt>
          <cx:pt idx="31661">129716</cx:pt>
          <cx:pt idx="31662">129703</cx:pt>
          <cx:pt idx="31663">129690</cx:pt>
          <cx:pt idx="31664">129687</cx:pt>
          <cx:pt idx="31665">129649</cx:pt>
          <cx:pt idx="31666">129607</cx:pt>
          <cx:pt idx="31667">129598</cx:pt>
          <cx:pt idx="31668">129537</cx:pt>
          <cx:pt idx="31669">129528</cx:pt>
          <cx:pt idx="31670">129522</cx:pt>
          <cx:pt idx="31671">129517</cx:pt>
          <cx:pt idx="31672">129512</cx:pt>
          <cx:pt idx="31673">129459</cx:pt>
          <cx:pt idx="31674">129420</cx:pt>
          <cx:pt idx="31675">129394</cx:pt>
          <cx:pt idx="31676">129383</cx:pt>
          <cx:pt idx="31677">129360</cx:pt>
          <cx:pt idx="31678">129325</cx:pt>
          <cx:pt idx="31679">129316</cx:pt>
          <cx:pt idx="31680">129306</cx:pt>
          <cx:pt idx="31681">129278</cx:pt>
          <cx:pt idx="31682">129267</cx:pt>
          <cx:pt idx="31683">129262</cx:pt>
          <cx:pt idx="31684">129230</cx:pt>
          <cx:pt idx="31685">129228</cx:pt>
          <cx:pt idx="31686">129213</cx:pt>
          <cx:pt idx="31687">129165</cx:pt>
          <cx:pt idx="31688">129125</cx:pt>
          <cx:pt idx="31689">129122</cx:pt>
          <cx:pt idx="31690">129067</cx:pt>
          <cx:pt idx="31691">129057</cx:pt>
          <cx:pt idx="31692">129049</cx:pt>
          <cx:pt idx="31693">129041</cx:pt>
          <cx:pt idx="31694">129009</cx:pt>
          <cx:pt idx="31695">128993</cx:pt>
          <cx:pt idx="31696">128926</cx:pt>
          <cx:pt idx="31697">128923</cx:pt>
          <cx:pt idx="31698">128912</cx:pt>
          <cx:pt idx="31699">128901</cx:pt>
          <cx:pt idx="31700">128895</cx:pt>
          <cx:pt idx="31701">128894</cx:pt>
          <cx:pt idx="31702">128884</cx:pt>
          <cx:pt idx="31703">128868</cx:pt>
          <cx:pt idx="31704">128849</cx:pt>
          <cx:pt idx="31705">128844</cx:pt>
          <cx:pt idx="31706">128826</cx:pt>
          <cx:pt idx="31707">128824</cx:pt>
          <cx:pt idx="31708">128793</cx:pt>
          <cx:pt idx="31709">128792</cx:pt>
          <cx:pt idx="31710">128751</cx:pt>
          <cx:pt idx="31711">128724</cx:pt>
          <cx:pt idx="31712">128704</cx:pt>
          <cx:pt idx="31713">128665</cx:pt>
          <cx:pt idx="31714">128620</cx:pt>
          <cx:pt idx="31715">128608</cx:pt>
          <cx:pt idx="31716">128597</cx:pt>
          <cx:pt idx="31717">128580</cx:pt>
          <cx:pt idx="31718">128579</cx:pt>
          <cx:pt idx="31719">128566</cx:pt>
          <cx:pt idx="31720">128561</cx:pt>
          <cx:pt idx="31721">128545</cx:pt>
          <cx:pt idx="31722">128543</cx:pt>
          <cx:pt idx="31723">128526</cx:pt>
          <cx:pt idx="31724">128508</cx:pt>
          <cx:pt idx="31725">128469</cx:pt>
          <cx:pt idx="31726">128452</cx:pt>
          <cx:pt idx="31727">128442</cx:pt>
          <cx:pt idx="31728">128435</cx:pt>
          <cx:pt idx="31729">128434</cx:pt>
          <cx:pt idx="31730">128426</cx:pt>
          <cx:pt idx="31731">128405</cx:pt>
          <cx:pt idx="31732">128402</cx:pt>
          <cx:pt idx="31733">128399</cx:pt>
          <cx:pt idx="31734">128390</cx:pt>
          <cx:pt idx="31735">128377</cx:pt>
          <cx:pt idx="31736">128377</cx:pt>
          <cx:pt idx="31737">128360</cx:pt>
          <cx:pt idx="31738">128353</cx:pt>
          <cx:pt idx="31739">128344</cx:pt>
          <cx:pt idx="31740">128344</cx:pt>
          <cx:pt idx="31741">128343</cx:pt>
          <cx:pt idx="31742">128338</cx:pt>
          <cx:pt idx="31743">128334</cx:pt>
          <cx:pt idx="31744">128321</cx:pt>
          <cx:pt idx="31745">128316</cx:pt>
          <cx:pt idx="31746">128315</cx:pt>
          <cx:pt idx="31747">128311</cx:pt>
          <cx:pt idx="31748">128305</cx:pt>
          <cx:pt idx="31749">128281</cx:pt>
          <cx:pt idx="31750">128259</cx:pt>
          <cx:pt idx="31751">128257</cx:pt>
          <cx:pt idx="31752">128221</cx:pt>
          <cx:pt idx="31753">128175</cx:pt>
          <cx:pt idx="31754">128155</cx:pt>
          <cx:pt idx="31755">128150</cx:pt>
          <cx:pt idx="31756">128123</cx:pt>
          <cx:pt idx="31757">128106</cx:pt>
          <cx:pt idx="31758">128063</cx:pt>
          <cx:pt idx="31759">128036</cx:pt>
          <cx:pt idx="31760">128021</cx:pt>
          <cx:pt idx="31761">128011</cx:pt>
          <cx:pt idx="31762">127987</cx:pt>
          <cx:pt idx="31763">127984</cx:pt>
          <cx:pt idx="31764">127981</cx:pt>
          <cx:pt idx="31765">127970</cx:pt>
          <cx:pt idx="31766">127968</cx:pt>
          <cx:pt idx="31767">127932</cx:pt>
          <cx:pt idx="31768">127927</cx:pt>
          <cx:pt idx="31769">127923</cx:pt>
          <cx:pt idx="31770">127913</cx:pt>
          <cx:pt idx="31771">127879</cx:pt>
          <cx:pt idx="31772">127871</cx:pt>
          <cx:pt idx="31773">127869</cx:pt>
          <cx:pt idx="31774">127862</cx:pt>
          <cx:pt idx="31775">127780</cx:pt>
          <cx:pt idx="31776">127775</cx:pt>
          <cx:pt idx="31777">127766</cx:pt>
          <cx:pt idx="31778">127747</cx:pt>
          <cx:pt idx="31779">127745</cx:pt>
          <cx:pt idx="31780">127711</cx:pt>
          <cx:pt idx="31781">127676</cx:pt>
          <cx:pt idx="31782">127668</cx:pt>
          <cx:pt idx="31783">127639</cx:pt>
          <cx:pt idx="31784">127635</cx:pt>
          <cx:pt idx="31785">127607</cx:pt>
          <cx:pt idx="31786">127599</cx:pt>
          <cx:pt idx="31787">127598</cx:pt>
          <cx:pt idx="31788">127583</cx:pt>
          <cx:pt idx="31789">127582</cx:pt>
          <cx:pt idx="31790">127568</cx:pt>
          <cx:pt idx="31791">127553</cx:pt>
          <cx:pt idx="31792">127549</cx:pt>
          <cx:pt idx="31793">127547</cx:pt>
          <cx:pt idx="31794">127454</cx:pt>
          <cx:pt idx="31795">127430</cx:pt>
          <cx:pt idx="31796">127412</cx:pt>
          <cx:pt idx="31797">127390</cx:pt>
          <cx:pt idx="31798">127374</cx:pt>
          <cx:pt idx="31799">127356</cx:pt>
          <cx:pt idx="31800">127344</cx:pt>
          <cx:pt idx="31801">127330</cx:pt>
          <cx:pt idx="31802">127326</cx:pt>
          <cx:pt idx="31803">127319</cx:pt>
          <cx:pt idx="31804">127307</cx:pt>
          <cx:pt idx="31805">127289</cx:pt>
          <cx:pt idx="31806">127275</cx:pt>
          <cx:pt idx="31807">127271</cx:pt>
          <cx:pt idx="31808">127270</cx:pt>
          <cx:pt idx="31809">127266</cx:pt>
          <cx:pt idx="31810">127263</cx:pt>
          <cx:pt idx="31811">127256</cx:pt>
          <cx:pt idx="31812">127254</cx:pt>
          <cx:pt idx="31813">127252</cx:pt>
          <cx:pt idx="31814">127251</cx:pt>
          <cx:pt idx="31815">127189</cx:pt>
          <cx:pt idx="31816">127185</cx:pt>
          <cx:pt idx="31817">127183</cx:pt>
          <cx:pt idx="31818">127168</cx:pt>
          <cx:pt idx="31819">127159</cx:pt>
          <cx:pt idx="31820">127156</cx:pt>
          <cx:pt idx="31821">127139</cx:pt>
          <cx:pt idx="31822">127121</cx:pt>
          <cx:pt idx="31823">127107</cx:pt>
          <cx:pt idx="31824">127102</cx:pt>
          <cx:pt idx="31825">127088</cx:pt>
          <cx:pt idx="31826">127071</cx:pt>
          <cx:pt idx="31827">127061</cx:pt>
          <cx:pt idx="31828">127040</cx:pt>
          <cx:pt idx="31829">127014</cx:pt>
          <cx:pt idx="31830">127004</cx:pt>
          <cx:pt idx="31831">126988</cx:pt>
          <cx:pt idx="31832">126977</cx:pt>
          <cx:pt idx="31833">126966</cx:pt>
          <cx:pt idx="31834">126965</cx:pt>
          <cx:pt idx="31835">126961</cx:pt>
          <cx:pt idx="31836">126955</cx:pt>
          <cx:pt idx="31837">126885</cx:pt>
          <cx:pt idx="31838">126829</cx:pt>
          <cx:pt idx="31839">126730</cx:pt>
          <cx:pt idx="31840">126727</cx:pt>
          <cx:pt idx="31841">126724</cx:pt>
          <cx:pt idx="31842">126714</cx:pt>
          <cx:pt idx="31843">126671</cx:pt>
          <cx:pt idx="31844">126661</cx:pt>
          <cx:pt idx="31845">126659</cx:pt>
          <cx:pt idx="31846">126636</cx:pt>
          <cx:pt idx="31847">126632</cx:pt>
          <cx:pt idx="31848">126596</cx:pt>
          <cx:pt idx="31849">126588</cx:pt>
          <cx:pt idx="31850">126584</cx:pt>
          <cx:pt idx="31851">126584</cx:pt>
          <cx:pt idx="31852">126568</cx:pt>
          <cx:pt idx="31853">126548</cx:pt>
          <cx:pt idx="31854">126547</cx:pt>
          <cx:pt idx="31855">126532</cx:pt>
          <cx:pt idx="31856">126529</cx:pt>
          <cx:pt idx="31857">126524</cx:pt>
          <cx:pt idx="31858">126519</cx:pt>
          <cx:pt idx="31859">126515</cx:pt>
          <cx:pt idx="31860">126489</cx:pt>
          <cx:pt idx="31861">126449</cx:pt>
          <cx:pt idx="31862">126423</cx:pt>
          <cx:pt idx="31863">126415</cx:pt>
          <cx:pt idx="31864">126410</cx:pt>
          <cx:pt idx="31865">126383</cx:pt>
          <cx:pt idx="31866">126374</cx:pt>
          <cx:pt idx="31867">126371</cx:pt>
          <cx:pt idx="31868">126351</cx:pt>
          <cx:pt idx="31869">126321</cx:pt>
          <cx:pt idx="31870">126317</cx:pt>
          <cx:pt idx="31871">126297</cx:pt>
          <cx:pt idx="31872">126282</cx:pt>
          <cx:pt idx="31873">126277</cx:pt>
          <cx:pt idx="31874">126257</cx:pt>
          <cx:pt idx="31875">126239</cx:pt>
          <cx:pt idx="31876">126234</cx:pt>
          <cx:pt idx="31877">126224</cx:pt>
          <cx:pt idx="31878">126213</cx:pt>
          <cx:pt idx="31879">126170</cx:pt>
          <cx:pt idx="31880">126168</cx:pt>
          <cx:pt idx="31881">126167</cx:pt>
          <cx:pt idx="31882">126157</cx:pt>
          <cx:pt idx="31883">126133</cx:pt>
          <cx:pt idx="31884">126129</cx:pt>
          <cx:pt idx="31885">126110</cx:pt>
          <cx:pt idx="31886">126089</cx:pt>
          <cx:pt idx="31887">126077</cx:pt>
          <cx:pt idx="31888">126072</cx:pt>
          <cx:pt idx="31889">126057</cx:pt>
          <cx:pt idx="31890">126014</cx:pt>
          <cx:pt idx="31891">126012</cx:pt>
          <cx:pt idx="31892">126003</cx:pt>
          <cx:pt idx="31893">125999</cx:pt>
          <cx:pt idx="31894">125984</cx:pt>
          <cx:pt idx="31895">125973</cx:pt>
          <cx:pt idx="31896">125958</cx:pt>
          <cx:pt idx="31897">125929</cx:pt>
          <cx:pt idx="31898">125924</cx:pt>
          <cx:pt idx="31899">125921</cx:pt>
          <cx:pt idx="31900">125898</cx:pt>
          <cx:pt idx="31901">125827</cx:pt>
          <cx:pt idx="31902">125817</cx:pt>
          <cx:pt idx="31903">125797</cx:pt>
          <cx:pt idx="31904">125797</cx:pt>
          <cx:pt idx="31905">125791</cx:pt>
          <cx:pt idx="31906">125779</cx:pt>
          <cx:pt idx="31907">125768</cx:pt>
          <cx:pt idx="31908">125766</cx:pt>
          <cx:pt idx="31909">125763</cx:pt>
          <cx:pt idx="31910">125743</cx:pt>
          <cx:pt idx="31911">125741</cx:pt>
          <cx:pt idx="31912">125728</cx:pt>
          <cx:pt idx="31913">125719</cx:pt>
          <cx:pt idx="31914">125706</cx:pt>
          <cx:pt idx="31915">125681</cx:pt>
          <cx:pt idx="31916">125638</cx:pt>
          <cx:pt idx="31917">125635</cx:pt>
          <cx:pt idx="31918">125609</cx:pt>
          <cx:pt idx="31919">125581</cx:pt>
          <cx:pt idx="31920">125571</cx:pt>
          <cx:pt idx="31921">125556</cx:pt>
          <cx:pt idx="31922">125543</cx:pt>
          <cx:pt idx="31923">125519</cx:pt>
          <cx:pt idx="31924">125491</cx:pt>
          <cx:pt idx="31925">125471</cx:pt>
          <cx:pt idx="31926">125433</cx:pt>
          <cx:pt idx="31927">125392</cx:pt>
          <cx:pt idx="31928">125390</cx:pt>
          <cx:pt idx="31929">125384</cx:pt>
          <cx:pt idx="31930">125378</cx:pt>
          <cx:pt idx="31931">125370</cx:pt>
          <cx:pt idx="31932">125357</cx:pt>
          <cx:pt idx="31933">125349</cx:pt>
          <cx:pt idx="31934">125325</cx:pt>
          <cx:pt idx="31935">125321</cx:pt>
          <cx:pt idx="31936">125316</cx:pt>
          <cx:pt idx="31937">125310</cx:pt>
          <cx:pt idx="31938">125301</cx:pt>
          <cx:pt idx="31939">125297</cx:pt>
          <cx:pt idx="31940">125292</cx:pt>
          <cx:pt idx="31941">125286</cx:pt>
          <cx:pt idx="31942">125273</cx:pt>
          <cx:pt idx="31943">125258</cx:pt>
          <cx:pt idx="31944">125256</cx:pt>
          <cx:pt idx="31945">125251</cx:pt>
          <cx:pt idx="31946">125220</cx:pt>
          <cx:pt idx="31947">125217</cx:pt>
          <cx:pt idx="31948">125212</cx:pt>
          <cx:pt idx="31949">125204</cx:pt>
          <cx:pt idx="31950">125202</cx:pt>
          <cx:pt idx="31951">125187</cx:pt>
          <cx:pt idx="31952">125165</cx:pt>
          <cx:pt idx="31953">125144</cx:pt>
          <cx:pt idx="31954">125142</cx:pt>
          <cx:pt idx="31955">125111</cx:pt>
          <cx:pt idx="31956">125103</cx:pt>
          <cx:pt idx="31957">125094</cx:pt>
          <cx:pt idx="31958">125092</cx:pt>
          <cx:pt idx="31959">125080</cx:pt>
          <cx:pt idx="31960">125079</cx:pt>
          <cx:pt idx="31961">125078</cx:pt>
          <cx:pt idx="31962">125065</cx:pt>
          <cx:pt idx="31963">125001</cx:pt>
          <cx:pt idx="31964">124990</cx:pt>
          <cx:pt idx="31965">124981</cx:pt>
          <cx:pt idx="31966">124971</cx:pt>
          <cx:pt idx="31967">124971</cx:pt>
          <cx:pt idx="31968">124903</cx:pt>
          <cx:pt idx="31969">124871</cx:pt>
          <cx:pt idx="31970">124868</cx:pt>
          <cx:pt idx="31971">124866</cx:pt>
          <cx:pt idx="31972">124864</cx:pt>
          <cx:pt idx="31973">124861</cx:pt>
          <cx:pt idx="31974">124847</cx:pt>
          <cx:pt idx="31975">124842</cx:pt>
          <cx:pt idx="31976">124842</cx:pt>
          <cx:pt idx="31977">124818</cx:pt>
          <cx:pt idx="31978">124814</cx:pt>
          <cx:pt idx="31979">124809</cx:pt>
          <cx:pt idx="31980">124807</cx:pt>
          <cx:pt idx="31981">124799</cx:pt>
          <cx:pt idx="31982">124756</cx:pt>
          <cx:pt idx="31983">124756</cx:pt>
          <cx:pt idx="31984">124752</cx:pt>
          <cx:pt idx="31985">124750</cx:pt>
          <cx:pt idx="31986">124749</cx:pt>
          <cx:pt idx="31987">124747</cx:pt>
          <cx:pt idx="31988">124745</cx:pt>
          <cx:pt idx="31989">124729</cx:pt>
          <cx:pt idx="31990">124727</cx:pt>
          <cx:pt idx="31991">124697</cx:pt>
          <cx:pt idx="31992">124681</cx:pt>
          <cx:pt idx="31993">124678</cx:pt>
          <cx:pt idx="31994">124676</cx:pt>
          <cx:pt idx="31995">124671</cx:pt>
          <cx:pt idx="31996">124670</cx:pt>
          <cx:pt idx="31997">124668</cx:pt>
          <cx:pt idx="31998">124602</cx:pt>
          <cx:pt idx="31999">124599</cx:pt>
          <cx:pt idx="32000">124576</cx:pt>
          <cx:pt idx="32001">124575</cx:pt>
          <cx:pt idx="32002">124565</cx:pt>
          <cx:pt idx="32003">124460</cx:pt>
          <cx:pt idx="32004">124458</cx:pt>
          <cx:pt idx="32005">124453</cx:pt>
          <cx:pt idx="32006">124412</cx:pt>
          <cx:pt idx="32007">124402</cx:pt>
          <cx:pt idx="32008">124385</cx:pt>
          <cx:pt idx="32009">124384</cx:pt>
          <cx:pt idx="32010">124381</cx:pt>
          <cx:pt idx="32011">124339</cx:pt>
          <cx:pt idx="32012">124338</cx:pt>
          <cx:pt idx="32013">124336</cx:pt>
          <cx:pt idx="32014">124333</cx:pt>
          <cx:pt idx="32015">124321</cx:pt>
          <cx:pt idx="32016">124320</cx:pt>
          <cx:pt idx="32017">124280</cx:pt>
          <cx:pt idx="32018">124266</cx:pt>
          <cx:pt idx="32019">124218</cx:pt>
          <cx:pt idx="32020">124208</cx:pt>
          <cx:pt idx="32021">124190</cx:pt>
          <cx:pt idx="32022">124172</cx:pt>
          <cx:pt idx="32023">124144</cx:pt>
          <cx:pt idx="32024">124141</cx:pt>
          <cx:pt idx="32025">124132</cx:pt>
          <cx:pt idx="32026">124117</cx:pt>
          <cx:pt idx="32027">124117</cx:pt>
          <cx:pt idx="32028">124117</cx:pt>
          <cx:pt idx="32029">124087</cx:pt>
          <cx:pt idx="32030">124075</cx:pt>
          <cx:pt idx="32031">124072</cx:pt>
          <cx:pt idx="32032">124060</cx:pt>
          <cx:pt idx="32033">124052</cx:pt>
          <cx:pt idx="32034">124023</cx:pt>
          <cx:pt idx="32035">123956</cx:pt>
          <cx:pt idx="32036">123951</cx:pt>
          <cx:pt idx="32037">123949</cx:pt>
          <cx:pt idx="32038">123920</cx:pt>
          <cx:pt idx="32039">123910</cx:pt>
          <cx:pt idx="32040">123905</cx:pt>
          <cx:pt idx="32041">123899</cx:pt>
          <cx:pt idx="32042">123874</cx:pt>
          <cx:pt idx="32043">123866</cx:pt>
          <cx:pt idx="32044">123851</cx:pt>
          <cx:pt idx="32045">123840</cx:pt>
          <cx:pt idx="32046">123829</cx:pt>
          <cx:pt idx="32047">123826</cx:pt>
          <cx:pt idx="32048">123826</cx:pt>
          <cx:pt idx="32049">123804</cx:pt>
          <cx:pt idx="32050">123790</cx:pt>
          <cx:pt idx="32051">123781</cx:pt>
          <cx:pt idx="32052">123778</cx:pt>
          <cx:pt idx="32053">123764</cx:pt>
          <cx:pt idx="32054">123747</cx:pt>
          <cx:pt idx="32055">123747</cx:pt>
          <cx:pt idx="32056">123739</cx:pt>
          <cx:pt idx="32057">123729</cx:pt>
          <cx:pt idx="32058">123728</cx:pt>
          <cx:pt idx="32059">123721</cx:pt>
          <cx:pt idx="32060">123706</cx:pt>
          <cx:pt idx="32061">123701</cx:pt>
          <cx:pt idx="32062">123700</cx:pt>
          <cx:pt idx="32063">123675</cx:pt>
          <cx:pt idx="32064">123675</cx:pt>
          <cx:pt idx="32065">123655</cx:pt>
          <cx:pt idx="32066">123649</cx:pt>
          <cx:pt idx="32067">123626</cx:pt>
          <cx:pt idx="32068">123589</cx:pt>
          <cx:pt idx="32069">123565</cx:pt>
          <cx:pt idx="32070">123557</cx:pt>
          <cx:pt idx="32071">123551</cx:pt>
          <cx:pt idx="32072">123505</cx:pt>
          <cx:pt idx="32073">123496</cx:pt>
          <cx:pt idx="32074">123491</cx:pt>
          <cx:pt idx="32075">123488</cx:pt>
          <cx:pt idx="32076">123466</cx:pt>
          <cx:pt idx="32077">123451</cx:pt>
          <cx:pt idx="32078">123450</cx:pt>
          <cx:pt idx="32079">123433</cx:pt>
          <cx:pt idx="32080">123425</cx:pt>
          <cx:pt idx="32081">123425</cx:pt>
          <cx:pt idx="32082">123421</cx:pt>
          <cx:pt idx="32083">123416</cx:pt>
          <cx:pt idx="32084">123414</cx:pt>
          <cx:pt idx="32085">123410</cx:pt>
          <cx:pt idx="32086">123356</cx:pt>
          <cx:pt idx="32087">123350</cx:pt>
          <cx:pt idx="32088">123340</cx:pt>
          <cx:pt idx="32089">123332</cx:pt>
          <cx:pt idx="32090">123318</cx:pt>
          <cx:pt idx="32091">123317</cx:pt>
          <cx:pt idx="32092">123313</cx:pt>
          <cx:pt idx="32093">123312</cx:pt>
          <cx:pt idx="32094">123304</cx:pt>
          <cx:pt idx="32095">123281</cx:pt>
          <cx:pt idx="32096">123251</cx:pt>
          <cx:pt idx="32097">123250</cx:pt>
          <cx:pt idx="32098">123236</cx:pt>
          <cx:pt idx="32099">123228</cx:pt>
          <cx:pt idx="32100">123214</cx:pt>
          <cx:pt idx="32101">123209</cx:pt>
          <cx:pt idx="32102">123196</cx:pt>
          <cx:pt idx="32103">123175</cx:pt>
          <cx:pt idx="32104">123173</cx:pt>
          <cx:pt idx="32105">123172</cx:pt>
          <cx:pt idx="32106">123169</cx:pt>
          <cx:pt idx="32107">123155</cx:pt>
          <cx:pt idx="32108">123153</cx:pt>
          <cx:pt idx="32109">123119</cx:pt>
          <cx:pt idx="32110">123106</cx:pt>
          <cx:pt idx="32111">123058</cx:pt>
          <cx:pt idx="32112">123005</cx:pt>
          <cx:pt idx="32113">122987</cx:pt>
          <cx:pt idx="32114">122980</cx:pt>
          <cx:pt idx="32115">122941</cx:pt>
          <cx:pt idx="32116">122906</cx:pt>
          <cx:pt idx="32117">122900</cx:pt>
          <cx:pt idx="32118">122897</cx:pt>
          <cx:pt idx="32119">122887</cx:pt>
          <cx:pt idx="32120">122870</cx:pt>
          <cx:pt idx="32121">122854</cx:pt>
          <cx:pt idx="32122">122848</cx:pt>
          <cx:pt idx="32123">122825</cx:pt>
          <cx:pt idx="32124">122791</cx:pt>
          <cx:pt idx="32125">122759</cx:pt>
          <cx:pt idx="32126">122756</cx:pt>
          <cx:pt idx="32127">122732</cx:pt>
          <cx:pt idx="32128">122728</cx:pt>
          <cx:pt idx="32129">122723</cx:pt>
          <cx:pt idx="32130">122716</cx:pt>
          <cx:pt idx="32131">122705</cx:pt>
          <cx:pt idx="32132">122696</cx:pt>
          <cx:pt idx="32133">122693</cx:pt>
          <cx:pt idx="32134">122685</cx:pt>
          <cx:pt idx="32135">122681</cx:pt>
          <cx:pt idx="32136">122676</cx:pt>
          <cx:pt idx="32137">122673</cx:pt>
          <cx:pt idx="32138">122667</cx:pt>
          <cx:pt idx="32139">122626</cx:pt>
          <cx:pt idx="32140">122594</cx:pt>
          <cx:pt idx="32141">122593</cx:pt>
          <cx:pt idx="32142">122575</cx:pt>
          <cx:pt idx="32143">122547</cx:pt>
          <cx:pt idx="32144">122543</cx:pt>
          <cx:pt idx="32145">122528</cx:pt>
          <cx:pt idx="32146">122525</cx:pt>
          <cx:pt idx="32147">122511</cx:pt>
          <cx:pt idx="32148">122507</cx:pt>
          <cx:pt idx="32149">122506</cx:pt>
          <cx:pt idx="32150">122500</cx:pt>
          <cx:pt idx="32151">122492</cx:pt>
          <cx:pt idx="32152">122489</cx:pt>
          <cx:pt idx="32153">122483</cx:pt>
          <cx:pt idx="32154">122473</cx:pt>
          <cx:pt idx="32155">122461</cx:pt>
          <cx:pt idx="32156">122443</cx:pt>
          <cx:pt idx="32157">122433</cx:pt>
          <cx:pt idx="32158">122429</cx:pt>
          <cx:pt idx="32159">122410</cx:pt>
          <cx:pt idx="32160">122409</cx:pt>
          <cx:pt idx="32161">122408</cx:pt>
          <cx:pt idx="32162">122407</cx:pt>
          <cx:pt idx="32163">122406</cx:pt>
          <cx:pt idx="32164">122404</cx:pt>
          <cx:pt idx="32165">122388</cx:pt>
          <cx:pt idx="32166">122361</cx:pt>
          <cx:pt idx="32167">122348</cx:pt>
          <cx:pt idx="32168">122337</cx:pt>
          <cx:pt idx="32169">122332</cx:pt>
          <cx:pt idx="32170">122324</cx:pt>
          <cx:pt idx="32171">122287</cx:pt>
          <cx:pt idx="32172">122282</cx:pt>
          <cx:pt idx="32173">122261</cx:pt>
          <cx:pt idx="32174">122258</cx:pt>
          <cx:pt idx="32175">122257</cx:pt>
          <cx:pt idx="32176">122243</cx:pt>
          <cx:pt idx="32177">122231</cx:pt>
          <cx:pt idx="32178">122225</cx:pt>
          <cx:pt idx="32179">122186</cx:pt>
          <cx:pt idx="32180">122160</cx:pt>
          <cx:pt idx="32181">122158</cx:pt>
          <cx:pt idx="32182">122149</cx:pt>
          <cx:pt idx="32183">122108</cx:pt>
          <cx:pt idx="32184">122087</cx:pt>
          <cx:pt idx="32185">122078</cx:pt>
          <cx:pt idx="32186">122061</cx:pt>
          <cx:pt idx="32187">122040</cx:pt>
          <cx:pt idx="32188">122031</cx:pt>
          <cx:pt idx="32189">121997</cx:pt>
          <cx:pt idx="32190">121970</cx:pt>
          <cx:pt idx="32191">121952</cx:pt>
          <cx:pt idx="32192">121920</cx:pt>
          <cx:pt idx="32193">121917</cx:pt>
          <cx:pt idx="32194">121896</cx:pt>
          <cx:pt idx="32195">121833</cx:pt>
          <cx:pt idx="32196">121831</cx:pt>
          <cx:pt idx="32197">121818</cx:pt>
          <cx:pt idx="32198">121814</cx:pt>
          <cx:pt idx="32199">121794</cx:pt>
          <cx:pt idx="32200">121775</cx:pt>
          <cx:pt idx="32201">121770</cx:pt>
          <cx:pt idx="32202">121767</cx:pt>
          <cx:pt idx="32203">121759</cx:pt>
          <cx:pt idx="32204">121737</cx:pt>
          <cx:pt idx="32205">121720</cx:pt>
          <cx:pt idx="32206">121709</cx:pt>
          <cx:pt idx="32207">121696</cx:pt>
          <cx:pt idx="32208">121688</cx:pt>
          <cx:pt idx="32209">121685</cx:pt>
          <cx:pt idx="32210">121681</cx:pt>
          <cx:pt idx="32211">121664</cx:pt>
          <cx:pt idx="32212">121652</cx:pt>
          <cx:pt idx="32213">121651</cx:pt>
          <cx:pt idx="32214">121648</cx:pt>
          <cx:pt idx="32215">121640</cx:pt>
          <cx:pt idx="32216">121624</cx:pt>
          <cx:pt idx="32217">121618</cx:pt>
          <cx:pt idx="32218">121612</cx:pt>
          <cx:pt idx="32219">121599</cx:pt>
          <cx:pt idx="32220">121540</cx:pt>
          <cx:pt idx="32221">121530</cx:pt>
          <cx:pt idx="32222">121526</cx:pt>
          <cx:pt idx="32223">121514</cx:pt>
          <cx:pt idx="32224">121506</cx:pt>
          <cx:pt idx="32225">121498</cx:pt>
          <cx:pt idx="32226">121482</cx:pt>
          <cx:pt idx="32227">121471</cx:pt>
          <cx:pt idx="32228">121468</cx:pt>
          <cx:pt idx="32229">121455</cx:pt>
          <cx:pt idx="32230">121429</cx:pt>
          <cx:pt idx="32231">121427</cx:pt>
          <cx:pt idx="32232">121424</cx:pt>
          <cx:pt idx="32233">121422</cx:pt>
          <cx:pt idx="32234">121381</cx:pt>
          <cx:pt idx="32235">121371</cx:pt>
          <cx:pt idx="32236">121354</cx:pt>
          <cx:pt idx="32237">121333</cx:pt>
          <cx:pt idx="32238">121332</cx:pt>
          <cx:pt idx="32239">121307</cx:pt>
          <cx:pt idx="32240">121305</cx:pt>
          <cx:pt idx="32241">121291</cx:pt>
          <cx:pt idx="32242">121277</cx:pt>
          <cx:pt idx="32243">121269</cx:pt>
          <cx:pt idx="32244">121221</cx:pt>
          <cx:pt idx="32245">121216</cx:pt>
          <cx:pt idx="32246">121216</cx:pt>
          <cx:pt idx="32247">121214</cx:pt>
          <cx:pt idx="32248">121133</cx:pt>
          <cx:pt idx="32249">121129</cx:pt>
          <cx:pt idx="32250">121126</cx:pt>
          <cx:pt idx="32251">121113</cx:pt>
          <cx:pt idx="32252">121113</cx:pt>
          <cx:pt idx="32253">121108</cx:pt>
          <cx:pt idx="32254">121090</cx:pt>
          <cx:pt idx="32255">120991</cx:pt>
          <cx:pt idx="32256">120979</cx:pt>
          <cx:pt idx="32257">120958</cx:pt>
          <cx:pt idx="32258">120932</cx:pt>
          <cx:pt idx="32259">120931</cx:pt>
          <cx:pt idx="32260">120926</cx:pt>
          <cx:pt idx="32261">120900</cx:pt>
          <cx:pt idx="32262">120900</cx:pt>
          <cx:pt idx="32263">120889</cx:pt>
          <cx:pt idx="32264">120886</cx:pt>
          <cx:pt idx="32265">120885</cx:pt>
          <cx:pt idx="32266">120880</cx:pt>
          <cx:pt idx="32267">120872</cx:pt>
          <cx:pt idx="32268">120846</cx:pt>
          <cx:pt idx="32269">120798</cx:pt>
          <cx:pt idx="32270">120797</cx:pt>
          <cx:pt idx="32271">120797</cx:pt>
          <cx:pt idx="32272">120780</cx:pt>
          <cx:pt idx="32273">120764</cx:pt>
          <cx:pt idx="32274">120744</cx:pt>
          <cx:pt idx="32275">120732</cx:pt>
          <cx:pt idx="32276">120716</cx:pt>
          <cx:pt idx="32277">120711</cx:pt>
          <cx:pt idx="32278">120711</cx:pt>
          <cx:pt idx="32279">120697</cx:pt>
          <cx:pt idx="32280">120688</cx:pt>
          <cx:pt idx="32281">120682</cx:pt>
          <cx:pt idx="32282">120666</cx:pt>
          <cx:pt idx="32283">120657</cx:pt>
          <cx:pt idx="32284">120649</cx:pt>
          <cx:pt idx="32285">120576</cx:pt>
          <cx:pt idx="32286">120545</cx:pt>
          <cx:pt idx="32287">120537</cx:pt>
          <cx:pt idx="32288">120521</cx:pt>
          <cx:pt idx="32289">120512</cx:pt>
          <cx:pt idx="32290">120508</cx:pt>
          <cx:pt idx="32291">120500</cx:pt>
          <cx:pt idx="32292">120483</cx:pt>
          <cx:pt idx="32293">120473</cx:pt>
          <cx:pt idx="32294">120469</cx:pt>
          <cx:pt idx="32295">120433</cx:pt>
          <cx:pt idx="32296">120424</cx:pt>
          <cx:pt idx="32297">120412</cx:pt>
          <cx:pt idx="32298">120405</cx:pt>
          <cx:pt idx="32299">120378</cx:pt>
          <cx:pt idx="32300">120365</cx:pt>
          <cx:pt idx="32301">120345</cx:pt>
          <cx:pt idx="32302">120336</cx:pt>
          <cx:pt idx="32303">120314</cx:pt>
          <cx:pt idx="32304">120306</cx:pt>
          <cx:pt idx="32305">120302</cx:pt>
          <cx:pt idx="32306">120296</cx:pt>
          <cx:pt idx="32307">120278</cx:pt>
          <cx:pt idx="32308">120275</cx:pt>
          <cx:pt idx="32309">120255</cx:pt>
          <cx:pt idx="32310">120235</cx:pt>
          <cx:pt idx="32311">120233</cx:pt>
          <cx:pt idx="32312">120230</cx:pt>
          <cx:pt idx="32313">120228</cx:pt>
          <cx:pt idx="32314">120208</cx:pt>
          <cx:pt idx="32315">120162</cx:pt>
          <cx:pt idx="32316">120158</cx:pt>
          <cx:pt idx="32317">120133</cx:pt>
          <cx:pt idx="32318">120120</cx:pt>
          <cx:pt idx="32319">120101</cx:pt>
          <cx:pt idx="32320">120081</cx:pt>
          <cx:pt idx="32321">120074</cx:pt>
          <cx:pt idx="32322">120057</cx:pt>
          <cx:pt idx="32323">120036</cx:pt>
          <cx:pt idx="32324">120020</cx:pt>
          <cx:pt idx="32325">119997</cx:pt>
          <cx:pt idx="32326">119993</cx:pt>
          <cx:pt idx="32327">119981</cx:pt>
          <cx:pt idx="32328">119971</cx:pt>
          <cx:pt idx="32329">119969</cx:pt>
          <cx:pt idx="32330">119968</cx:pt>
          <cx:pt idx="32331">119949</cx:pt>
          <cx:pt idx="32332">119903</cx:pt>
          <cx:pt idx="32333">119886</cx:pt>
          <cx:pt idx="32334">119872</cx:pt>
          <cx:pt idx="32335">119858</cx:pt>
          <cx:pt idx="32336">119851</cx:pt>
          <cx:pt idx="32337">119827</cx:pt>
          <cx:pt idx="32338">119818</cx:pt>
          <cx:pt idx="32339">119814</cx:pt>
          <cx:pt idx="32340">119806</cx:pt>
          <cx:pt idx="32341">119790</cx:pt>
          <cx:pt idx="32342">119780</cx:pt>
          <cx:pt idx="32343">119739</cx:pt>
          <cx:pt idx="32344">119738</cx:pt>
          <cx:pt idx="32345">119715</cx:pt>
          <cx:pt idx="32346">119705</cx:pt>
          <cx:pt idx="32347">119700</cx:pt>
          <cx:pt idx="32348">119697</cx:pt>
          <cx:pt idx="32349">119685</cx:pt>
          <cx:pt idx="32350">119664</cx:pt>
          <cx:pt idx="32351">119652</cx:pt>
          <cx:pt idx="32352">119633</cx:pt>
          <cx:pt idx="32353">119623</cx:pt>
          <cx:pt idx="32354">119611</cx:pt>
          <cx:pt idx="32355">119596</cx:pt>
          <cx:pt idx="32356">119593</cx:pt>
          <cx:pt idx="32357">119561</cx:pt>
          <cx:pt idx="32358">119558</cx:pt>
          <cx:pt idx="32359">119541</cx:pt>
          <cx:pt idx="32360">119503</cx:pt>
          <cx:pt idx="32361">119497</cx:pt>
          <cx:pt idx="32362">119489</cx:pt>
          <cx:pt idx="32363">119458</cx:pt>
          <cx:pt idx="32364">119453</cx:pt>
          <cx:pt idx="32365">119451</cx:pt>
          <cx:pt idx="32366">119449</cx:pt>
          <cx:pt idx="32367">119438</cx:pt>
          <cx:pt idx="32368">119437</cx:pt>
          <cx:pt idx="32369">119435</cx:pt>
          <cx:pt idx="32370">119425</cx:pt>
          <cx:pt idx="32371">119423</cx:pt>
          <cx:pt idx="32372">119408</cx:pt>
          <cx:pt idx="32373">119395</cx:pt>
          <cx:pt idx="32374">119371</cx:pt>
          <cx:pt idx="32375">119330</cx:pt>
          <cx:pt idx="32376">119296</cx:pt>
          <cx:pt idx="32377">119281</cx:pt>
          <cx:pt idx="32378">119277</cx:pt>
          <cx:pt idx="32379">119277</cx:pt>
          <cx:pt idx="32380">119277</cx:pt>
          <cx:pt idx="32381">119267</cx:pt>
          <cx:pt idx="32382">119250</cx:pt>
          <cx:pt idx="32383">119230</cx:pt>
          <cx:pt idx="32384">119213</cx:pt>
          <cx:pt idx="32385">119199</cx:pt>
          <cx:pt idx="32386">119189</cx:pt>
          <cx:pt idx="32387">119182</cx:pt>
          <cx:pt idx="32388">119180</cx:pt>
          <cx:pt idx="32389">119177</cx:pt>
          <cx:pt idx="32390">119170</cx:pt>
          <cx:pt idx="32391">119159</cx:pt>
          <cx:pt idx="32392">119110</cx:pt>
          <cx:pt idx="32393">119109</cx:pt>
          <cx:pt idx="32394">119085</cx:pt>
          <cx:pt idx="32395">119071</cx:pt>
          <cx:pt idx="32396">119052</cx:pt>
          <cx:pt idx="32397">119050</cx:pt>
          <cx:pt idx="32398">119049</cx:pt>
          <cx:pt idx="32399">119030</cx:pt>
          <cx:pt idx="32400">119028</cx:pt>
          <cx:pt idx="32401">119028</cx:pt>
          <cx:pt idx="32402">119026</cx:pt>
          <cx:pt idx="32403">119017</cx:pt>
          <cx:pt idx="32404">119011</cx:pt>
          <cx:pt idx="32405">118976</cx:pt>
          <cx:pt idx="32406">118969</cx:pt>
          <cx:pt idx="32407">118967</cx:pt>
          <cx:pt idx="32408">118956</cx:pt>
          <cx:pt idx="32409">118954</cx:pt>
          <cx:pt idx="32410">118946</cx:pt>
          <cx:pt idx="32411">118935</cx:pt>
          <cx:pt idx="32412">118934</cx:pt>
          <cx:pt idx="32413">118927</cx:pt>
          <cx:pt idx="32414">118923</cx:pt>
          <cx:pt idx="32415">118918</cx:pt>
          <cx:pt idx="32416">118901</cx:pt>
          <cx:pt idx="32417">118896</cx:pt>
          <cx:pt idx="32418">118884</cx:pt>
          <cx:pt idx="32419">118861</cx:pt>
          <cx:pt idx="32420">118859</cx:pt>
          <cx:pt idx="32421">118816</cx:pt>
          <cx:pt idx="32422">118787</cx:pt>
          <cx:pt idx="32423">118780</cx:pt>
          <cx:pt idx="32424">118724</cx:pt>
          <cx:pt idx="32425">118715</cx:pt>
          <cx:pt idx="32426">118696</cx:pt>
          <cx:pt idx="32427">118693</cx:pt>
          <cx:pt idx="32428">118687</cx:pt>
          <cx:pt idx="32429">118657</cx:pt>
          <cx:pt idx="32430">118632</cx:pt>
          <cx:pt idx="32431">118621</cx:pt>
          <cx:pt idx="32432">118619</cx:pt>
          <cx:pt idx="32433">118613</cx:pt>
          <cx:pt idx="32434">118579</cx:pt>
          <cx:pt idx="32435">118577</cx:pt>
          <cx:pt idx="32436">118573</cx:pt>
          <cx:pt idx="32437">118555</cx:pt>
          <cx:pt idx="32438">118534</cx:pt>
          <cx:pt idx="32439">118531</cx:pt>
          <cx:pt idx="32440">118494</cx:pt>
          <cx:pt idx="32441">118485</cx:pt>
          <cx:pt idx="32442">118481</cx:pt>
          <cx:pt idx="32443">118455</cx:pt>
          <cx:pt idx="32444">118436</cx:pt>
          <cx:pt idx="32445">118432</cx:pt>
          <cx:pt idx="32446">118429</cx:pt>
          <cx:pt idx="32447">118378</cx:pt>
          <cx:pt idx="32448">118359</cx:pt>
          <cx:pt idx="32449">118343</cx:pt>
          <cx:pt idx="32450">118311</cx:pt>
          <cx:pt idx="32451">118310</cx:pt>
          <cx:pt idx="32452">118304</cx:pt>
          <cx:pt idx="32453">118267</cx:pt>
          <cx:pt idx="32454">118266</cx:pt>
          <cx:pt idx="32455">118247</cx:pt>
          <cx:pt idx="32456">118231</cx:pt>
          <cx:pt idx="32457">118225</cx:pt>
          <cx:pt idx="32458">118219</cx:pt>
          <cx:pt idx="32459">118203</cx:pt>
          <cx:pt idx="32460">118197</cx:pt>
          <cx:pt idx="32461">118184</cx:pt>
          <cx:pt idx="32462">118179</cx:pt>
          <cx:pt idx="32463">118172</cx:pt>
          <cx:pt idx="32464">118170</cx:pt>
          <cx:pt idx="32465">118159</cx:pt>
          <cx:pt idx="32466">118157</cx:pt>
          <cx:pt idx="32467">118135</cx:pt>
          <cx:pt idx="32468">118111</cx:pt>
          <cx:pt idx="32469">118103</cx:pt>
          <cx:pt idx="32470">118097</cx:pt>
          <cx:pt idx="32471">118086</cx:pt>
          <cx:pt idx="32472">118066</cx:pt>
          <cx:pt idx="32473">118054</cx:pt>
          <cx:pt idx="32474">118049</cx:pt>
          <cx:pt idx="32475">118024</cx:pt>
          <cx:pt idx="32476">118019</cx:pt>
          <cx:pt idx="32477">118012</cx:pt>
          <cx:pt idx="32478">118001</cx:pt>
          <cx:pt idx="32479">117989</cx:pt>
          <cx:pt idx="32480">117985</cx:pt>
          <cx:pt idx="32481">117978</cx:pt>
          <cx:pt idx="32482">117974</cx:pt>
          <cx:pt idx="32483">117932</cx:pt>
          <cx:pt idx="32484">117902</cx:pt>
          <cx:pt idx="32485">117882</cx:pt>
          <cx:pt idx="32486">117875</cx:pt>
          <cx:pt idx="32487">117828</cx:pt>
          <cx:pt idx="32488">117810</cx:pt>
          <cx:pt idx="32489">117780</cx:pt>
          <cx:pt idx="32490">117779</cx:pt>
          <cx:pt idx="32491">117766</cx:pt>
          <cx:pt idx="32492">117756</cx:pt>
          <cx:pt idx="32493">117736</cx:pt>
          <cx:pt idx="32494">117721</cx:pt>
          <cx:pt idx="32495">117721</cx:pt>
          <cx:pt idx="32496">117714</cx:pt>
          <cx:pt idx="32497">117711</cx:pt>
          <cx:pt idx="32498">117695</cx:pt>
          <cx:pt idx="32499">117684</cx:pt>
          <cx:pt idx="32500">117682</cx:pt>
          <cx:pt idx="32501">117662</cx:pt>
          <cx:pt idx="32502">117643</cx:pt>
          <cx:pt idx="32503">117631</cx:pt>
          <cx:pt idx="32504">117628</cx:pt>
          <cx:pt idx="32505">117622</cx:pt>
          <cx:pt idx="32506">117618</cx:pt>
          <cx:pt idx="32507">117588</cx:pt>
          <cx:pt idx="32508">117569</cx:pt>
          <cx:pt idx="32509">117567</cx:pt>
          <cx:pt idx="32510">117565</cx:pt>
          <cx:pt idx="32511">117560</cx:pt>
          <cx:pt idx="32512">117527</cx:pt>
          <cx:pt idx="32513">117523</cx:pt>
          <cx:pt idx="32514">117497</cx:pt>
          <cx:pt idx="32515">117456</cx:pt>
          <cx:pt idx="32516">117447</cx:pt>
          <cx:pt idx="32517">117381</cx:pt>
          <cx:pt idx="32518">117371</cx:pt>
          <cx:pt idx="32519">117366</cx:pt>
          <cx:pt idx="32520">117344</cx:pt>
          <cx:pt idx="32521">117331</cx:pt>
          <cx:pt idx="32522">117315</cx:pt>
          <cx:pt idx="32523">117304</cx:pt>
          <cx:pt idx="32524">117294</cx:pt>
          <cx:pt idx="32525">117290</cx:pt>
          <cx:pt idx="32526">117242</cx:pt>
          <cx:pt idx="32527">117211</cx:pt>
          <cx:pt idx="32528">117201</cx:pt>
          <cx:pt idx="32529">117191</cx:pt>
          <cx:pt idx="32530">117189</cx:pt>
          <cx:pt idx="32531">117181</cx:pt>
          <cx:pt idx="32532">117178</cx:pt>
          <cx:pt idx="32533">117177</cx:pt>
          <cx:pt idx="32534">117177</cx:pt>
          <cx:pt idx="32535">117170</cx:pt>
          <cx:pt idx="32536">117162</cx:pt>
          <cx:pt idx="32537">117159</cx:pt>
          <cx:pt idx="32538">117124</cx:pt>
          <cx:pt idx="32539">117120</cx:pt>
          <cx:pt idx="32540">117115</cx:pt>
          <cx:pt idx="32541">117103</cx:pt>
          <cx:pt idx="32542">117103</cx:pt>
          <cx:pt idx="32543">117100</cx:pt>
          <cx:pt idx="32544">117087</cx:pt>
          <cx:pt idx="32545">117077</cx:pt>
          <cx:pt idx="32546">117071</cx:pt>
          <cx:pt idx="32547">117063</cx:pt>
          <cx:pt idx="32548">117043</cx:pt>
          <cx:pt idx="32549">117026</cx:pt>
          <cx:pt idx="32550">117022</cx:pt>
          <cx:pt idx="32551">117016</cx:pt>
          <cx:pt idx="32552">116987</cx:pt>
          <cx:pt idx="32553">116984</cx:pt>
          <cx:pt idx="32554">116979</cx:pt>
          <cx:pt idx="32555">116975</cx:pt>
          <cx:pt idx="32556">116948</cx:pt>
          <cx:pt idx="32557">116946</cx:pt>
          <cx:pt idx="32558">116931</cx:pt>
          <cx:pt idx="32559">116873</cx:pt>
          <cx:pt idx="32560">116860</cx:pt>
          <cx:pt idx="32561">116855</cx:pt>
          <cx:pt idx="32562">116843</cx:pt>
          <cx:pt idx="32563">116843</cx:pt>
          <cx:pt idx="32564">116820</cx:pt>
          <cx:pt idx="32565">116818</cx:pt>
          <cx:pt idx="32566">116798</cx:pt>
          <cx:pt idx="32567">116756</cx:pt>
          <cx:pt idx="32568">116756</cx:pt>
          <cx:pt idx="32569">116745</cx:pt>
          <cx:pt idx="32570">116690</cx:pt>
          <cx:pt idx="32571">116686</cx:pt>
          <cx:pt idx="32572">116682</cx:pt>
          <cx:pt idx="32573">116676</cx:pt>
          <cx:pt idx="32574">116675</cx:pt>
          <cx:pt idx="32575">116672</cx:pt>
          <cx:pt idx="32576">116665</cx:pt>
          <cx:pt idx="32577">116660</cx:pt>
          <cx:pt idx="32578">116648</cx:pt>
          <cx:pt idx="32579">116644</cx:pt>
          <cx:pt idx="32580">116638</cx:pt>
          <cx:pt idx="32581">116630</cx:pt>
          <cx:pt idx="32582">116629</cx:pt>
          <cx:pt idx="32583">116623</cx:pt>
          <cx:pt idx="32584">116610</cx:pt>
          <cx:pt idx="32585">116607</cx:pt>
          <cx:pt idx="32586">116580</cx:pt>
          <cx:pt idx="32587">116577</cx:pt>
          <cx:pt idx="32588">116572</cx:pt>
          <cx:pt idx="32589">116539</cx:pt>
          <cx:pt idx="32590">116529</cx:pt>
          <cx:pt idx="32591">116512</cx:pt>
          <cx:pt idx="32592">116445</cx:pt>
          <cx:pt idx="32593">116431</cx:pt>
          <cx:pt idx="32594">116428</cx:pt>
          <cx:pt idx="32595">116428</cx:pt>
          <cx:pt idx="32596">116400</cx:pt>
          <cx:pt idx="32597">116392</cx:pt>
          <cx:pt idx="32598">116344</cx:pt>
          <cx:pt idx="32599">116344</cx:pt>
          <cx:pt idx="32600">116333</cx:pt>
          <cx:pt idx="32601">116314</cx:pt>
          <cx:pt idx="32602">116297</cx:pt>
          <cx:pt idx="32603">116294</cx:pt>
          <cx:pt idx="32604">116258</cx:pt>
          <cx:pt idx="32605">116243</cx:pt>
          <cx:pt idx="32606">116229</cx:pt>
          <cx:pt idx="32607">116225</cx:pt>
          <cx:pt idx="32608">116216</cx:pt>
          <cx:pt idx="32609">116209</cx:pt>
          <cx:pt idx="32610">116201</cx:pt>
          <cx:pt idx="32611">116185</cx:pt>
          <cx:pt idx="32612">116173</cx:pt>
          <cx:pt idx="32613">116166</cx:pt>
          <cx:pt idx="32614">116160</cx:pt>
          <cx:pt idx="32615">116158</cx:pt>
          <cx:pt idx="32616">116154</cx:pt>
          <cx:pt idx="32617">116141</cx:pt>
          <cx:pt idx="32618">116140</cx:pt>
          <cx:pt idx="32619">116125</cx:pt>
          <cx:pt idx="32620">116114</cx:pt>
          <cx:pt idx="32621">116113</cx:pt>
          <cx:pt idx="32622">116111</cx:pt>
          <cx:pt idx="32623">116084</cx:pt>
          <cx:pt idx="32624">116070</cx:pt>
          <cx:pt idx="32625">116061</cx:pt>
          <cx:pt idx="32626">116060</cx:pt>
          <cx:pt idx="32627">116058</cx:pt>
          <cx:pt idx="32628">116047</cx:pt>
          <cx:pt idx="32629">116021</cx:pt>
          <cx:pt idx="32630">116007</cx:pt>
          <cx:pt idx="32631">116005</cx:pt>
          <cx:pt idx="32632">116003</cx:pt>
          <cx:pt idx="32633">116001</cx:pt>
          <cx:pt idx="32634">115954</cx:pt>
          <cx:pt idx="32635">115941</cx:pt>
          <cx:pt idx="32636">115938</cx:pt>
          <cx:pt idx="32637">115935</cx:pt>
          <cx:pt idx="32638">115925</cx:pt>
          <cx:pt idx="32639">115915</cx:pt>
          <cx:pt idx="32640">115885</cx:pt>
          <cx:pt idx="32641">115867</cx:pt>
          <cx:pt idx="32642">115852</cx:pt>
          <cx:pt idx="32643">115847</cx:pt>
          <cx:pt idx="32644">115835</cx:pt>
          <cx:pt idx="32645">115827</cx:pt>
          <cx:pt idx="32646">115813</cx:pt>
          <cx:pt idx="32647">115807</cx:pt>
          <cx:pt idx="32648">115794</cx:pt>
          <cx:pt idx="32649">115793</cx:pt>
          <cx:pt idx="32650">115791</cx:pt>
          <cx:pt idx="32651">115772</cx:pt>
          <cx:pt idx="32652">115736</cx:pt>
          <cx:pt idx="32653">115732</cx:pt>
          <cx:pt idx="32654">115730</cx:pt>
          <cx:pt idx="32655">115728</cx:pt>
          <cx:pt idx="32656">115712</cx:pt>
          <cx:pt idx="32657">115699</cx:pt>
          <cx:pt idx="32658">115681</cx:pt>
          <cx:pt idx="32659">115674</cx:pt>
          <cx:pt idx="32660">115671</cx:pt>
          <cx:pt idx="32661">115663</cx:pt>
          <cx:pt idx="32662">115650</cx:pt>
          <cx:pt idx="32663">115633</cx:pt>
          <cx:pt idx="32664">115622</cx:pt>
          <cx:pt idx="32665">115609</cx:pt>
          <cx:pt idx="32666">115586</cx:pt>
          <cx:pt idx="32667">115504</cx:pt>
          <cx:pt idx="32668">115489</cx:pt>
          <cx:pt idx="32669">115474</cx:pt>
          <cx:pt idx="32670">115450</cx:pt>
          <cx:pt idx="32671">115389</cx:pt>
          <cx:pt idx="32672">115386</cx:pt>
          <cx:pt idx="32673">115372</cx:pt>
          <cx:pt idx="32674">115366</cx:pt>
          <cx:pt idx="32675">115344</cx:pt>
          <cx:pt idx="32676">115333</cx:pt>
          <cx:pt idx="32677">115331</cx:pt>
          <cx:pt idx="32678">115320</cx:pt>
          <cx:pt idx="32679">115311</cx:pt>
          <cx:pt idx="32680">115243</cx:pt>
          <cx:pt idx="32681">115242</cx:pt>
          <cx:pt idx="32682">115236</cx:pt>
          <cx:pt idx="32683">115226</cx:pt>
          <cx:pt idx="32684">115225</cx:pt>
          <cx:pt idx="32685">115210</cx:pt>
          <cx:pt idx="32686">115206</cx:pt>
          <cx:pt idx="32687">115205</cx:pt>
          <cx:pt idx="32688">115202</cx:pt>
          <cx:pt idx="32689">115179</cx:pt>
          <cx:pt idx="32690">115153</cx:pt>
          <cx:pt idx="32691">115143</cx:pt>
          <cx:pt idx="32692">115139</cx:pt>
          <cx:pt idx="32693">115131</cx:pt>
          <cx:pt idx="32694">115099</cx:pt>
          <cx:pt idx="32695">115083</cx:pt>
          <cx:pt idx="32696">115060</cx:pt>
          <cx:pt idx="32697">114996</cx:pt>
          <cx:pt idx="32698">114964</cx:pt>
          <cx:pt idx="32699">114948</cx:pt>
          <cx:pt idx="32700">114938</cx:pt>
          <cx:pt idx="32701">114937</cx:pt>
          <cx:pt idx="32702">114933</cx:pt>
          <cx:pt idx="32703">114917</cx:pt>
          <cx:pt idx="32704">114894</cx:pt>
          <cx:pt idx="32705">114862</cx:pt>
          <cx:pt idx="32706">114845</cx:pt>
          <cx:pt idx="32707">114832</cx:pt>
          <cx:pt idx="32708">114829</cx:pt>
          <cx:pt idx="32709">114829</cx:pt>
          <cx:pt idx="32710">114816</cx:pt>
          <cx:pt idx="32711">114813</cx:pt>
          <cx:pt idx="32712">114798</cx:pt>
          <cx:pt idx="32713">114793</cx:pt>
          <cx:pt idx="32714">114780</cx:pt>
          <cx:pt idx="32715">114766</cx:pt>
          <cx:pt idx="32716">114766</cx:pt>
          <cx:pt idx="32717">114749</cx:pt>
          <cx:pt idx="32718">114743</cx:pt>
          <cx:pt idx="32719">114743</cx:pt>
          <cx:pt idx="32720">114742</cx:pt>
          <cx:pt idx="32721">114734</cx:pt>
          <cx:pt idx="32722">114727</cx:pt>
          <cx:pt idx="32723">114696</cx:pt>
          <cx:pt idx="32724">114688</cx:pt>
          <cx:pt idx="32725">114685</cx:pt>
          <cx:pt idx="32726">114681</cx:pt>
          <cx:pt idx="32727">114675</cx:pt>
          <cx:pt idx="32728">114655</cx:pt>
          <cx:pt idx="32729">114648</cx:pt>
          <cx:pt idx="32730">114643</cx:pt>
          <cx:pt idx="32731">114640</cx:pt>
          <cx:pt idx="32732">114628</cx:pt>
          <cx:pt idx="32733">114607</cx:pt>
          <cx:pt idx="32734">114605</cx:pt>
          <cx:pt idx="32735">114604</cx:pt>
          <cx:pt idx="32736">114603</cx:pt>
          <cx:pt idx="32737">114593</cx:pt>
          <cx:pt idx="32738">114588</cx:pt>
          <cx:pt idx="32739">114581</cx:pt>
          <cx:pt idx="32740">114563</cx:pt>
          <cx:pt idx="32741">114562</cx:pt>
          <cx:pt idx="32742">114556</cx:pt>
          <cx:pt idx="32743">114540</cx:pt>
          <cx:pt idx="32744">114539</cx:pt>
          <cx:pt idx="32745">114533</cx:pt>
          <cx:pt idx="32746">114503</cx:pt>
          <cx:pt idx="32747">114494</cx:pt>
          <cx:pt idx="32748">114487</cx:pt>
          <cx:pt idx="32749">114465</cx:pt>
          <cx:pt idx="32750">114448</cx:pt>
          <cx:pt idx="32751">114433</cx:pt>
          <cx:pt idx="32752">114432</cx:pt>
          <cx:pt idx="32753">114429</cx:pt>
          <cx:pt idx="32754">114421</cx:pt>
          <cx:pt idx="32755">114420</cx:pt>
          <cx:pt idx="32756">114418</cx:pt>
          <cx:pt idx="32757">114412</cx:pt>
          <cx:pt idx="32758">114404</cx:pt>
          <cx:pt idx="32759">114396</cx:pt>
          <cx:pt idx="32760">114333</cx:pt>
          <cx:pt idx="32761">114300</cx:pt>
          <cx:pt idx="32762">114297</cx:pt>
          <cx:pt idx="32763">114290</cx:pt>
          <cx:pt idx="32764">114287</cx:pt>
          <cx:pt idx="32765">114276</cx:pt>
          <cx:pt idx="32766">114272</cx:pt>
          <cx:pt idx="32767">114264</cx:pt>
          <cx:pt idx="32768">114246</cx:pt>
          <cx:pt idx="32769">114224</cx:pt>
          <cx:pt idx="32770">114216</cx:pt>
          <cx:pt idx="32771">114207</cx:pt>
          <cx:pt idx="32772">114202</cx:pt>
          <cx:pt idx="32773">114133</cx:pt>
          <cx:pt idx="32774">114129</cx:pt>
          <cx:pt idx="32775">114102</cx:pt>
          <cx:pt idx="32776">114092</cx:pt>
          <cx:pt idx="32777">114086</cx:pt>
          <cx:pt idx="32778">114082</cx:pt>
          <cx:pt idx="32779">114077</cx:pt>
          <cx:pt idx="32780">114076</cx:pt>
          <cx:pt idx="32781">114059</cx:pt>
          <cx:pt idx="32782">114040</cx:pt>
          <cx:pt idx="32783">114016</cx:pt>
          <cx:pt idx="32784">113999</cx:pt>
          <cx:pt idx="32785">113996</cx:pt>
          <cx:pt idx="32786">113990</cx:pt>
          <cx:pt idx="32787">113989</cx:pt>
          <cx:pt idx="32788">113984</cx:pt>
          <cx:pt idx="32789">113976</cx:pt>
          <cx:pt idx="32790">113948</cx:pt>
          <cx:pt idx="32791">113921</cx:pt>
          <cx:pt idx="32792">113920</cx:pt>
          <cx:pt idx="32793">113868</cx:pt>
          <cx:pt idx="32794">113861</cx:pt>
          <cx:pt idx="32795">113860</cx:pt>
          <cx:pt idx="32796">113849</cx:pt>
          <cx:pt idx="32797">113819</cx:pt>
          <cx:pt idx="32798">113816</cx:pt>
          <cx:pt idx="32799">113771</cx:pt>
          <cx:pt idx="32800">113769</cx:pt>
          <cx:pt idx="32801">113763</cx:pt>
          <cx:pt idx="32802">113756</cx:pt>
          <cx:pt idx="32803">113749</cx:pt>
          <cx:pt idx="32804">113748</cx:pt>
          <cx:pt idx="32805">113742</cx:pt>
          <cx:pt idx="32806">113719</cx:pt>
          <cx:pt idx="32807">113668</cx:pt>
          <cx:pt idx="32808">113662</cx:pt>
          <cx:pt idx="32809">113632</cx:pt>
          <cx:pt idx="32810">113616</cx:pt>
          <cx:pt idx="32811">113607</cx:pt>
          <cx:pt idx="32812">113583</cx:pt>
          <cx:pt idx="32813">113581</cx:pt>
          <cx:pt idx="32814">113581</cx:pt>
          <cx:pt idx="32815">113575</cx:pt>
          <cx:pt idx="32816">113571</cx:pt>
          <cx:pt idx="32817">113538</cx:pt>
          <cx:pt idx="32818">113516</cx:pt>
          <cx:pt idx="32819">113489</cx:pt>
          <cx:pt idx="32820">113466</cx:pt>
          <cx:pt idx="32821">113429</cx:pt>
          <cx:pt idx="32822">113364</cx:pt>
          <cx:pt idx="32823">113358</cx:pt>
          <cx:pt idx="32824">113332</cx:pt>
          <cx:pt idx="32825">113319</cx:pt>
          <cx:pt idx="32826">113316</cx:pt>
          <cx:pt idx="32827">113315</cx:pt>
          <cx:pt idx="32828">113291</cx:pt>
          <cx:pt idx="32829">113263</cx:pt>
          <cx:pt idx="32830">113227</cx:pt>
          <cx:pt idx="32831">113222</cx:pt>
          <cx:pt idx="32832">113205</cx:pt>
          <cx:pt idx="32833">113186</cx:pt>
          <cx:pt idx="32834">113180</cx:pt>
          <cx:pt idx="32835">113169</cx:pt>
          <cx:pt idx="32836">113165</cx:pt>
          <cx:pt idx="32837">113142</cx:pt>
          <cx:pt idx="32838">113132</cx:pt>
          <cx:pt idx="32839">113129</cx:pt>
          <cx:pt idx="32840">113110</cx:pt>
          <cx:pt idx="32841">113075</cx:pt>
          <cx:pt idx="32842">113062</cx:pt>
          <cx:pt idx="32843">113051</cx:pt>
          <cx:pt idx="32844">113047</cx:pt>
          <cx:pt idx="32845">113039</cx:pt>
          <cx:pt idx="32846">113020</cx:pt>
          <cx:pt idx="32847">112990</cx:pt>
          <cx:pt idx="32848">112934</cx:pt>
          <cx:pt idx="32849">112919</cx:pt>
          <cx:pt idx="32850">112907</cx:pt>
          <cx:pt idx="32851">112907</cx:pt>
          <cx:pt idx="32852">112906</cx:pt>
          <cx:pt idx="32853">112905</cx:pt>
          <cx:pt idx="32854">112884</cx:pt>
          <cx:pt idx="32855">112879</cx:pt>
          <cx:pt idx="32856">112871</cx:pt>
          <cx:pt idx="32857">112870</cx:pt>
          <cx:pt idx="32858">112844</cx:pt>
          <cx:pt idx="32859">112836</cx:pt>
          <cx:pt idx="32860">112815</cx:pt>
          <cx:pt idx="32861">112807</cx:pt>
          <cx:pt idx="32862">112805</cx:pt>
          <cx:pt idx="32863">112776</cx:pt>
          <cx:pt idx="32864">112754</cx:pt>
          <cx:pt idx="32865">112750</cx:pt>
          <cx:pt idx="32866">112744</cx:pt>
          <cx:pt idx="32867">112740</cx:pt>
          <cx:pt idx="32868">112736</cx:pt>
          <cx:pt idx="32869">112705</cx:pt>
          <cx:pt idx="32870">112700</cx:pt>
          <cx:pt idx="32871">112688</cx:pt>
          <cx:pt idx="32872">112660</cx:pt>
          <cx:pt idx="32873">112644</cx:pt>
          <cx:pt idx="32874">112639</cx:pt>
          <cx:pt idx="32875">112608</cx:pt>
          <cx:pt idx="32876">112595</cx:pt>
          <cx:pt idx="32877">112589</cx:pt>
          <cx:pt idx="32878">112580</cx:pt>
          <cx:pt idx="32879">112578</cx:pt>
          <cx:pt idx="32880">112553</cx:pt>
          <cx:pt idx="32881">112547</cx:pt>
          <cx:pt idx="32882">112544</cx:pt>
          <cx:pt idx="32883">112513</cx:pt>
          <cx:pt idx="32884">112513</cx:pt>
          <cx:pt idx="32885">112511</cx:pt>
          <cx:pt idx="32886">112497</cx:pt>
          <cx:pt idx="32887">112493</cx:pt>
          <cx:pt idx="32888">112469</cx:pt>
          <cx:pt idx="32889">112463</cx:pt>
          <cx:pt idx="32890">112455</cx:pt>
          <cx:pt idx="32891">112451</cx:pt>
          <cx:pt idx="32892">112433</cx:pt>
          <cx:pt idx="32893">112426</cx:pt>
          <cx:pt idx="32894">112403</cx:pt>
          <cx:pt idx="32895">112401</cx:pt>
          <cx:pt idx="32896">112387</cx:pt>
          <cx:pt idx="32897">112360</cx:pt>
          <cx:pt idx="32898">112358</cx:pt>
          <cx:pt idx="32899">112357</cx:pt>
          <cx:pt idx="32900">112274</cx:pt>
          <cx:pt idx="32901">112272</cx:pt>
          <cx:pt idx="32902">112264</cx:pt>
          <cx:pt idx="32903">112253</cx:pt>
          <cx:pt idx="32904">112201</cx:pt>
          <cx:pt idx="32905">112192</cx:pt>
          <cx:pt idx="32906">112186</cx:pt>
          <cx:pt idx="32907">112163</cx:pt>
          <cx:pt idx="32908">112158</cx:pt>
          <cx:pt idx="32909">112146</cx:pt>
          <cx:pt idx="32910">112123</cx:pt>
          <cx:pt idx="32911">112104</cx:pt>
          <cx:pt idx="32912">112102</cx:pt>
          <cx:pt idx="32913">112102</cx:pt>
          <cx:pt idx="32914">112090</cx:pt>
          <cx:pt idx="32915">112090</cx:pt>
          <cx:pt idx="32916">112077</cx:pt>
          <cx:pt idx="32917">112065</cx:pt>
          <cx:pt idx="32918">112063</cx:pt>
          <cx:pt idx="32919">112060</cx:pt>
          <cx:pt idx="32920">112025</cx:pt>
          <cx:pt idx="32921">112020</cx:pt>
          <cx:pt idx="32922">112007</cx:pt>
          <cx:pt idx="32923">111998</cx:pt>
          <cx:pt idx="32924">111984</cx:pt>
          <cx:pt idx="32925">111965</cx:pt>
          <cx:pt idx="32926">111964</cx:pt>
          <cx:pt idx="32927">111933</cx:pt>
          <cx:pt idx="32928">111929</cx:pt>
          <cx:pt idx="32929">111892</cx:pt>
          <cx:pt idx="32930">111872</cx:pt>
          <cx:pt idx="32931">111844</cx:pt>
          <cx:pt idx="32932">111834</cx:pt>
          <cx:pt idx="32933">111817</cx:pt>
          <cx:pt idx="32934">111817</cx:pt>
          <cx:pt idx="32935">111811</cx:pt>
          <cx:pt idx="32936">111810</cx:pt>
          <cx:pt idx="32937">111809</cx:pt>
          <cx:pt idx="32938">111806</cx:pt>
          <cx:pt idx="32939">111787</cx:pt>
          <cx:pt idx="32940">111783</cx:pt>
          <cx:pt idx="32941">111783</cx:pt>
          <cx:pt idx="32942">111777</cx:pt>
          <cx:pt idx="32943">111776</cx:pt>
          <cx:pt idx="32944">111739</cx:pt>
          <cx:pt idx="32945">111734</cx:pt>
          <cx:pt idx="32946">111729</cx:pt>
          <cx:pt idx="32947">111714</cx:pt>
          <cx:pt idx="32948">111675</cx:pt>
          <cx:pt idx="32949">111674</cx:pt>
          <cx:pt idx="32950">111650</cx:pt>
          <cx:pt idx="32951">111638</cx:pt>
          <cx:pt idx="32952">111623</cx:pt>
          <cx:pt idx="32953">111607</cx:pt>
          <cx:pt idx="32954">111590</cx:pt>
          <cx:pt idx="32955">111587</cx:pt>
          <cx:pt idx="32956">111572</cx:pt>
          <cx:pt idx="32957">111562</cx:pt>
          <cx:pt idx="32958">111553</cx:pt>
          <cx:pt idx="32959">111510</cx:pt>
          <cx:pt idx="32960">111508</cx:pt>
          <cx:pt idx="32961">111506</cx:pt>
          <cx:pt idx="32962">111505</cx:pt>
          <cx:pt idx="32963">111491</cx:pt>
          <cx:pt idx="32964">111484</cx:pt>
          <cx:pt idx="32965">111472</cx:pt>
          <cx:pt idx="32966">111471</cx:pt>
          <cx:pt idx="32967">111435</cx:pt>
          <cx:pt idx="32968">111394</cx:pt>
          <cx:pt idx="32969">111389</cx:pt>
          <cx:pt idx="32970">111380</cx:pt>
          <cx:pt idx="32971">111378</cx:pt>
          <cx:pt idx="32972">111363</cx:pt>
          <cx:pt idx="32973">111350</cx:pt>
          <cx:pt idx="32974">111329</cx:pt>
          <cx:pt idx="32975">111308</cx:pt>
          <cx:pt idx="32976">111259</cx:pt>
          <cx:pt idx="32977">111258</cx:pt>
          <cx:pt idx="32978">111213</cx:pt>
          <cx:pt idx="32979">111203</cx:pt>
          <cx:pt idx="32980">111203</cx:pt>
          <cx:pt idx="32981">111176</cx:pt>
          <cx:pt idx="32982">111153</cx:pt>
          <cx:pt idx="32983">111151</cx:pt>
          <cx:pt idx="32984">111147</cx:pt>
          <cx:pt idx="32985">111141</cx:pt>
          <cx:pt idx="32986">111139</cx:pt>
          <cx:pt idx="32987">111137</cx:pt>
          <cx:pt idx="32988">111123</cx:pt>
          <cx:pt idx="32989">111105</cx:pt>
          <cx:pt idx="32990">111075</cx:pt>
          <cx:pt idx="32991">111070</cx:pt>
          <cx:pt idx="32992">111067</cx:pt>
          <cx:pt idx="32993">111051</cx:pt>
          <cx:pt idx="32994">111040</cx:pt>
          <cx:pt idx="32995">111011</cx:pt>
          <cx:pt idx="32996">110981</cx:pt>
          <cx:pt idx="32997">110961</cx:pt>
          <cx:pt idx="32998">110928</cx:pt>
          <cx:pt idx="32999">110923</cx:pt>
          <cx:pt idx="33000">110909</cx:pt>
          <cx:pt idx="33001">110875</cx:pt>
          <cx:pt idx="33002">110871</cx:pt>
          <cx:pt idx="33003">110860</cx:pt>
          <cx:pt idx="33004">110858</cx:pt>
          <cx:pt idx="33005">110829</cx:pt>
          <cx:pt idx="33006">110826</cx:pt>
          <cx:pt idx="33007">110825</cx:pt>
          <cx:pt idx="33008">110808</cx:pt>
          <cx:pt idx="33009">110805</cx:pt>
          <cx:pt idx="33010">110787</cx:pt>
          <cx:pt idx="33011">110767</cx:pt>
          <cx:pt idx="33012">110745</cx:pt>
          <cx:pt idx="33013">110744</cx:pt>
          <cx:pt idx="33014">110724</cx:pt>
          <cx:pt idx="33015">110691</cx:pt>
          <cx:pt idx="33016">110670</cx:pt>
          <cx:pt idx="33017">110660</cx:pt>
          <cx:pt idx="33018">110657</cx:pt>
          <cx:pt idx="33019">110639</cx:pt>
          <cx:pt idx="33020">110625</cx:pt>
          <cx:pt idx="33021">110619</cx:pt>
          <cx:pt idx="33022">110608</cx:pt>
          <cx:pt idx="33023">110598</cx:pt>
          <cx:pt idx="33024">110598</cx:pt>
          <cx:pt idx="33025">110543</cx:pt>
          <cx:pt idx="33026">110526</cx:pt>
          <cx:pt idx="33027">110520</cx:pt>
          <cx:pt idx="33028">110500</cx:pt>
          <cx:pt idx="33029">110499</cx:pt>
          <cx:pt idx="33030">110458</cx:pt>
          <cx:pt idx="33031">110419</cx:pt>
          <cx:pt idx="33032">110402</cx:pt>
          <cx:pt idx="33033">110390</cx:pt>
          <cx:pt idx="33034">110371</cx:pt>
          <cx:pt idx="33035">110371</cx:pt>
          <cx:pt idx="33036">110368</cx:pt>
          <cx:pt idx="33037">110354</cx:pt>
          <cx:pt idx="33038">110350</cx:pt>
          <cx:pt idx="33039">110349</cx:pt>
          <cx:pt idx="33040">110348</cx:pt>
          <cx:pt idx="33041">110344</cx:pt>
          <cx:pt idx="33042">110333</cx:pt>
          <cx:pt idx="33043">110324</cx:pt>
          <cx:pt idx="33044">110317</cx:pt>
          <cx:pt idx="33045">110306</cx:pt>
          <cx:pt idx="33046">110305</cx:pt>
          <cx:pt idx="33047">110259</cx:pt>
          <cx:pt idx="33048">110250</cx:pt>
          <cx:pt idx="33049">110249</cx:pt>
          <cx:pt idx="33050">110242</cx:pt>
          <cx:pt idx="33051">110232</cx:pt>
          <cx:pt idx="33052">110229</cx:pt>
          <cx:pt idx="33053">110206</cx:pt>
          <cx:pt idx="33054">110197</cx:pt>
          <cx:pt idx="33055">110193</cx:pt>
          <cx:pt idx="33056">110190</cx:pt>
          <cx:pt idx="33057">110186</cx:pt>
          <cx:pt idx="33058">110172</cx:pt>
          <cx:pt idx="33059">110168</cx:pt>
          <cx:pt idx="33060">110153</cx:pt>
          <cx:pt idx="33061">110142</cx:pt>
          <cx:pt idx="33062">110139</cx:pt>
          <cx:pt idx="33063">110131</cx:pt>
          <cx:pt idx="33064">110130</cx:pt>
          <cx:pt idx="33065">110104</cx:pt>
          <cx:pt idx="33066">110094</cx:pt>
          <cx:pt idx="33067">110064</cx:pt>
          <cx:pt idx="33068">110046</cx:pt>
          <cx:pt idx="33069">110016</cx:pt>
          <cx:pt idx="33070">110010</cx:pt>
          <cx:pt idx="33071">109963</cx:pt>
          <cx:pt idx="33072">109961</cx:pt>
          <cx:pt idx="33073">109959</cx:pt>
          <cx:pt idx="33074">109940</cx:pt>
          <cx:pt idx="33075">109939</cx:pt>
          <cx:pt idx="33076">109936</cx:pt>
          <cx:pt idx="33077">109910</cx:pt>
          <cx:pt idx="33078">109903</cx:pt>
          <cx:pt idx="33079">109902</cx:pt>
          <cx:pt idx="33080">109878</cx:pt>
          <cx:pt idx="33081">109870</cx:pt>
          <cx:pt idx="33082">109867</cx:pt>
          <cx:pt idx="33083">109867</cx:pt>
          <cx:pt idx="33084">109862</cx:pt>
          <cx:pt idx="33085">109821</cx:pt>
          <cx:pt idx="33086">109809</cx:pt>
          <cx:pt idx="33087">109805</cx:pt>
          <cx:pt idx="33088">109801</cx:pt>
          <cx:pt idx="33089">109794</cx:pt>
          <cx:pt idx="33090">109766</cx:pt>
          <cx:pt idx="33091">109752</cx:pt>
          <cx:pt idx="33092">109741</cx:pt>
          <cx:pt idx="33093">109720</cx:pt>
          <cx:pt idx="33094">109717</cx:pt>
          <cx:pt idx="33095">109717</cx:pt>
          <cx:pt idx="33096">109690</cx:pt>
          <cx:pt idx="33097">109662</cx:pt>
          <cx:pt idx="33098">109661</cx:pt>
          <cx:pt idx="33099">109646</cx:pt>
          <cx:pt idx="33100">109643</cx:pt>
          <cx:pt idx="33101">109639</cx:pt>
          <cx:pt idx="33102">109580</cx:pt>
          <cx:pt idx="33103">109570</cx:pt>
          <cx:pt idx="33104">109557</cx:pt>
          <cx:pt idx="33105">109555</cx:pt>
          <cx:pt idx="33106">109548</cx:pt>
          <cx:pt idx="33107">109547</cx:pt>
          <cx:pt idx="33108">109537</cx:pt>
          <cx:pt idx="33109">109527</cx:pt>
          <cx:pt idx="33110">109506</cx:pt>
          <cx:pt idx="33111">109461</cx:pt>
          <cx:pt idx="33112">109454</cx:pt>
          <cx:pt idx="33113">109434</cx:pt>
          <cx:pt idx="33114">109403</cx:pt>
          <cx:pt idx="33115">109373</cx:pt>
          <cx:pt idx="33116">109353</cx:pt>
          <cx:pt idx="33117">109344</cx:pt>
          <cx:pt idx="33118">109332</cx:pt>
          <cx:pt idx="33119">109296</cx:pt>
          <cx:pt idx="33120">109291</cx:pt>
          <cx:pt idx="33121">109291</cx:pt>
          <cx:pt idx="33122">109278</cx:pt>
          <cx:pt idx="33123">109273</cx:pt>
          <cx:pt idx="33124">109259</cx:pt>
          <cx:pt idx="33125">109246</cx:pt>
          <cx:pt idx="33126">109240</cx:pt>
          <cx:pt idx="33127">109220</cx:pt>
          <cx:pt idx="33128">109185</cx:pt>
          <cx:pt idx="33129">109180</cx:pt>
          <cx:pt idx="33130">109163</cx:pt>
          <cx:pt idx="33131">109154</cx:pt>
          <cx:pt idx="33132">109111</cx:pt>
          <cx:pt idx="33133">109110</cx:pt>
          <cx:pt idx="33134">109105</cx:pt>
          <cx:pt idx="33135">109077</cx:pt>
          <cx:pt idx="33136">109073</cx:pt>
          <cx:pt idx="33137">109060</cx:pt>
          <cx:pt idx="33138">109050</cx:pt>
          <cx:pt idx="33139">109050</cx:pt>
          <cx:pt idx="33140">109034</cx:pt>
          <cx:pt idx="33141">109029</cx:pt>
          <cx:pt idx="33142">109021</cx:pt>
          <cx:pt idx="33143">109019</cx:pt>
          <cx:pt idx="33144">109008</cx:pt>
          <cx:pt idx="33145">109007</cx:pt>
          <cx:pt idx="33146">108996</cx:pt>
          <cx:pt idx="33147">108974</cx:pt>
          <cx:pt idx="33148">108971</cx:pt>
          <cx:pt idx="33149">108967</cx:pt>
          <cx:pt idx="33150">108967</cx:pt>
          <cx:pt idx="33151">108967</cx:pt>
          <cx:pt idx="33152">108941</cx:pt>
          <cx:pt idx="33153">108925</cx:pt>
          <cx:pt idx="33154">108919</cx:pt>
          <cx:pt idx="33155">108915</cx:pt>
          <cx:pt idx="33156">108882</cx:pt>
          <cx:pt idx="33157">108850</cx:pt>
          <cx:pt idx="33158">108845</cx:pt>
          <cx:pt idx="33159">108832</cx:pt>
          <cx:pt idx="33160">108799</cx:pt>
          <cx:pt idx="33161">108791</cx:pt>
          <cx:pt idx="33162">108786</cx:pt>
          <cx:pt idx="33163">108766</cx:pt>
          <cx:pt idx="33164">108765</cx:pt>
          <cx:pt idx="33165">108756</cx:pt>
          <cx:pt idx="33166">108755</cx:pt>
          <cx:pt idx="33167">108746</cx:pt>
          <cx:pt idx="33168">108723</cx:pt>
          <cx:pt idx="33169">108691</cx:pt>
          <cx:pt idx="33170">108668</cx:pt>
          <cx:pt idx="33171">108664</cx:pt>
          <cx:pt idx="33172">108655</cx:pt>
          <cx:pt idx="33173">108654</cx:pt>
          <cx:pt idx="33174">108648</cx:pt>
          <cx:pt idx="33175">108646</cx:pt>
          <cx:pt idx="33176">108643</cx:pt>
          <cx:pt idx="33177">108638</cx:pt>
          <cx:pt idx="33178">108618</cx:pt>
          <cx:pt idx="33179">108538</cx:pt>
          <cx:pt idx="33180">108501</cx:pt>
          <cx:pt idx="33181">108477</cx:pt>
          <cx:pt idx="33182">108475</cx:pt>
          <cx:pt idx="33183">108464</cx:pt>
          <cx:pt idx="33184">108464</cx:pt>
          <cx:pt idx="33185">108462</cx:pt>
          <cx:pt idx="33186">108437</cx:pt>
          <cx:pt idx="33187">108423</cx:pt>
          <cx:pt idx="33188">108418</cx:pt>
          <cx:pt idx="33189">108410</cx:pt>
          <cx:pt idx="33190">108410</cx:pt>
          <cx:pt idx="33191">108392</cx:pt>
          <cx:pt idx="33192">108376</cx:pt>
          <cx:pt idx="33193">108376</cx:pt>
          <cx:pt idx="33194">108357</cx:pt>
          <cx:pt idx="33195">108341</cx:pt>
          <cx:pt idx="33196">108339</cx:pt>
          <cx:pt idx="33197">108323</cx:pt>
          <cx:pt idx="33198">108319</cx:pt>
          <cx:pt idx="33199">108275</cx:pt>
          <cx:pt idx="33200">108232</cx:pt>
          <cx:pt idx="33201">108217</cx:pt>
          <cx:pt idx="33202">108214</cx:pt>
          <cx:pt idx="33203">108184</cx:pt>
          <cx:pt idx="33204">108183</cx:pt>
          <cx:pt idx="33205">108183</cx:pt>
          <cx:pt idx="33206">108177</cx:pt>
          <cx:pt idx="33207">108151</cx:pt>
          <cx:pt idx="33208">108146</cx:pt>
          <cx:pt idx="33209">108138</cx:pt>
          <cx:pt idx="33210">108133</cx:pt>
          <cx:pt idx="33211">108132</cx:pt>
          <cx:pt idx="33212">108124</cx:pt>
          <cx:pt idx="33213">108104</cx:pt>
          <cx:pt idx="33214">108037</cx:pt>
          <cx:pt idx="33215">108029</cx:pt>
          <cx:pt idx="33216">108026</cx:pt>
          <cx:pt idx="33217">108008</cx:pt>
          <cx:pt idx="33218">107980</cx:pt>
          <cx:pt idx="33219">107911</cx:pt>
          <cx:pt idx="33220">107889</cx:pt>
          <cx:pt idx="33221">107888</cx:pt>
          <cx:pt idx="33222">107872</cx:pt>
          <cx:pt idx="33223">107845</cx:pt>
          <cx:pt idx="33224">107840</cx:pt>
          <cx:pt idx="33225">107808</cx:pt>
          <cx:pt idx="33226">107805</cx:pt>
          <cx:pt idx="33227">107804</cx:pt>
          <cx:pt idx="33228">107802</cx:pt>
          <cx:pt idx="33229">107801</cx:pt>
          <cx:pt idx="33230">107796</cx:pt>
          <cx:pt idx="33231">107796</cx:pt>
          <cx:pt idx="33232">107764</cx:pt>
          <cx:pt idx="33233">107666</cx:pt>
          <cx:pt idx="33234">107659</cx:pt>
          <cx:pt idx="33235">107638</cx:pt>
          <cx:pt idx="33236">107633</cx:pt>
          <cx:pt idx="33237">107617</cx:pt>
          <cx:pt idx="33238">107603</cx:pt>
          <cx:pt idx="33239">107558</cx:pt>
          <cx:pt idx="33240">107553</cx:pt>
          <cx:pt idx="33241">107541</cx:pt>
          <cx:pt idx="33242">107527</cx:pt>
          <cx:pt idx="33243">107526</cx:pt>
          <cx:pt idx="33244">107515</cx:pt>
          <cx:pt idx="33245">107468</cx:pt>
          <cx:pt idx="33246">107456</cx:pt>
          <cx:pt idx="33247">107448</cx:pt>
          <cx:pt idx="33248">107401</cx:pt>
          <cx:pt idx="33249">107392</cx:pt>
          <cx:pt idx="33250">107367</cx:pt>
          <cx:pt idx="33251">107331</cx:pt>
          <cx:pt idx="33252">107329</cx:pt>
          <cx:pt idx="33253">107323</cx:pt>
          <cx:pt idx="33254">107318</cx:pt>
          <cx:pt idx="33255">107312</cx:pt>
          <cx:pt idx="33256">107307</cx:pt>
          <cx:pt idx="33257">107298</cx:pt>
          <cx:pt idx="33258">107291</cx:pt>
          <cx:pt idx="33259">107223</cx:pt>
          <cx:pt idx="33260">107200</cx:pt>
          <cx:pt idx="33261">107192</cx:pt>
          <cx:pt idx="33262">107145</cx:pt>
          <cx:pt idx="33263">107140</cx:pt>
          <cx:pt idx="33264">107129</cx:pt>
          <cx:pt idx="33265">107126</cx:pt>
          <cx:pt idx="33266">107117</cx:pt>
          <cx:pt idx="33267">107108</cx:pt>
          <cx:pt idx="33268">107094</cx:pt>
          <cx:pt idx="33269">107088</cx:pt>
          <cx:pt idx="33270">107086</cx:pt>
          <cx:pt idx="33271">107072</cx:pt>
          <cx:pt idx="33272">107065</cx:pt>
          <cx:pt idx="33273">107057</cx:pt>
          <cx:pt idx="33274">107052</cx:pt>
          <cx:pt idx="33275">107049</cx:pt>
          <cx:pt idx="33276">107046</cx:pt>
          <cx:pt idx="33277">107035</cx:pt>
          <cx:pt idx="33278">107034</cx:pt>
          <cx:pt idx="33279">107032</cx:pt>
          <cx:pt idx="33280">107030</cx:pt>
          <cx:pt idx="33281">107020</cx:pt>
          <cx:pt idx="33282">106991</cx:pt>
          <cx:pt idx="33283">106988</cx:pt>
          <cx:pt idx="33284">106965</cx:pt>
          <cx:pt idx="33285">106965</cx:pt>
          <cx:pt idx="33286">106965</cx:pt>
          <cx:pt idx="33287">106964</cx:pt>
          <cx:pt idx="33288">106954</cx:pt>
          <cx:pt idx="33289">106940</cx:pt>
          <cx:pt idx="33290">106919</cx:pt>
          <cx:pt idx="33291">106893</cx:pt>
          <cx:pt idx="33292">106881</cx:pt>
          <cx:pt idx="33293">106879</cx:pt>
          <cx:pt idx="33294">106874</cx:pt>
          <cx:pt idx="33295">106858</cx:pt>
          <cx:pt idx="33296">106854</cx:pt>
          <cx:pt idx="33297">106845</cx:pt>
          <cx:pt idx="33298">106827</cx:pt>
          <cx:pt idx="33299">106808</cx:pt>
          <cx:pt idx="33300">106777</cx:pt>
          <cx:pt idx="33301">106761</cx:pt>
          <cx:pt idx="33302">106758</cx:pt>
          <cx:pt idx="33303">106748</cx:pt>
          <cx:pt idx="33304">106746</cx:pt>
          <cx:pt idx="33305">106745</cx:pt>
          <cx:pt idx="33306">106718</cx:pt>
          <cx:pt idx="33307">106668</cx:pt>
          <cx:pt idx="33308">106658</cx:pt>
          <cx:pt idx="33309">106657</cx:pt>
          <cx:pt idx="33310">106652</cx:pt>
          <cx:pt idx="33311">106620</cx:pt>
          <cx:pt idx="33312">106615</cx:pt>
          <cx:pt idx="33313">106614</cx:pt>
          <cx:pt idx="33314">106557</cx:pt>
          <cx:pt idx="33315">106553</cx:pt>
          <cx:pt idx="33316">106553</cx:pt>
          <cx:pt idx="33317">106523</cx:pt>
          <cx:pt idx="33318">106512</cx:pt>
          <cx:pt idx="33319">106509</cx:pt>
          <cx:pt idx="33320">106507</cx:pt>
          <cx:pt idx="33321">106506</cx:pt>
          <cx:pt idx="33322">106480</cx:pt>
          <cx:pt idx="33323">106416</cx:pt>
          <cx:pt idx="33324">106386</cx:pt>
          <cx:pt idx="33325">106385</cx:pt>
          <cx:pt idx="33326">106371</cx:pt>
          <cx:pt idx="33327">106370</cx:pt>
          <cx:pt idx="33328">106360</cx:pt>
          <cx:pt idx="33329">106349</cx:pt>
          <cx:pt idx="33330">106337</cx:pt>
          <cx:pt idx="33331">106330</cx:pt>
          <cx:pt idx="33332">106281</cx:pt>
          <cx:pt idx="33333">106273</cx:pt>
          <cx:pt idx="33334">106244</cx:pt>
          <cx:pt idx="33335">106241</cx:pt>
          <cx:pt idx="33336">106218</cx:pt>
          <cx:pt idx="33337">106190</cx:pt>
          <cx:pt idx="33338">106189</cx:pt>
          <cx:pt idx="33339">106175</cx:pt>
          <cx:pt idx="33340">106136</cx:pt>
          <cx:pt idx="33341">106125</cx:pt>
          <cx:pt idx="33342">106118</cx:pt>
          <cx:pt idx="33343">106103</cx:pt>
          <cx:pt idx="33344">106036</cx:pt>
          <cx:pt idx="33345">106033</cx:pt>
          <cx:pt idx="33346">106029</cx:pt>
          <cx:pt idx="33347">106026</cx:pt>
          <cx:pt idx="33348">106023</cx:pt>
          <cx:pt idx="33349">106003</cx:pt>
          <cx:pt idx="33350">105975</cx:pt>
          <cx:pt idx="33351">105971</cx:pt>
          <cx:pt idx="33352">105948</cx:pt>
          <cx:pt idx="33353">105930</cx:pt>
          <cx:pt idx="33354">105926</cx:pt>
          <cx:pt idx="33355">105925</cx:pt>
          <cx:pt idx="33356">105903</cx:pt>
          <cx:pt idx="33357">105878</cx:pt>
          <cx:pt idx="33358">105869</cx:pt>
          <cx:pt idx="33359">105807</cx:pt>
          <cx:pt idx="33360">105784</cx:pt>
          <cx:pt idx="33361">105782</cx:pt>
          <cx:pt idx="33362">105780</cx:pt>
          <cx:pt idx="33363">105762</cx:pt>
          <cx:pt idx="33364">105760</cx:pt>
          <cx:pt idx="33365">105756</cx:pt>
          <cx:pt idx="33366">105747</cx:pt>
          <cx:pt idx="33367">105743</cx:pt>
          <cx:pt idx="33368">105723</cx:pt>
          <cx:pt idx="33369">105722</cx:pt>
          <cx:pt idx="33370">105687</cx:pt>
          <cx:pt idx="33371">105684</cx:pt>
          <cx:pt idx="33372">105656</cx:pt>
          <cx:pt idx="33373">105654</cx:pt>
          <cx:pt idx="33374">105629</cx:pt>
          <cx:pt idx="33375">105622</cx:pt>
          <cx:pt idx="33376">105604</cx:pt>
          <cx:pt idx="33377">105581</cx:pt>
          <cx:pt idx="33378">105577</cx:pt>
          <cx:pt idx="33379">105557</cx:pt>
          <cx:pt idx="33380">105543</cx:pt>
          <cx:pt idx="33381">105539</cx:pt>
          <cx:pt idx="33382">105528</cx:pt>
          <cx:pt idx="33383">105525</cx:pt>
          <cx:pt idx="33384">105518</cx:pt>
          <cx:pt idx="33385">105514</cx:pt>
          <cx:pt idx="33386">105426</cx:pt>
          <cx:pt idx="33387">105376</cx:pt>
          <cx:pt idx="33388">105363</cx:pt>
          <cx:pt idx="33389">105363</cx:pt>
          <cx:pt idx="33390">105360</cx:pt>
          <cx:pt idx="33391">105358</cx:pt>
          <cx:pt idx="33392">105328</cx:pt>
          <cx:pt idx="33393">105324</cx:pt>
          <cx:pt idx="33394">105323</cx:pt>
          <cx:pt idx="33395">105317</cx:pt>
          <cx:pt idx="33396">105276</cx:pt>
          <cx:pt idx="33397">105267</cx:pt>
          <cx:pt idx="33398">105261</cx:pt>
          <cx:pt idx="33399">105222</cx:pt>
          <cx:pt idx="33400">105164</cx:pt>
          <cx:pt idx="33401">105161</cx:pt>
          <cx:pt idx="33402">105135</cx:pt>
          <cx:pt idx="33403">105133</cx:pt>
          <cx:pt idx="33404">105123</cx:pt>
          <cx:pt idx="33405">105108</cx:pt>
          <cx:pt idx="33406">105103</cx:pt>
          <cx:pt idx="33407">105081</cx:pt>
          <cx:pt idx="33408">105060</cx:pt>
          <cx:pt idx="33409">105052</cx:pt>
          <cx:pt idx="33410">105021</cx:pt>
          <cx:pt idx="33411">104964</cx:pt>
          <cx:pt idx="33412">104955</cx:pt>
          <cx:pt idx="33413">104947</cx:pt>
          <cx:pt idx="33414">104934</cx:pt>
          <cx:pt idx="33415">104932</cx:pt>
          <cx:pt idx="33416">104928</cx:pt>
          <cx:pt idx="33417">104903</cx:pt>
          <cx:pt idx="33418">104891</cx:pt>
          <cx:pt idx="33419">104868</cx:pt>
          <cx:pt idx="33420">104849</cx:pt>
          <cx:pt idx="33421">104845</cx:pt>
          <cx:pt idx="33422">104845</cx:pt>
          <cx:pt idx="33423">104842</cx:pt>
          <cx:pt idx="33424">104816</cx:pt>
          <cx:pt idx="33425">104807</cx:pt>
          <cx:pt idx="33426">104755</cx:pt>
          <cx:pt idx="33427">104728</cx:pt>
          <cx:pt idx="33428">104681</cx:pt>
          <cx:pt idx="33429">104652</cx:pt>
          <cx:pt idx="33430">104643</cx:pt>
          <cx:pt idx="33431">104630</cx:pt>
          <cx:pt idx="33432">104585</cx:pt>
          <cx:pt idx="33433">104576</cx:pt>
          <cx:pt idx="33434">104551</cx:pt>
          <cx:pt idx="33435">104543</cx:pt>
          <cx:pt idx="33436">104496</cx:pt>
          <cx:pt idx="33437">104483</cx:pt>
          <cx:pt idx="33438">104465</cx:pt>
          <cx:pt idx="33439">104458</cx:pt>
          <cx:pt idx="33440">104434</cx:pt>
          <cx:pt idx="33441">104434</cx:pt>
          <cx:pt idx="33442">104424</cx:pt>
          <cx:pt idx="33443">104407</cx:pt>
          <cx:pt idx="33444">104400</cx:pt>
          <cx:pt idx="33445">104399</cx:pt>
          <cx:pt idx="33446">104393</cx:pt>
          <cx:pt idx="33447">104393</cx:pt>
          <cx:pt idx="33448">104380</cx:pt>
          <cx:pt idx="33449">104365</cx:pt>
          <cx:pt idx="33450">104354</cx:pt>
          <cx:pt idx="33451">104315</cx:pt>
          <cx:pt idx="33452">104292</cx:pt>
          <cx:pt idx="33453">104282</cx:pt>
          <cx:pt idx="33454">104279</cx:pt>
          <cx:pt idx="33455">104256</cx:pt>
          <cx:pt idx="33456">104250</cx:pt>
          <cx:pt idx="33457">104249</cx:pt>
          <cx:pt idx="33458">104247</cx:pt>
          <cx:pt idx="33459">104245</cx:pt>
          <cx:pt idx="33460">104230</cx:pt>
          <cx:pt idx="33461">104212</cx:pt>
          <cx:pt idx="33462">104193</cx:pt>
          <cx:pt idx="33463">104187</cx:pt>
          <cx:pt idx="33464">104178</cx:pt>
          <cx:pt idx="33465">104165</cx:pt>
          <cx:pt idx="33466">104089</cx:pt>
          <cx:pt idx="33467">104086</cx:pt>
          <cx:pt idx="33468">104055</cx:pt>
          <cx:pt idx="33469">104051</cx:pt>
          <cx:pt idx="33470">104041</cx:pt>
          <cx:pt idx="33471">103985</cx:pt>
          <cx:pt idx="33472">103957</cx:pt>
          <cx:pt idx="33473">103944</cx:pt>
          <cx:pt idx="33474">103940</cx:pt>
          <cx:pt idx="33475">103935</cx:pt>
          <cx:pt idx="33476">103929</cx:pt>
          <cx:pt idx="33477">103920</cx:pt>
          <cx:pt idx="33478">103916</cx:pt>
          <cx:pt idx="33479">103893</cx:pt>
          <cx:pt idx="33480">103872</cx:pt>
          <cx:pt idx="33481">103860</cx:pt>
          <cx:pt idx="33482">103858</cx:pt>
          <cx:pt idx="33483">103845</cx:pt>
          <cx:pt idx="33484">103829</cx:pt>
          <cx:pt idx="33485">103812</cx:pt>
          <cx:pt idx="33486">103776</cx:pt>
          <cx:pt idx="33487">103769</cx:pt>
          <cx:pt idx="33488">103726</cx:pt>
          <cx:pt idx="33489">103649</cx:pt>
          <cx:pt idx="33490">103647</cx:pt>
          <cx:pt idx="33491">103642</cx:pt>
          <cx:pt idx="33492">103628</cx:pt>
          <cx:pt idx="33493">103610</cx:pt>
          <cx:pt idx="33494">103602</cx:pt>
          <cx:pt idx="33495">103599</cx:pt>
          <cx:pt idx="33496">103594</cx:pt>
          <cx:pt idx="33497">103579</cx:pt>
          <cx:pt idx="33498">103560</cx:pt>
          <cx:pt idx="33499">103529</cx:pt>
          <cx:pt idx="33500">103513</cx:pt>
          <cx:pt idx="33501">103509</cx:pt>
          <cx:pt idx="33502">103509</cx:pt>
          <cx:pt idx="33503">103494</cx:pt>
          <cx:pt idx="33504">103493</cx:pt>
          <cx:pt idx="33505">103488</cx:pt>
          <cx:pt idx="33506">103476</cx:pt>
          <cx:pt idx="33507">103466</cx:pt>
          <cx:pt idx="33508">103464</cx:pt>
          <cx:pt idx="33509">103454</cx:pt>
          <cx:pt idx="33510">103447</cx:pt>
          <cx:pt idx="33511">103444</cx:pt>
          <cx:pt idx="33512">103437</cx:pt>
          <cx:pt idx="33513">103431</cx:pt>
          <cx:pt idx="33514">103431</cx:pt>
          <cx:pt idx="33515">103431</cx:pt>
          <cx:pt idx="33516">103429</cx:pt>
          <cx:pt idx="33517">103428</cx:pt>
          <cx:pt idx="33518">103423</cx:pt>
          <cx:pt idx="33519">103403</cx:pt>
          <cx:pt idx="33520">103402</cx:pt>
          <cx:pt idx="33521">103386</cx:pt>
          <cx:pt idx="33522">103381</cx:pt>
          <cx:pt idx="33523">103349</cx:pt>
          <cx:pt idx="33524">103339</cx:pt>
          <cx:pt idx="33525">103264</cx:pt>
          <cx:pt idx="33526">103260</cx:pt>
          <cx:pt idx="33527">103248</cx:pt>
          <cx:pt idx="33528">103233</cx:pt>
          <cx:pt idx="33529">103228</cx:pt>
          <cx:pt idx="33530">103223</cx:pt>
          <cx:pt idx="33531">103199</cx:pt>
          <cx:pt idx="33532">103185</cx:pt>
          <cx:pt idx="33533">103151</cx:pt>
          <cx:pt idx="33534">103149</cx:pt>
          <cx:pt idx="33535">103148</cx:pt>
          <cx:pt idx="33536">103143</cx:pt>
          <cx:pt idx="33537">103141</cx:pt>
          <cx:pt idx="33538">103110</cx:pt>
          <cx:pt idx="33539">103090</cx:pt>
          <cx:pt idx="33540">103088</cx:pt>
          <cx:pt idx="33541">103040</cx:pt>
          <cx:pt idx="33542">103009</cx:pt>
          <cx:pt idx="33543">103002</cx:pt>
          <cx:pt idx="33544">102999</cx:pt>
          <cx:pt idx="33545">102989</cx:pt>
          <cx:pt idx="33546">102989</cx:pt>
          <cx:pt idx="33547">102988</cx:pt>
          <cx:pt idx="33548">102981</cx:pt>
          <cx:pt idx="33549">102976</cx:pt>
          <cx:pt idx="33550">102969</cx:pt>
          <cx:pt idx="33551">102944</cx:pt>
          <cx:pt idx="33552">102929</cx:pt>
          <cx:pt idx="33553">102921</cx:pt>
          <cx:pt idx="33554">102900</cx:pt>
          <cx:pt idx="33555">102899</cx:pt>
          <cx:pt idx="33556">102882</cx:pt>
          <cx:pt idx="33557">102863</cx:pt>
          <cx:pt idx="33558">102846</cx:pt>
          <cx:pt idx="33559">102835</cx:pt>
          <cx:pt idx="33560">102828</cx:pt>
          <cx:pt idx="33561">102826</cx:pt>
          <cx:pt idx="33562">102804</cx:pt>
          <cx:pt idx="33563">102794</cx:pt>
          <cx:pt idx="33564">102766</cx:pt>
          <cx:pt idx="33565">102742</cx:pt>
          <cx:pt idx="33566">102731</cx:pt>
          <cx:pt idx="33567">102699</cx:pt>
          <cx:pt idx="33568">102675</cx:pt>
          <cx:pt idx="33569">102598</cx:pt>
          <cx:pt idx="33570">102593</cx:pt>
          <cx:pt idx="33571">102591</cx:pt>
          <cx:pt idx="33572">102571</cx:pt>
          <cx:pt idx="33573">102560</cx:pt>
          <cx:pt idx="33574">102552</cx:pt>
          <cx:pt idx="33575">102546</cx:pt>
          <cx:pt idx="33576">102543</cx:pt>
          <cx:pt idx="33577">102540</cx:pt>
          <cx:pt idx="33578">102528</cx:pt>
          <cx:pt idx="33579">102520</cx:pt>
          <cx:pt idx="33580">102520</cx:pt>
          <cx:pt idx="33581">102509</cx:pt>
          <cx:pt idx="33582">102503</cx:pt>
          <cx:pt idx="33583">102489</cx:pt>
          <cx:pt idx="33584">102480</cx:pt>
          <cx:pt idx="33585">102477</cx:pt>
          <cx:pt idx="33586">102468</cx:pt>
          <cx:pt idx="33587">102465</cx:pt>
          <cx:pt idx="33588">102451</cx:pt>
          <cx:pt idx="33589">102450</cx:pt>
          <cx:pt idx="33590">102420</cx:pt>
          <cx:pt idx="33591">102417</cx:pt>
          <cx:pt idx="33592">102397</cx:pt>
          <cx:pt idx="33593">102389</cx:pt>
          <cx:pt idx="33594">102387</cx:pt>
          <cx:pt idx="33595">102383</cx:pt>
          <cx:pt idx="33596">102364</cx:pt>
          <cx:pt idx="33597">102362</cx:pt>
          <cx:pt idx="33598">102357</cx:pt>
          <cx:pt idx="33599">102352</cx:pt>
          <cx:pt idx="33600">102331</cx:pt>
          <cx:pt idx="33601">102311</cx:pt>
          <cx:pt idx="33602">102299</cx:pt>
          <cx:pt idx="33603">102298</cx:pt>
          <cx:pt idx="33604">102286</cx:pt>
          <cx:pt idx="33605">102281</cx:pt>
          <cx:pt idx="33606">102263</cx:pt>
          <cx:pt idx="33607">102183</cx:pt>
          <cx:pt idx="33608">102169</cx:pt>
          <cx:pt idx="33609">102168</cx:pt>
          <cx:pt idx="33610">102130</cx:pt>
          <cx:pt idx="33611">102126</cx:pt>
          <cx:pt idx="33612">102098</cx:pt>
          <cx:pt idx="33613">102091</cx:pt>
          <cx:pt idx="33614">102091</cx:pt>
          <cx:pt idx="33615">102054</cx:pt>
          <cx:pt idx="33616">102047</cx:pt>
          <cx:pt idx="33617">102043</cx:pt>
          <cx:pt idx="33618">102018</cx:pt>
          <cx:pt idx="33619">102018</cx:pt>
          <cx:pt idx="33620">102004</cx:pt>
          <cx:pt idx="33621">101999</cx:pt>
          <cx:pt idx="33622">101985</cx:pt>
          <cx:pt idx="33623">101957</cx:pt>
          <cx:pt idx="33624">101952</cx:pt>
          <cx:pt idx="33625">101918</cx:pt>
          <cx:pt idx="33626">101896</cx:pt>
          <cx:pt idx="33627">101879</cx:pt>
          <cx:pt idx="33628">101871</cx:pt>
          <cx:pt idx="33629">101860</cx:pt>
          <cx:pt idx="33630">101844</cx:pt>
          <cx:pt idx="33631">101823</cx:pt>
          <cx:pt idx="33632">101808</cx:pt>
          <cx:pt idx="33633">101806</cx:pt>
          <cx:pt idx="33634">101789</cx:pt>
          <cx:pt idx="33635">101788</cx:pt>
          <cx:pt idx="33636">101782</cx:pt>
          <cx:pt idx="33637">101740</cx:pt>
          <cx:pt idx="33638">101703</cx:pt>
          <cx:pt idx="33639">101699</cx:pt>
          <cx:pt idx="33640">101672</cx:pt>
          <cx:pt idx="33641">101636</cx:pt>
          <cx:pt idx="33642">101623</cx:pt>
          <cx:pt idx="33643">101617</cx:pt>
          <cx:pt idx="33644">101597</cx:pt>
          <cx:pt idx="33645">101576</cx:pt>
          <cx:pt idx="33646">101576</cx:pt>
          <cx:pt idx="33647">101571</cx:pt>
          <cx:pt idx="33648">101559</cx:pt>
          <cx:pt idx="33649">101538</cx:pt>
          <cx:pt idx="33650">101536</cx:pt>
          <cx:pt idx="33651">101526</cx:pt>
          <cx:pt idx="33652">101460</cx:pt>
          <cx:pt idx="33653">101452</cx:pt>
          <cx:pt idx="33654">101444</cx:pt>
          <cx:pt idx="33655">101414</cx:pt>
          <cx:pt idx="33656">101413</cx:pt>
          <cx:pt idx="33657">101398</cx:pt>
          <cx:pt idx="33658">101375</cx:pt>
          <cx:pt idx="33659">101365</cx:pt>
          <cx:pt idx="33660">101363</cx:pt>
          <cx:pt idx="33661">101340</cx:pt>
          <cx:pt idx="33662">101337</cx:pt>
          <cx:pt idx="33663">101320</cx:pt>
          <cx:pt idx="33664">101310</cx:pt>
          <cx:pt idx="33665">101305</cx:pt>
          <cx:pt idx="33666">101298</cx:pt>
          <cx:pt idx="33667">101288</cx:pt>
          <cx:pt idx="33668">101282</cx:pt>
          <cx:pt idx="33669">101273</cx:pt>
          <cx:pt idx="33670">101264</cx:pt>
          <cx:pt idx="33671">101262</cx:pt>
          <cx:pt idx="33672">101257</cx:pt>
          <cx:pt idx="33673">101218</cx:pt>
          <cx:pt idx="33674">101196</cx:pt>
          <cx:pt idx="33675">101189</cx:pt>
          <cx:pt idx="33676">101154</cx:pt>
          <cx:pt idx="33677">101152</cx:pt>
          <cx:pt idx="33678">101111</cx:pt>
          <cx:pt idx="33679">101104</cx:pt>
          <cx:pt idx="33680">101099</cx:pt>
          <cx:pt idx="33681">101088</cx:pt>
          <cx:pt idx="33682">101073</cx:pt>
          <cx:pt idx="33683">101027</cx:pt>
          <cx:pt idx="33684">100985</cx:pt>
          <cx:pt idx="33685">100954</cx:pt>
          <cx:pt idx="33686">100953</cx:pt>
          <cx:pt idx="33687">100941</cx:pt>
          <cx:pt idx="33688">100920</cx:pt>
          <cx:pt idx="33689">100909</cx:pt>
          <cx:pt idx="33690">100899</cx:pt>
          <cx:pt idx="33691">100896</cx:pt>
          <cx:pt idx="33692">100896</cx:pt>
          <cx:pt idx="33693">100863</cx:pt>
          <cx:pt idx="33694">100842</cx:pt>
          <cx:pt idx="33695">100836</cx:pt>
          <cx:pt idx="33696">100815</cx:pt>
          <cx:pt idx="33697">100803</cx:pt>
          <cx:pt idx="33698">100757</cx:pt>
          <cx:pt idx="33699">100746</cx:pt>
          <cx:pt idx="33700">100744</cx:pt>
          <cx:pt idx="33701">100721</cx:pt>
          <cx:pt idx="33702">100715</cx:pt>
          <cx:pt idx="33703">100699</cx:pt>
          <cx:pt idx="33704">100691</cx:pt>
          <cx:pt idx="33705">100691</cx:pt>
          <cx:pt idx="33706">100682</cx:pt>
          <cx:pt idx="33707">100674</cx:pt>
          <cx:pt idx="33708">100673</cx:pt>
          <cx:pt idx="33709">100666</cx:pt>
          <cx:pt idx="33710">100638</cx:pt>
          <cx:pt idx="33711">100620</cx:pt>
          <cx:pt idx="33712">100609</cx:pt>
          <cx:pt idx="33713">100589</cx:pt>
          <cx:pt idx="33714">100551</cx:pt>
          <cx:pt idx="33715">100535</cx:pt>
          <cx:pt idx="33716">100529</cx:pt>
          <cx:pt idx="33717">100507</cx:pt>
          <cx:pt idx="33718">100486</cx:pt>
          <cx:pt idx="33719">100484</cx:pt>
          <cx:pt idx="33720">100473</cx:pt>
          <cx:pt idx="33721">100461</cx:pt>
          <cx:pt idx="33722">100448</cx:pt>
          <cx:pt idx="33723">100429</cx:pt>
          <cx:pt idx="33724">100421</cx:pt>
          <cx:pt idx="33725">100404</cx:pt>
          <cx:pt idx="33726">100403</cx:pt>
          <cx:pt idx="33727">100403</cx:pt>
          <cx:pt idx="33728">100398</cx:pt>
          <cx:pt idx="33729">100394</cx:pt>
          <cx:pt idx="33730">100390</cx:pt>
          <cx:pt idx="33731">100371</cx:pt>
          <cx:pt idx="33732">100363</cx:pt>
          <cx:pt idx="33733">100362</cx:pt>
          <cx:pt idx="33734">100359</cx:pt>
          <cx:pt idx="33735">100356</cx:pt>
          <cx:pt idx="33736">100355</cx:pt>
          <cx:pt idx="33737">100337</cx:pt>
          <cx:pt idx="33738">100331</cx:pt>
          <cx:pt idx="33739">100327</cx:pt>
          <cx:pt idx="33740">100319</cx:pt>
          <cx:pt idx="33741">100305</cx:pt>
          <cx:pt idx="33742">100288</cx:pt>
          <cx:pt idx="33743">100272</cx:pt>
          <cx:pt idx="33744">100268</cx:pt>
          <cx:pt idx="33745">100264</cx:pt>
          <cx:pt idx="33746">100262</cx:pt>
          <cx:pt idx="33747">100259</cx:pt>
          <cx:pt idx="33748">100252</cx:pt>
          <cx:pt idx="33749">100241</cx:pt>
          <cx:pt idx="33750">100239</cx:pt>
          <cx:pt idx="33751">100221</cx:pt>
          <cx:pt idx="33752">100218</cx:pt>
          <cx:pt idx="33753">100210</cx:pt>
          <cx:pt idx="33754">100207</cx:pt>
          <cx:pt idx="33755">100200</cx:pt>
          <cx:pt idx="33756">100196</cx:pt>
          <cx:pt idx="33757">100179</cx:pt>
          <cx:pt idx="33758">100169</cx:pt>
          <cx:pt idx="33759">100167</cx:pt>
          <cx:pt idx="33760">100163</cx:pt>
          <cx:pt idx="33761">100147</cx:pt>
          <cx:pt idx="33762">100127</cx:pt>
          <cx:pt idx="33763">100122</cx:pt>
          <cx:pt idx="33764">100103</cx:pt>
          <cx:pt idx="33765">100101</cx:pt>
          <cx:pt idx="33766">100069</cx:pt>
          <cx:pt idx="33767">100028</cx:pt>
          <cx:pt idx="33768">100017</cx:pt>
          <cx:pt idx="33769">100016</cx:pt>
          <cx:pt idx="33770">99990</cx:pt>
          <cx:pt idx="33771">99981</cx:pt>
          <cx:pt idx="33772">99964</cx:pt>
          <cx:pt idx="33773">99939</cx:pt>
          <cx:pt idx="33774">99915</cx:pt>
          <cx:pt idx="33775">99890</cx:pt>
          <cx:pt idx="33776">99878</cx:pt>
          <cx:pt idx="33777">99870</cx:pt>
          <cx:pt idx="33778">99848</cx:pt>
          <cx:pt idx="33779">99826</cx:pt>
          <cx:pt idx="33780">99796</cx:pt>
          <cx:pt idx="33781">99766</cx:pt>
          <cx:pt idx="33782">99735</cx:pt>
          <cx:pt idx="33783">99732</cx:pt>
          <cx:pt idx="33784">99726</cx:pt>
          <cx:pt idx="33785">99723</cx:pt>
          <cx:pt idx="33786">99715</cx:pt>
          <cx:pt idx="33787">99670</cx:pt>
          <cx:pt idx="33788">99668</cx:pt>
          <cx:pt idx="33789">99665</cx:pt>
          <cx:pt idx="33790">99662</cx:pt>
          <cx:pt idx="33791">99627</cx:pt>
          <cx:pt idx="33792">99603</cx:pt>
          <cx:pt idx="33793">99560</cx:pt>
          <cx:pt idx="33794">99538</cx:pt>
          <cx:pt idx="33795">99526</cx:pt>
          <cx:pt idx="33796">99525</cx:pt>
          <cx:pt idx="33797">99466</cx:pt>
          <cx:pt idx="33798">99465</cx:pt>
          <cx:pt idx="33799">99439</cx:pt>
          <cx:pt idx="33800">99439</cx:pt>
          <cx:pt idx="33801">99429</cx:pt>
          <cx:pt idx="33802">99424</cx:pt>
          <cx:pt idx="33803">99412</cx:pt>
          <cx:pt idx="33804">99412</cx:pt>
          <cx:pt idx="33805">99403</cx:pt>
          <cx:pt idx="33806">99393</cx:pt>
          <cx:pt idx="33807">99391</cx:pt>
          <cx:pt idx="33808">99348</cx:pt>
          <cx:pt idx="33809">99343</cx:pt>
          <cx:pt idx="33810">99336</cx:pt>
          <cx:pt idx="33811">99317</cx:pt>
          <cx:pt idx="33812">99293</cx:pt>
          <cx:pt idx="33813">99272</cx:pt>
          <cx:pt idx="33814">99271</cx:pt>
          <cx:pt idx="33815">99224</cx:pt>
          <cx:pt idx="33816">99216</cx:pt>
          <cx:pt idx="33817">99212</cx:pt>
          <cx:pt idx="33818">99179</cx:pt>
          <cx:pt idx="33819">99161</cx:pt>
          <cx:pt idx="33820">99152</cx:pt>
          <cx:pt idx="33821">99148</cx:pt>
          <cx:pt idx="33822">99137</cx:pt>
          <cx:pt idx="33823">99107</cx:pt>
          <cx:pt idx="33824">99072</cx:pt>
          <cx:pt idx="33825">99069</cx:pt>
          <cx:pt idx="33826">99039</cx:pt>
          <cx:pt idx="33827">99020</cx:pt>
          <cx:pt idx="33828">99008</cx:pt>
          <cx:pt idx="33829">98947</cx:pt>
          <cx:pt idx="33830">98928</cx:pt>
          <cx:pt idx="33831">98924</cx:pt>
          <cx:pt idx="33832">98921</cx:pt>
          <cx:pt idx="33833">98842</cx:pt>
          <cx:pt idx="33834">98828</cx:pt>
          <cx:pt idx="33835">98822</cx:pt>
          <cx:pt idx="33836">98810</cx:pt>
          <cx:pt idx="33837">98806</cx:pt>
          <cx:pt idx="33838">98805</cx:pt>
          <cx:pt idx="33839">98802</cx:pt>
          <cx:pt idx="33840">98777</cx:pt>
          <cx:pt idx="33841">98775</cx:pt>
          <cx:pt idx="33842">98758</cx:pt>
          <cx:pt idx="33843">98732</cx:pt>
          <cx:pt idx="33844">98707</cx:pt>
          <cx:pt idx="33845">98695</cx:pt>
          <cx:pt idx="33846">98687</cx:pt>
          <cx:pt idx="33847">98671</cx:pt>
          <cx:pt idx="33848">98628</cx:pt>
          <cx:pt idx="33849">98613</cx:pt>
          <cx:pt idx="33850">98610</cx:pt>
          <cx:pt idx="33851">98585</cx:pt>
          <cx:pt idx="33852">98578</cx:pt>
          <cx:pt idx="33853">98548</cx:pt>
          <cx:pt idx="33854">98540</cx:pt>
          <cx:pt idx="33855">98540</cx:pt>
          <cx:pt idx="33856">98533</cx:pt>
          <cx:pt idx="33857">98473</cx:pt>
          <cx:pt idx="33858">98454</cx:pt>
          <cx:pt idx="33859">98427</cx:pt>
          <cx:pt idx="33860">98423</cx:pt>
          <cx:pt idx="33861">98412</cx:pt>
          <cx:pt idx="33862">98374</cx:pt>
          <cx:pt idx="33863">98371</cx:pt>
          <cx:pt idx="33864">98360</cx:pt>
          <cx:pt idx="33865">98357</cx:pt>
          <cx:pt idx="33866">98342</cx:pt>
          <cx:pt idx="33867">98329</cx:pt>
          <cx:pt idx="33868">98313</cx:pt>
          <cx:pt idx="33869">98299</cx:pt>
          <cx:pt idx="33870">98285</cx:pt>
          <cx:pt idx="33871">98258</cx:pt>
          <cx:pt idx="33872">98235</cx:pt>
          <cx:pt idx="33873">98226</cx:pt>
          <cx:pt idx="33874">98214</cx:pt>
          <cx:pt idx="33875">98213</cx:pt>
          <cx:pt idx="33876">98211</cx:pt>
          <cx:pt idx="33877">98183</cx:pt>
          <cx:pt idx="33878">98181</cx:pt>
          <cx:pt idx="33879">98173</cx:pt>
          <cx:pt idx="33880">98160</cx:pt>
          <cx:pt idx="33881">98148</cx:pt>
          <cx:pt idx="33882">98142</cx:pt>
          <cx:pt idx="33883">98126</cx:pt>
          <cx:pt idx="33884">98111</cx:pt>
          <cx:pt idx="33885">98107</cx:pt>
          <cx:pt idx="33886">98104</cx:pt>
          <cx:pt idx="33887">98069</cx:pt>
          <cx:pt idx="33888">98049</cx:pt>
          <cx:pt idx="33889">98034</cx:pt>
          <cx:pt idx="33890">98007</cx:pt>
          <cx:pt idx="33891">97984</cx:pt>
          <cx:pt idx="33892">97929</cx:pt>
          <cx:pt idx="33893">97910</cx:pt>
          <cx:pt idx="33894">97907</cx:pt>
          <cx:pt idx="33895">97887</cx:pt>
          <cx:pt idx="33896">97834</cx:pt>
          <cx:pt idx="33897">97831</cx:pt>
          <cx:pt idx="33898">97810</cx:pt>
          <cx:pt idx="33899">97802</cx:pt>
          <cx:pt idx="33900">97784</cx:pt>
          <cx:pt idx="33901">97772</cx:pt>
          <cx:pt idx="33902">97768</cx:pt>
          <cx:pt idx="33903">97756</cx:pt>
          <cx:pt idx="33904">97754</cx:pt>
          <cx:pt idx="33905">97752</cx:pt>
          <cx:pt idx="33906">97748</cx:pt>
          <cx:pt idx="33907">97747</cx:pt>
          <cx:pt idx="33908">97747</cx:pt>
          <cx:pt idx="33909">97735</cx:pt>
          <cx:pt idx="33910">97727</cx:pt>
          <cx:pt idx="33911">97695</cx:pt>
          <cx:pt idx="33912">97692</cx:pt>
          <cx:pt idx="33913">97685</cx:pt>
          <cx:pt idx="33914">97657</cx:pt>
          <cx:pt idx="33915">97645</cx:pt>
          <cx:pt idx="33916">97644</cx:pt>
          <cx:pt idx="33917">97622</cx:pt>
          <cx:pt idx="33918">97591</cx:pt>
          <cx:pt idx="33919">97587</cx:pt>
          <cx:pt idx="33920">97587</cx:pt>
          <cx:pt idx="33921">97571</cx:pt>
          <cx:pt idx="33922">97568</cx:pt>
          <cx:pt idx="33923">97500</cx:pt>
          <cx:pt idx="33924">97498</cx:pt>
          <cx:pt idx="33925">97421</cx:pt>
          <cx:pt idx="33926">97405</cx:pt>
          <cx:pt idx="33927">97398</cx:pt>
          <cx:pt idx="33928">97384</cx:pt>
          <cx:pt idx="33929">97381</cx:pt>
          <cx:pt idx="33930">97362</cx:pt>
          <cx:pt idx="33931">97361</cx:pt>
          <cx:pt idx="33932">97348</cx:pt>
          <cx:pt idx="33933">97345</cx:pt>
          <cx:pt idx="33934">97290</cx:pt>
          <cx:pt idx="33935">97252</cx:pt>
          <cx:pt idx="33936">97239</cx:pt>
          <cx:pt idx="33937">97227</cx:pt>
          <cx:pt idx="33938">97219</cx:pt>
          <cx:pt idx="33939">97211</cx:pt>
          <cx:pt idx="33940">97192</cx:pt>
          <cx:pt idx="33941">97188</cx:pt>
          <cx:pt idx="33942">97181</cx:pt>
          <cx:pt idx="33943">97180</cx:pt>
          <cx:pt idx="33944">97158</cx:pt>
          <cx:pt idx="33945">97144</cx:pt>
          <cx:pt idx="33946">97134</cx:pt>
          <cx:pt idx="33947">97129</cx:pt>
          <cx:pt idx="33948">97129</cx:pt>
          <cx:pt idx="33949">97098</cx:pt>
          <cx:pt idx="33950">97095</cx:pt>
          <cx:pt idx="33951">97092</cx:pt>
          <cx:pt idx="33952">97088</cx:pt>
          <cx:pt idx="33953">97070</cx:pt>
          <cx:pt idx="33954">97065</cx:pt>
          <cx:pt idx="33955">97062</cx:pt>
          <cx:pt idx="33956">97050</cx:pt>
          <cx:pt idx="33957">97001</cx:pt>
          <cx:pt idx="33958">96980</cx:pt>
          <cx:pt idx="33959">96950</cx:pt>
          <cx:pt idx="33960">96949</cx:pt>
          <cx:pt idx="33961">96944</cx:pt>
          <cx:pt idx="33962">96941</cx:pt>
          <cx:pt idx="33963">96927</cx:pt>
          <cx:pt idx="33964">96901</cx:pt>
          <cx:pt idx="33965">96872</cx:pt>
          <cx:pt idx="33966">96865</cx:pt>
          <cx:pt idx="33967">96853</cx:pt>
          <cx:pt idx="33968">96846</cx:pt>
          <cx:pt idx="33969">96834</cx:pt>
          <cx:pt idx="33970">96832</cx:pt>
          <cx:pt idx="33971">96830</cx:pt>
          <cx:pt idx="33972">96809</cx:pt>
          <cx:pt idx="33973">96803</cx:pt>
          <cx:pt idx="33974">96752</cx:pt>
          <cx:pt idx="33975">96721</cx:pt>
          <cx:pt idx="33976">96681</cx:pt>
          <cx:pt idx="33977">96648</cx:pt>
          <cx:pt idx="33978">96641</cx:pt>
          <cx:pt idx="33979">96639</cx:pt>
          <cx:pt idx="33980">96637</cx:pt>
          <cx:pt idx="33981">96626</cx:pt>
          <cx:pt idx="33982">96614</cx:pt>
          <cx:pt idx="33983">96609</cx:pt>
          <cx:pt idx="33984">96598</cx:pt>
          <cx:pt idx="33985">96547</cx:pt>
          <cx:pt idx="33986">96537</cx:pt>
          <cx:pt idx="33987">96536</cx:pt>
          <cx:pt idx="33988">96504</cx:pt>
          <cx:pt idx="33989">96503</cx:pt>
          <cx:pt idx="33990">96490</cx:pt>
          <cx:pt idx="33991">96487</cx:pt>
          <cx:pt idx="33992">96476</cx:pt>
          <cx:pt idx="33993">96473</cx:pt>
          <cx:pt idx="33994">96464</cx:pt>
          <cx:pt idx="33995">96459</cx:pt>
          <cx:pt idx="33996">96458</cx:pt>
          <cx:pt idx="33997">96451</cx:pt>
          <cx:pt idx="33998">96440</cx:pt>
          <cx:pt idx="33999">96435</cx:pt>
          <cx:pt idx="34000">96386</cx:pt>
          <cx:pt idx="34001">96358</cx:pt>
          <cx:pt idx="34002">96349</cx:pt>
          <cx:pt idx="34003">96347</cx:pt>
          <cx:pt idx="34004">96341</cx:pt>
          <cx:pt idx="34005">96339</cx:pt>
          <cx:pt idx="34006">96334</cx:pt>
          <cx:pt idx="34007">96330</cx:pt>
          <cx:pt idx="34008">96305</cx:pt>
          <cx:pt idx="34009">96283</cx:pt>
          <cx:pt idx="34010">96263</cx:pt>
          <cx:pt idx="34011">96253</cx:pt>
          <cx:pt idx="34012">96238</cx:pt>
          <cx:pt idx="34013">96225</cx:pt>
          <cx:pt idx="34014">96200</cx:pt>
          <cx:pt idx="34015">96188</cx:pt>
          <cx:pt idx="34016">96181</cx:pt>
          <cx:pt idx="34017">96175</cx:pt>
          <cx:pt idx="34018">96139</cx:pt>
          <cx:pt idx="34019">96086</cx:pt>
          <cx:pt idx="34020">96085</cx:pt>
          <cx:pt idx="34021">96081</cx:pt>
          <cx:pt idx="34022">96060</cx:pt>
          <cx:pt idx="34023">96050</cx:pt>
          <cx:pt idx="34024">96041</cx:pt>
          <cx:pt idx="34025">96029</cx:pt>
          <cx:pt idx="34026">96002</cx:pt>
          <cx:pt idx="34027">95997</cx:pt>
          <cx:pt idx="34028">95975</cx:pt>
          <cx:pt idx="34029">95944</cx:pt>
          <cx:pt idx="34030">95931</cx:pt>
          <cx:pt idx="34031">95892</cx:pt>
          <cx:pt idx="34032">95886</cx:pt>
          <cx:pt idx="34033">95834</cx:pt>
          <cx:pt idx="34034">95830</cx:pt>
          <cx:pt idx="34035">95820</cx:pt>
          <cx:pt idx="34036">95810</cx:pt>
          <cx:pt idx="34037">95805</cx:pt>
          <cx:pt idx="34038">95804</cx:pt>
          <cx:pt idx="34039">95803</cx:pt>
          <cx:pt idx="34040">95791</cx:pt>
          <cx:pt idx="34041">95787</cx:pt>
          <cx:pt idx="34042">95771</cx:pt>
          <cx:pt idx="34043">95771</cx:pt>
          <cx:pt idx="34044">95748</cx:pt>
          <cx:pt idx="34045">95734</cx:pt>
          <cx:pt idx="34046">95730</cx:pt>
          <cx:pt idx="34047">95727</cx:pt>
          <cx:pt idx="34048">95727</cx:pt>
          <cx:pt idx="34049">95722</cx:pt>
          <cx:pt idx="34050">95717</cx:pt>
          <cx:pt idx="34051">95702</cx:pt>
          <cx:pt idx="34052">95700</cx:pt>
          <cx:pt idx="34053">95691</cx:pt>
          <cx:pt idx="34054">95679</cx:pt>
          <cx:pt idx="34055">95661</cx:pt>
          <cx:pt idx="34056">95656</cx:pt>
          <cx:pt idx="34057">95625</cx:pt>
          <cx:pt idx="34058">95615</cx:pt>
          <cx:pt idx="34059">95588</cx:pt>
          <cx:pt idx="34060">95580</cx:pt>
          <cx:pt idx="34061">95559</cx:pt>
          <cx:pt idx="34062">95538</cx:pt>
          <cx:pt idx="34063">95503</cx:pt>
          <cx:pt idx="34064">95491</cx:pt>
          <cx:pt idx="34065">95475</cx:pt>
          <cx:pt idx="34066">95468</cx:pt>
          <cx:pt idx="34067">95459</cx:pt>
          <cx:pt idx="34068">95456</cx:pt>
          <cx:pt idx="34069">95438</cx:pt>
          <cx:pt idx="34070">95426</cx:pt>
          <cx:pt idx="34071">95348</cx:pt>
          <cx:pt idx="34072">95346</cx:pt>
          <cx:pt idx="34073">95337</cx:pt>
          <cx:pt idx="34074">95323</cx:pt>
          <cx:pt idx="34075">95304</cx:pt>
          <cx:pt idx="34076">95302</cx:pt>
          <cx:pt idx="34077">95278</cx:pt>
          <cx:pt idx="34078">95263</cx:pt>
          <cx:pt idx="34079">95253</cx:pt>
          <cx:pt idx="34080">95244</cx:pt>
          <cx:pt idx="34081">95234</cx:pt>
          <cx:pt idx="34082">95226</cx:pt>
          <cx:pt idx="34083">95216</cx:pt>
          <cx:pt idx="34084">95216</cx:pt>
          <cx:pt idx="34085">95212</cx:pt>
          <cx:pt idx="34086">95198</cx:pt>
          <cx:pt idx="34087">95182</cx:pt>
          <cx:pt idx="34088">95170</cx:pt>
          <cx:pt idx="34089">95160</cx:pt>
          <cx:pt idx="34090">95098</cx:pt>
          <cx:pt idx="34091">95086</cx:pt>
          <cx:pt idx="34092">95022</cx:pt>
          <cx:pt idx="34093">95011</cx:pt>
          <cx:pt idx="34094">95004</cx:pt>
          <cx:pt idx="34095">95001</cx:pt>
          <cx:pt idx="34096">94995</cx:pt>
          <cx:pt idx="34097">94977</cx:pt>
          <cx:pt idx="34098">94942</cx:pt>
          <cx:pt idx="34099">94935</cx:pt>
          <cx:pt idx="34100">94932</cx:pt>
          <cx:pt idx="34101">94921</cx:pt>
          <cx:pt idx="34102">94914</cx:pt>
          <cx:pt idx="34103">94897</cx:pt>
          <cx:pt idx="34104">94894</cx:pt>
          <cx:pt idx="34105">94887</cx:pt>
          <cx:pt idx="34106">94868</cx:pt>
          <cx:pt idx="34107">94863</cx:pt>
          <cx:pt idx="34108">94849</cx:pt>
          <cx:pt idx="34109">94814</cx:pt>
          <cx:pt idx="34110">94785</cx:pt>
          <cx:pt idx="34111">94780</cx:pt>
          <cx:pt idx="34112">94780</cx:pt>
          <cx:pt idx="34113">94756</cx:pt>
          <cx:pt idx="34114">94748</cx:pt>
          <cx:pt idx="34115">94733</cx:pt>
          <cx:pt idx="34116">94699</cx:pt>
          <cx:pt idx="34117">94697</cx:pt>
          <cx:pt idx="34118">94686</cx:pt>
          <cx:pt idx="34119">94668</cx:pt>
          <cx:pt idx="34120">94667</cx:pt>
          <cx:pt idx="34121">94640</cx:pt>
          <cx:pt idx="34122">94599</cx:pt>
          <cx:pt idx="34123">94549</cx:pt>
          <cx:pt idx="34124">94506</cx:pt>
          <cx:pt idx="34125">94494</cx:pt>
          <cx:pt idx="34126">94492</cx:pt>
          <cx:pt idx="34127">94416</cx:pt>
          <cx:pt idx="34128">94391</cx:pt>
          <cx:pt idx="34129">94367</cx:pt>
          <cx:pt idx="34130">94359</cx:pt>
          <cx:pt idx="34131">94354</cx:pt>
          <cx:pt idx="34132">94314</cx:pt>
          <cx:pt idx="34133">94301</cx:pt>
          <cx:pt idx="34134">94277</cx:pt>
          <cx:pt idx="34135">94272</cx:pt>
          <cx:pt idx="34136">94240</cx:pt>
          <cx:pt idx="34137">94227</cx:pt>
          <cx:pt idx="34138">94217</cx:pt>
          <cx:pt idx="34139">94214</cx:pt>
          <cx:pt idx="34140">94188</cx:pt>
          <cx:pt idx="34141">94181</cx:pt>
          <cx:pt idx="34142">94167</cx:pt>
          <cx:pt idx="34143">94162</cx:pt>
          <cx:pt idx="34144">94140</cx:pt>
          <cx:pt idx="34145">94139</cx:pt>
          <cx:pt idx="34146">94126</cx:pt>
          <cx:pt idx="34147">94111</cx:pt>
          <cx:pt idx="34148">94079</cx:pt>
          <cx:pt idx="34149">94074</cx:pt>
          <cx:pt idx="34150">94069</cx:pt>
          <cx:pt idx="34151">94065</cx:pt>
          <cx:pt idx="34152">94051</cx:pt>
          <cx:pt idx="34153">94045</cx:pt>
          <cx:pt idx="34154">93987</cx:pt>
          <cx:pt idx="34155">93981</cx:pt>
          <cx:pt idx="34156">93967</cx:pt>
          <cx:pt idx="34157">93961</cx:pt>
          <cx:pt idx="34158">93952</cx:pt>
          <cx:pt idx="34159">93948</cx:pt>
          <cx:pt idx="34160">93922</cx:pt>
          <cx:pt idx="34161">93918</cx:pt>
          <cx:pt idx="34162">93908</cx:pt>
          <cx:pt idx="34163">93897</cx:pt>
          <cx:pt idx="34164">93873</cx:pt>
          <cx:pt idx="34165">93851</cx:pt>
          <cx:pt idx="34166">93832</cx:pt>
          <cx:pt idx="34167">93826</cx:pt>
          <cx:pt idx="34168">93818</cx:pt>
          <cx:pt idx="34169">93783</cx:pt>
          <cx:pt idx="34170">93777</cx:pt>
          <cx:pt idx="34171">93743</cx:pt>
          <cx:pt idx="34172">93727</cx:pt>
          <cx:pt idx="34173">93722</cx:pt>
          <cx:pt idx="34174">93711</cx:pt>
          <cx:pt idx="34175">93686</cx:pt>
          <cx:pt idx="34176">93680</cx:pt>
          <cx:pt idx="34177">93657</cx:pt>
          <cx:pt idx="34178">93648</cx:pt>
          <cx:pt idx="34179">93646</cx:pt>
          <cx:pt idx="34180">93641</cx:pt>
          <cx:pt idx="34181">93622</cx:pt>
          <cx:pt idx="34182">93575</cx:pt>
          <cx:pt idx="34183">93573</cx:pt>
          <cx:pt idx="34184">93569</cx:pt>
          <cx:pt idx="34185">93550</cx:pt>
          <cx:pt idx="34186">93539</cx:pt>
          <cx:pt idx="34187">93532</cx:pt>
          <cx:pt idx="34188">93522</cx:pt>
          <cx:pt idx="34189">93468</cx:pt>
          <cx:pt idx="34190">93465</cx:pt>
          <cx:pt idx="34191">93447</cx:pt>
          <cx:pt idx="34192">93429</cx:pt>
          <cx:pt idx="34193">93410</cx:pt>
          <cx:pt idx="34194">93408</cx:pt>
          <cx:pt idx="34195">93383</cx:pt>
          <cx:pt idx="34196">93370</cx:pt>
          <cx:pt idx="34197">93365</cx:pt>
          <cx:pt idx="34198">93354</cx:pt>
          <cx:pt idx="34199">93341</cx:pt>
          <cx:pt idx="34200">93339</cx:pt>
          <cx:pt idx="34201">93330</cx:pt>
          <cx:pt idx="34202">93324</cx:pt>
          <cx:pt idx="34203">93299</cx:pt>
          <cx:pt idx="34204">93288</cx:pt>
          <cx:pt idx="34205">93272</cx:pt>
          <cx:pt idx="34206">93231</cx:pt>
          <cx:pt idx="34207">93198</cx:pt>
          <cx:pt idx="34208">93196</cx:pt>
          <cx:pt idx="34209">93187</cx:pt>
          <cx:pt idx="34210">93169</cx:pt>
          <cx:pt idx="34211">93143</cx:pt>
          <cx:pt idx="34212">93130</cx:pt>
          <cx:pt idx="34213">93083</cx:pt>
          <cx:pt idx="34214">93036</cx:pt>
          <cx:pt idx="34215">93031</cx:pt>
          <cx:pt idx="34216">93029</cx:pt>
          <cx:pt idx="34217">93024</cx:pt>
          <cx:pt idx="34218">93022</cx:pt>
          <cx:pt idx="34219">93014</cx:pt>
          <cx:pt idx="34220">93013</cx:pt>
          <cx:pt idx="34221">93007</cx:pt>
          <cx:pt idx="34222">92936</cx:pt>
          <cx:pt idx="34223">92927</cx:pt>
          <cx:pt idx="34224">92921</cx:pt>
          <cx:pt idx="34225">92898</cx:pt>
          <cx:pt idx="34226">92888</cx:pt>
          <cx:pt idx="34227">92884</cx:pt>
          <cx:pt idx="34228">92882</cx:pt>
          <cx:pt idx="34229">92869</cx:pt>
          <cx:pt idx="34230">92864</cx:pt>
          <cx:pt idx="34231">92851</cx:pt>
          <cx:pt idx="34232">92820</cx:pt>
          <cx:pt idx="34233">92801</cx:pt>
          <cx:pt idx="34234">92800</cx:pt>
          <cx:pt idx="34235">92798</cx:pt>
          <cx:pt idx="34236">92783</cx:pt>
          <cx:pt idx="34237">92782</cx:pt>
          <cx:pt idx="34238">92778</cx:pt>
          <cx:pt idx="34239">92761</cx:pt>
          <cx:pt idx="34240">92727</cx:pt>
          <cx:pt idx="34241">92705</cx:pt>
          <cx:pt idx="34242">92701</cx:pt>
          <cx:pt idx="34243">92674</cx:pt>
          <cx:pt idx="34244">92669</cx:pt>
          <cx:pt idx="34245">92656</cx:pt>
          <cx:pt idx="34246">92651</cx:pt>
          <cx:pt idx="34247">92629</cx:pt>
          <cx:pt idx="34248">92614</cx:pt>
          <cx:pt idx="34249">92614</cx:pt>
          <cx:pt idx="34250">92601</cx:pt>
          <cx:pt idx="34251">92577</cx:pt>
          <cx:pt idx="34252">92553</cx:pt>
          <cx:pt idx="34253">92540</cx:pt>
          <cx:pt idx="34254">92535</cx:pt>
          <cx:pt idx="34255">92532</cx:pt>
          <cx:pt idx="34256">92522</cx:pt>
          <cx:pt idx="34257">92521</cx:pt>
          <cx:pt idx="34258">92517</cx:pt>
          <cx:pt idx="34259">92497</cx:pt>
          <cx:pt idx="34260">92492</cx:pt>
          <cx:pt idx="34261">92484</cx:pt>
          <cx:pt idx="34262">92481</cx:pt>
          <cx:pt idx="34263">92471</cx:pt>
          <cx:pt idx="34264">92468</cx:pt>
          <cx:pt idx="34265">92467</cx:pt>
          <cx:pt idx="34266">92440</cx:pt>
          <cx:pt idx="34267">92433</cx:pt>
          <cx:pt idx="34268">92431</cx:pt>
          <cx:pt idx="34269">92394</cx:pt>
          <cx:pt idx="34270">92371</cx:pt>
          <cx:pt idx="34271">92367</cx:pt>
          <cx:pt idx="34272">92359</cx:pt>
          <cx:pt idx="34273">92320</cx:pt>
          <cx:pt idx="34274">92280</cx:pt>
          <cx:pt idx="34275">92276</cx:pt>
          <cx:pt idx="34276">92229</cx:pt>
          <cx:pt idx="34277">92224</cx:pt>
          <cx:pt idx="34278">92210</cx:pt>
          <cx:pt idx="34279">92206</cx:pt>
          <cx:pt idx="34280">92201</cx:pt>
          <cx:pt idx="34281">92199</cx:pt>
          <cx:pt idx="34282">92197</cx:pt>
          <cx:pt idx="34283">92184</cx:pt>
          <cx:pt idx="34284">92184</cx:pt>
          <cx:pt idx="34285">92173</cx:pt>
          <cx:pt idx="34286">92140</cx:pt>
          <cx:pt idx="34287">92116</cx:pt>
          <cx:pt idx="34288">92109</cx:pt>
          <cx:pt idx="34289">92074</cx:pt>
          <cx:pt idx="34290">92069</cx:pt>
          <cx:pt idx="34291">92054</cx:pt>
          <cx:pt idx="34292">92050</cx:pt>
          <cx:pt idx="34293">92040</cx:pt>
          <cx:pt idx="34294">92037</cx:pt>
          <cx:pt idx="34295">92022</cx:pt>
          <cx:pt idx="34296">92010</cx:pt>
          <cx:pt idx="34297">91997</cx:pt>
          <cx:pt idx="34298">91975</cx:pt>
          <cx:pt idx="34299">91973</cx:pt>
          <cx:pt idx="34300">91966</cx:pt>
          <cx:pt idx="34301">91959</cx:pt>
          <cx:pt idx="34302">91954</cx:pt>
          <cx:pt idx="34303">91951</cx:pt>
          <cx:pt idx="34304">91942</cx:pt>
          <cx:pt idx="34305">91938</cx:pt>
          <cx:pt idx="34306">91928</cx:pt>
          <cx:pt idx="34307">91920</cx:pt>
          <cx:pt idx="34308">91878</cx:pt>
          <cx:pt idx="34309">91861</cx:pt>
          <cx:pt idx="34310">91849</cx:pt>
          <cx:pt idx="34311">91847</cx:pt>
          <cx:pt idx="34312">91825</cx:pt>
          <cx:pt idx="34313">91822</cx:pt>
          <cx:pt idx="34314">91820</cx:pt>
          <cx:pt idx="34315">91807</cx:pt>
          <cx:pt idx="34316">91801</cx:pt>
          <cx:pt idx="34317">91797</cx:pt>
          <cx:pt idx="34318">91785</cx:pt>
          <cx:pt idx="34319">91779</cx:pt>
          <cx:pt idx="34320">91755</cx:pt>
          <cx:pt idx="34321">91747</cx:pt>
          <cx:pt idx="34322">91725</cx:pt>
          <cx:pt idx="34323">91715</cx:pt>
          <cx:pt idx="34324">91696</cx:pt>
          <cx:pt idx="34325">91694</cx:pt>
          <cx:pt idx="34326">91680</cx:pt>
          <cx:pt idx="34327">91645</cx:pt>
          <cx:pt idx="34328">91575</cx:pt>
          <cx:pt idx="34329">91567</cx:pt>
          <cx:pt idx="34330">91567</cx:pt>
          <cx:pt idx="34331">91560</cx:pt>
          <cx:pt idx="34332">91559</cx:pt>
          <cx:pt idx="34333">91555</cx:pt>
          <cx:pt idx="34334">91540</cx:pt>
          <cx:pt idx="34335">91526</cx:pt>
          <cx:pt idx="34336">91509</cx:pt>
          <cx:pt idx="34337">91456</cx:pt>
          <cx:pt idx="34338">91445</cx:pt>
          <cx:pt idx="34339">91424</cx:pt>
          <cx:pt idx="34340">91421</cx:pt>
          <cx:pt idx="34341">91392</cx:pt>
          <cx:pt idx="34342">91333</cx:pt>
          <cx:pt idx="34343">91304</cx:pt>
          <cx:pt idx="34344">91302</cx:pt>
          <cx:pt idx="34345">91278</cx:pt>
          <cx:pt idx="34346">91265</cx:pt>
          <cx:pt idx="34347">91264</cx:pt>
          <cx:pt idx="34348">91260</cx:pt>
          <cx:pt idx="34349">91258</cx:pt>
          <cx:pt idx="34350">91242</cx:pt>
          <cx:pt idx="34351">91229</cx:pt>
          <cx:pt idx="34352">91212</cx:pt>
          <cx:pt idx="34353">91205</cx:pt>
          <cx:pt idx="34354">91199</cx:pt>
          <cx:pt idx="34355">91174</cx:pt>
          <cx:pt idx="34356">91158</cx:pt>
          <cx:pt idx="34357">91139</cx:pt>
          <cx:pt idx="34358">91124</cx:pt>
          <cx:pt idx="34359">91092</cx:pt>
          <cx:pt idx="34360">91063</cx:pt>
          <cx:pt idx="34361">91054</cx:pt>
          <cx:pt idx="34362">91048</cx:pt>
          <cx:pt idx="34363">91039</cx:pt>
          <cx:pt idx="34364">91033</cx:pt>
          <cx:pt idx="34365">90989</cx:pt>
          <cx:pt idx="34366">90975</cx:pt>
          <cx:pt idx="34367">90955</cx:pt>
          <cx:pt idx="34368">90954</cx:pt>
          <cx:pt idx="34369">90929</cx:pt>
          <cx:pt idx="34370">90922</cx:pt>
          <cx:pt idx="34371">90912</cx:pt>
          <cx:pt idx="34372">90888</cx:pt>
          <cx:pt idx="34373">90854</cx:pt>
          <cx:pt idx="34374">90810</cx:pt>
          <cx:pt idx="34375">90810</cx:pt>
          <cx:pt idx="34376">90806</cx:pt>
          <cx:pt idx="34377">90795</cx:pt>
          <cx:pt idx="34378">90790</cx:pt>
          <cx:pt idx="34379">90786</cx:pt>
          <cx:pt idx="34380">90767</cx:pt>
          <cx:pt idx="34381">90767</cx:pt>
          <cx:pt idx="34382">90766</cx:pt>
          <cx:pt idx="34383">90750</cx:pt>
          <cx:pt idx="34384">90736</cx:pt>
          <cx:pt idx="34385">90694</cx:pt>
          <cx:pt idx="34386">90673</cx:pt>
          <cx:pt idx="34387">90671</cx:pt>
          <cx:pt idx="34388">90557</cx:pt>
          <cx:pt idx="34389">90552</cx:pt>
          <cx:pt idx="34390">90543</cx:pt>
          <cx:pt idx="34391">90538</cx:pt>
          <cx:pt idx="34392">90508</cx:pt>
          <cx:pt idx="34393">90475</cx:pt>
          <cx:pt idx="34394">90474</cx:pt>
          <cx:pt idx="34395">90453</cx:pt>
          <cx:pt idx="34396">90452</cx:pt>
          <cx:pt idx="34397">90446</cx:pt>
          <cx:pt idx="34398">90426</cx:pt>
          <cx:pt idx="34399">90419</cx:pt>
          <cx:pt idx="34400">90340</cx:pt>
          <cx:pt idx="34401">90337</cx:pt>
          <cx:pt idx="34402">90331</cx:pt>
          <cx:pt idx="34403">90325</cx:pt>
          <cx:pt idx="34404">90299</cx:pt>
          <cx:pt idx="34405">90294</cx:pt>
          <cx:pt idx="34406">90276</cx:pt>
          <cx:pt idx="34407">90271</cx:pt>
          <cx:pt idx="34408">90249</cx:pt>
          <cx:pt idx="34409">90239</cx:pt>
          <cx:pt idx="34410">90220</cx:pt>
          <cx:pt idx="34411">90216</cx:pt>
          <cx:pt idx="34412">90196</cx:pt>
          <cx:pt idx="34413">90193</cx:pt>
          <cx:pt idx="34414">90191</cx:pt>
          <cx:pt idx="34415">90188</cx:pt>
          <cx:pt idx="34416">90169</cx:pt>
          <cx:pt idx="34417">90160</cx:pt>
          <cx:pt idx="34418">90155</cx:pt>
          <cx:pt idx="34419">90149</cx:pt>
          <cx:pt idx="34420">90146</cx:pt>
          <cx:pt idx="34421">90129</cx:pt>
          <cx:pt idx="34422">90116</cx:pt>
          <cx:pt idx="34423">90113</cx:pt>
          <cx:pt idx="34424">90104</cx:pt>
          <cx:pt idx="34425">90096</cx:pt>
          <cx:pt idx="34426">90094</cx:pt>
          <cx:pt idx="34427">90077</cx:pt>
          <cx:pt idx="34428">90065</cx:pt>
          <cx:pt idx="34429">90060</cx:pt>
          <cx:pt idx="34430">90031</cx:pt>
          <cx:pt idx="34431">89949</cx:pt>
          <cx:pt idx="34432">89926</cx:pt>
          <cx:pt idx="34433">89922</cx:pt>
          <cx:pt idx="34434">89888</cx:pt>
          <cx:pt idx="34435">89882</cx:pt>
          <cx:pt idx="34436">89878</cx:pt>
          <cx:pt idx="34437">89866</cx:pt>
          <cx:pt idx="34438">89853</cx:pt>
          <cx:pt idx="34439">89845</cx:pt>
          <cx:pt idx="34440">89822</cx:pt>
          <cx:pt idx="34441">89821</cx:pt>
          <cx:pt idx="34442">89810</cx:pt>
          <cx:pt idx="34443">89809</cx:pt>
          <cx:pt idx="34444">89808</cx:pt>
          <cx:pt idx="34445">89791</cx:pt>
          <cx:pt idx="34446">89787</cx:pt>
          <cx:pt idx="34447">89780</cx:pt>
          <cx:pt idx="34448">89770</cx:pt>
          <cx:pt idx="34449">89759</cx:pt>
          <cx:pt idx="34450">89750</cx:pt>
          <cx:pt idx="34451">89745</cx:pt>
          <cx:pt idx="34452">89698</cx:pt>
          <cx:pt idx="34453">89693</cx:pt>
          <cx:pt idx="34454">89680</cx:pt>
          <cx:pt idx="34455">89679</cx:pt>
          <cx:pt idx="34456">89657</cx:pt>
          <cx:pt idx="34457">89653</cx:pt>
          <cx:pt idx="34458">89648</cx:pt>
          <cx:pt idx="34459">89646</cx:pt>
          <cx:pt idx="34460">89642</cx:pt>
          <cx:pt idx="34461">89634</cx:pt>
          <cx:pt idx="34462">89596</cx:pt>
          <cx:pt idx="34463">89596</cx:pt>
          <cx:pt idx="34464">89578</cx:pt>
          <cx:pt idx="34465">89543</cx:pt>
          <cx:pt idx="34466">89538</cx:pt>
          <cx:pt idx="34467">89509</cx:pt>
          <cx:pt idx="34468">89485</cx:pt>
          <cx:pt idx="34469">89479</cx:pt>
          <cx:pt idx="34470">89444</cx:pt>
          <cx:pt idx="34471">89439</cx:pt>
          <cx:pt idx="34472">89416</cx:pt>
          <cx:pt idx="34473">89411</cx:pt>
          <cx:pt idx="34474">89405</cx:pt>
          <cx:pt idx="34475">89400</cx:pt>
          <cx:pt idx="34476">89394</cx:pt>
          <cx:pt idx="34477">89382</cx:pt>
          <cx:pt idx="34478">89381</cx:pt>
          <cx:pt idx="34479">89381</cx:pt>
          <cx:pt idx="34480">89370</cx:pt>
          <cx:pt idx="34481">89339</cx:pt>
          <cx:pt idx="34482">89339</cx:pt>
          <cx:pt idx="34483">89337</cx:pt>
          <cx:pt idx="34484">89332</cx:pt>
          <cx:pt idx="34485">89321</cx:pt>
          <cx:pt idx="34486">89319</cx:pt>
          <cx:pt idx="34487">89301</cx:pt>
          <cx:pt idx="34488">89300</cx:pt>
          <cx:pt idx="34489">89274</cx:pt>
          <cx:pt idx="34490">89263</cx:pt>
          <cx:pt idx="34491">89251</cx:pt>
          <cx:pt idx="34492">89239</cx:pt>
          <cx:pt idx="34493">89232</cx:pt>
          <cx:pt idx="34494">89222</cx:pt>
          <cx:pt idx="34495">89221</cx:pt>
          <cx:pt idx="34496">89206</cx:pt>
          <cx:pt idx="34497">89173</cx:pt>
          <cx:pt idx="34498">89165</cx:pt>
          <cx:pt idx="34499">89161</cx:pt>
          <cx:pt idx="34500">89144</cx:pt>
          <cx:pt idx="34501">89142</cx:pt>
          <cx:pt idx="34502">89112</cx:pt>
          <cx:pt idx="34503">89110</cx:pt>
          <cx:pt idx="34504">89104</cx:pt>
          <cx:pt idx="34505">89089</cx:pt>
          <cx:pt idx="34506">89085</cx:pt>
          <cx:pt idx="34507">89083</cx:pt>
          <cx:pt idx="34508">89074</cx:pt>
          <cx:pt idx="34509">89073</cx:pt>
          <cx:pt idx="34510">89038</cx:pt>
          <cx:pt idx="34511">89035</cx:pt>
          <cx:pt idx="34512">89033</cx:pt>
          <cx:pt idx="34513">89016</cx:pt>
          <cx:pt idx="34514">89015</cx:pt>
          <cx:pt idx="34515">88977</cx:pt>
          <cx:pt idx="34516">88966</cx:pt>
          <cx:pt idx="34517">88964</cx:pt>
          <cx:pt idx="34518">88951</cx:pt>
          <cx:pt idx="34519">88926</cx:pt>
          <cx:pt idx="34520">88923</cx:pt>
          <cx:pt idx="34521">88922</cx:pt>
          <cx:pt idx="34522">88889</cx:pt>
          <cx:pt idx="34523">88877</cx:pt>
          <cx:pt idx="34524">88867</cx:pt>
          <cx:pt idx="34525">88835</cx:pt>
          <cx:pt idx="34526">88826</cx:pt>
          <cx:pt idx="34527">88825</cx:pt>
          <cx:pt idx="34528">88800</cx:pt>
          <cx:pt idx="34529">88798</cx:pt>
          <cx:pt idx="34530">88783</cx:pt>
          <cx:pt idx="34531">88753</cx:pt>
          <cx:pt idx="34532">88732</cx:pt>
          <cx:pt idx="34533">88724</cx:pt>
          <cx:pt idx="34534">88691</cx:pt>
          <cx:pt idx="34535">88690</cx:pt>
          <cx:pt idx="34536">88686</cx:pt>
          <cx:pt idx="34537">88678</cx:pt>
          <cx:pt idx="34538">88662</cx:pt>
          <cx:pt idx="34539">88651</cx:pt>
          <cx:pt idx="34540">88651</cx:pt>
          <cx:pt idx="34541">88632</cx:pt>
          <cx:pt idx="34542">88627</cx:pt>
          <cx:pt idx="34543">88620</cx:pt>
          <cx:pt idx="34544">88617</cx:pt>
          <cx:pt idx="34545">88600</cx:pt>
          <cx:pt idx="34546">88599</cx:pt>
          <cx:pt idx="34547">88585</cx:pt>
          <cx:pt idx="34548">88567</cx:pt>
          <cx:pt idx="34549">88557</cx:pt>
          <cx:pt idx="34550">88555</cx:pt>
          <cx:pt idx="34551">88554</cx:pt>
          <cx:pt idx="34552">88528</cx:pt>
          <cx:pt idx="34553">88502</cx:pt>
          <cx:pt idx="34554">88500</cx:pt>
          <cx:pt idx="34555">88488</cx:pt>
          <cx:pt idx="34556">88478</cx:pt>
          <cx:pt idx="34557">88472</cx:pt>
          <cx:pt idx="34558">88470</cx:pt>
          <cx:pt idx="34559">88432</cx:pt>
          <cx:pt idx="34560">88429</cx:pt>
          <cx:pt idx="34561">88409</cx:pt>
          <cx:pt idx="34562">88408</cx:pt>
          <cx:pt idx="34563">88395</cx:pt>
          <cx:pt idx="34564">88390</cx:pt>
          <cx:pt idx="34565">88371</cx:pt>
          <cx:pt idx="34566">88360</cx:pt>
          <cx:pt idx="34567">88354</cx:pt>
          <cx:pt idx="34568">88353</cx:pt>
          <cx:pt idx="34569">88344</cx:pt>
          <cx:pt idx="34570">88323</cx:pt>
          <cx:pt idx="34571">88321</cx:pt>
          <cx:pt idx="34572">88314</cx:pt>
          <cx:pt idx="34573">88289</cx:pt>
          <cx:pt idx="34574">88282</cx:pt>
          <cx:pt idx="34575">88280</cx:pt>
          <cx:pt idx="34576">88267</cx:pt>
          <cx:pt idx="34577">88259</cx:pt>
          <cx:pt idx="34578">88251</cx:pt>
          <cx:pt idx="34579">88250</cx:pt>
          <cx:pt idx="34580">88186</cx:pt>
          <cx:pt idx="34581">88173</cx:pt>
          <cx:pt idx="34582">88170</cx:pt>
          <cx:pt idx="34583">88146</cx:pt>
          <cx:pt idx="34584">88145</cx:pt>
          <cx:pt idx="34585">88141</cx:pt>
          <cx:pt idx="34586">88126</cx:pt>
          <cx:pt idx="34587">88122</cx:pt>
          <cx:pt idx="34588">88102</cx:pt>
          <cx:pt idx="34589">88083</cx:pt>
          <cx:pt idx="34590">88067</cx:pt>
          <cx:pt idx="34591">88061</cx:pt>
          <cx:pt idx="34592">88043</cx:pt>
          <cx:pt idx="34593">88033</cx:pt>
          <cx:pt idx="34594">88028</cx:pt>
          <cx:pt idx="34595">88024</cx:pt>
          <cx:pt idx="34596">88017</cx:pt>
          <cx:pt idx="34597">87996</cx:pt>
          <cx:pt idx="34598">87995</cx:pt>
          <cx:pt idx="34599">87981</cx:pt>
          <cx:pt idx="34600">87957</cx:pt>
          <cx:pt idx="34601">87927</cx:pt>
          <cx:pt idx="34602">87925</cx:pt>
          <cx:pt idx="34603">87905</cx:pt>
          <cx:pt idx="34604">87904</cx:pt>
          <cx:pt idx="34605">87899</cx:pt>
          <cx:pt idx="34606">87890</cx:pt>
          <cx:pt idx="34607">87887</cx:pt>
          <cx:pt idx="34608">87874</cx:pt>
          <cx:pt idx="34609">87838</cx:pt>
          <cx:pt idx="34610">87832</cx:pt>
          <cx:pt idx="34611">87832</cx:pt>
          <cx:pt idx="34612">87824</cx:pt>
          <cx:pt idx="34613">87820</cx:pt>
          <cx:pt idx="34614">87803</cx:pt>
          <cx:pt idx="34615">87799</cx:pt>
          <cx:pt idx="34616">87787</cx:pt>
          <cx:pt idx="34617">87773</cx:pt>
          <cx:pt idx="34618">87766</cx:pt>
          <cx:pt idx="34619">87751</cx:pt>
          <cx:pt idx="34620">87741</cx:pt>
          <cx:pt idx="34621">87733</cx:pt>
          <cx:pt idx="34622">87731</cx:pt>
          <cx:pt idx="34623">87677</cx:pt>
          <cx:pt idx="34624">87675</cx:pt>
          <cx:pt idx="34625">87670</cx:pt>
          <cx:pt idx="34626">87662</cx:pt>
          <cx:pt idx="34627">87650</cx:pt>
          <cx:pt idx="34628">87604</cx:pt>
          <cx:pt idx="34629">87584</cx:pt>
          <cx:pt idx="34630">87576</cx:pt>
          <cx:pt idx="34631">87560</cx:pt>
          <cx:pt idx="34632">87544</cx:pt>
          <cx:pt idx="34633">87537</cx:pt>
          <cx:pt idx="34634">87522</cx:pt>
          <cx:pt idx="34635">87505</cx:pt>
          <cx:pt idx="34636">87490</cx:pt>
          <cx:pt idx="34637">87477</cx:pt>
          <cx:pt idx="34638">87467</cx:pt>
          <cx:pt idx="34639">87461</cx:pt>
          <cx:pt idx="34640">87448</cx:pt>
          <cx:pt idx="34641">87423</cx:pt>
          <cx:pt idx="34642">87365</cx:pt>
          <cx:pt idx="34643">87360</cx:pt>
          <cx:pt idx="34644">87348</cx:pt>
          <cx:pt idx="34645">87346</cx:pt>
          <cx:pt idx="34646">87326</cx:pt>
          <cx:pt idx="34647">87322</cx:pt>
          <cx:pt idx="34648">87317</cx:pt>
          <cx:pt idx="34649">87312</cx:pt>
          <cx:pt idx="34650">87263</cx:pt>
          <cx:pt idx="34651">87227</cx:pt>
          <cx:pt idx="34652">87203</cx:pt>
          <cx:pt idx="34653">87195</cx:pt>
          <cx:pt idx="34654">87188</cx:pt>
          <cx:pt idx="34655">87187</cx:pt>
          <cx:pt idx="34656">87116</cx:pt>
          <cx:pt idx="34657">87093</cx:pt>
          <cx:pt idx="34658">87093</cx:pt>
          <cx:pt idx="34659">87072</cx:pt>
          <cx:pt idx="34660">87072</cx:pt>
          <cx:pt idx="34661">87070</cx:pt>
          <cx:pt idx="34662">87044</cx:pt>
          <cx:pt idx="34663">87044</cx:pt>
          <cx:pt idx="34664">87038</cx:pt>
          <cx:pt idx="34665">86952</cx:pt>
          <cx:pt idx="34666">86944</cx:pt>
          <cx:pt idx="34667">86942</cx:pt>
          <cx:pt idx="34668">86916</cx:pt>
          <cx:pt idx="34669">86882</cx:pt>
          <cx:pt idx="34670">86881</cx:pt>
          <cx:pt idx="34671">86870</cx:pt>
          <cx:pt idx="34672">86861</cx:pt>
          <cx:pt idx="34673">86859</cx:pt>
          <cx:pt idx="34674">86858</cx:pt>
          <cx:pt idx="34675">86856</cx:pt>
          <cx:pt idx="34676">86851</cx:pt>
          <cx:pt idx="34677">86850</cx:pt>
          <cx:pt idx="34678">86845</cx:pt>
          <cx:pt idx="34679">86841</cx:pt>
          <cx:pt idx="34680">86826</cx:pt>
          <cx:pt idx="34681">86822</cx:pt>
          <cx:pt idx="34682">86814</cx:pt>
          <cx:pt idx="34683">86797</cx:pt>
          <cx:pt idx="34684">86795</cx:pt>
          <cx:pt idx="34685">86773</cx:pt>
          <cx:pt idx="34686">86768</cx:pt>
          <cx:pt idx="34687">86755</cx:pt>
          <cx:pt idx="34688">86718</cx:pt>
          <cx:pt idx="34689">86699</cx:pt>
          <cx:pt idx="34690">86698</cx:pt>
          <cx:pt idx="34691">86690</cx:pt>
          <cx:pt idx="34692">86675</cx:pt>
          <cx:pt idx="34693">86673</cx:pt>
          <cx:pt idx="34694">86667</cx:pt>
          <cx:pt idx="34695">86631</cx:pt>
          <cx:pt idx="34696">86594</cx:pt>
          <cx:pt idx="34697">86575</cx:pt>
          <cx:pt idx="34698">86574</cx:pt>
          <cx:pt idx="34699">86562</cx:pt>
          <cx:pt idx="34700">86551</cx:pt>
          <cx:pt idx="34701">86544</cx:pt>
          <cx:pt idx="34702">86538</cx:pt>
          <cx:pt idx="34703">86493</cx:pt>
          <cx:pt idx="34704">86485</cx:pt>
          <cx:pt idx="34705">86470</cx:pt>
          <cx:pt idx="34706">86469</cx:pt>
          <cx:pt idx="34707">86453</cx:pt>
          <cx:pt idx="34708">86441</cx:pt>
          <cx:pt idx="34709">86412</cx:pt>
          <cx:pt idx="34710">86383</cx:pt>
          <cx:pt idx="34711">86342</cx:pt>
          <cx:pt idx="34712">86332</cx:pt>
          <cx:pt idx="34713">86331</cx:pt>
          <cx:pt idx="34714">86326</cx:pt>
          <cx:pt idx="34715">86324</cx:pt>
          <cx:pt idx="34716">86324</cx:pt>
          <cx:pt idx="34717">86322</cx:pt>
          <cx:pt idx="34718">86321</cx:pt>
          <cx:pt idx="34719">86310</cx:pt>
          <cx:pt idx="34720">86310</cx:pt>
          <cx:pt idx="34721">86308</cx:pt>
          <cx:pt idx="34722">86298</cx:pt>
          <cx:pt idx="34723">86291</cx:pt>
          <cx:pt idx="34724">86282</cx:pt>
          <cx:pt idx="34725">86277</cx:pt>
          <cx:pt idx="34726">86268</cx:pt>
          <cx:pt idx="34727">86249</cx:pt>
          <cx:pt idx="34728">86234</cx:pt>
          <cx:pt idx="34729">86228</cx:pt>
          <cx:pt idx="34730">86223</cx:pt>
          <cx:pt idx="34731">86216</cx:pt>
          <cx:pt idx="34732">86205</cx:pt>
          <cx:pt idx="34733">86190</cx:pt>
          <cx:pt idx="34734">86185</cx:pt>
          <cx:pt idx="34735">86138</cx:pt>
          <cx:pt idx="34736">86107</cx:pt>
          <cx:pt idx="34737">86063</cx:pt>
          <cx:pt idx="34738">86017</cx:pt>
          <cx:pt idx="34739">85993</cx:pt>
          <cx:pt idx="34740">85945</cx:pt>
          <cx:pt idx="34741">85939</cx:pt>
          <cx:pt idx="34742">85937</cx:pt>
          <cx:pt idx="34743">85887</cx:pt>
          <cx:pt idx="34744">85845</cx:pt>
          <cx:pt idx="34745">85841</cx:pt>
          <cx:pt idx="34746">85830</cx:pt>
          <cx:pt idx="34747">85829</cx:pt>
          <cx:pt idx="34748">85807</cx:pt>
          <cx:pt idx="34749">85799</cx:pt>
          <cx:pt idx="34750">85798</cx:pt>
          <cx:pt idx="34751">85786</cx:pt>
          <cx:pt idx="34752">85782</cx:pt>
          <cx:pt idx="34753">85746</cx:pt>
          <cx:pt idx="34754">85741</cx:pt>
          <cx:pt idx="34755">85733</cx:pt>
          <cx:pt idx="34756">85716</cx:pt>
          <cx:pt idx="34757">85700</cx:pt>
          <cx:pt idx="34758">85688</cx:pt>
          <cx:pt idx="34759">85684</cx:pt>
          <cx:pt idx="34760">85676</cx:pt>
          <cx:pt idx="34761">85659</cx:pt>
          <cx:pt idx="34762">85656</cx:pt>
          <cx:pt idx="34763">85638</cx:pt>
          <cx:pt idx="34764">85619</cx:pt>
          <cx:pt idx="34765">85543</cx:pt>
          <cx:pt idx="34766">85543</cx:pt>
          <cx:pt idx="34767">85542</cx:pt>
          <cx:pt idx="34768">85510</cx:pt>
          <cx:pt idx="34769">85507</cx:pt>
          <cx:pt idx="34770">85495</cx:pt>
          <cx:pt idx="34771">85493</cx:pt>
          <cx:pt idx="34772">85438</cx:pt>
          <cx:pt idx="34773">85424</cx:pt>
          <cx:pt idx="34774">85417</cx:pt>
          <cx:pt idx="34775">85380</cx:pt>
          <cx:pt idx="34776">85368</cx:pt>
          <cx:pt idx="34777">85336</cx:pt>
          <cx:pt idx="34778">85330</cx:pt>
          <cx:pt idx="34779">85305</cx:pt>
          <cx:pt idx="34780">85300</cx:pt>
          <cx:pt idx="34781">85298</cx:pt>
          <cx:pt idx="34782">85251</cx:pt>
          <cx:pt idx="34783">85245</cx:pt>
          <cx:pt idx="34784">85240</cx:pt>
          <cx:pt idx="34785">85231</cx:pt>
          <cx:pt idx="34786">85217</cx:pt>
          <cx:pt idx="34787">85216</cx:pt>
          <cx:pt idx="34788">85199</cx:pt>
          <cx:pt idx="34789">85183</cx:pt>
          <cx:pt idx="34790">85182</cx:pt>
          <cx:pt idx="34791">85153</cx:pt>
          <cx:pt idx="34792">85150</cx:pt>
          <cx:pt idx="34793">85132</cx:pt>
          <cx:pt idx="34794">85127</cx:pt>
          <cx:pt idx="34795">85041</cx:pt>
          <cx:pt idx="34796">85041</cx:pt>
          <cx:pt idx="34797">85028</cx:pt>
          <cx:pt idx="34798">85005</cx:pt>
          <cx:pt idx="34799">84996</cx:pt>
          <cx:pt idx="34800">84982</cx:pt>
          <cx:pt idx="34801">84973</cx:pt>
          <cx:pt idx="34802">84957</cx:pt>
          <cx:pt idx="34803">84949</cx:pt>
          <cx:pt idx="34804">84947</cx:pt>
          <cx:pt idx="34805">84930</cx:pt>
          <cx:pt idx="34806">84930</cx:pt>
          <cx:pt idx="34807">84903</cx:pt>
          <cx:pt idx="34808">84872</cx:pt>
          <cx:pt idx="34809">84868</cx:pt>
          <cx:pt idx="34810">84853</cx:pt>
          <cx:pt idx="34811">84829</cx:pt>
          <cx:pt idx="34812">84828</cx:pt>
          <cx:pt idx="34813">84824</cx:pt>
          <cx:pt idx="34814">84820</cx:pt>
          <cx:pt idx="34815">84791</cx:pt>
          <cx:pt idx="34816">84777</cx:pt>
          <cx:pt idx="34817">84768</cx:pt>
          <cx:pt idx="34818">84759</cx:pt>
          <cx:pt idx="34819">84739</cx:pt>
          <cx:pt idx="34820">84733</cx:pt>
          <cx:pt idx="34821">84723</cx:pt>
          <cx:pt idx="34822">84721</cx:pt>
          <cx:pt idx="34823">84720</cx:pt>
          <cx:pt idx="34824">84720</cx:pt>
          <cx:pt idx="34825">84715</cx:pt>
          <cx:pt idx="34826">84700</cx:pt>
          <cx:pt idx="34827">84665</cx:pt>
          <cx:pt idx="34828">84662</cx:pt>
          <cx:pt idx="34829">84647</cx:pt>
          <cx:pt idx="34830">84636</cx:pt>
          <cx:pt idx="34831">84606</cx:pt>
          <cx:pt idx="34832">84605</cx:pt>
          <cx:pt idx="34833">84597</cx:pt>
          <cx:pt idx="34834">84590</cx:pt>
          <cx:pt idx="34835">84572</cx:pt>
          <cx:pt idx="34836">84557</cx:pt>
          <cx:pt idx="34837">84529</cx:pt>
          <cx:pt idx="34838">84517</cx:pt>
          <cx:pt idx="34839">84487</cx:pt>
          <cx:pt idx="34840">84471</cx:pt>
          <cx:pt idx="34841">84454</cx:pt>
          <cx:pt idx="34842">84403</cx:pt>
          <cx:pt idx="34843">84395</cx:pt>
          <cx:pt idx="34844">84383</cx:pt>
          <cx:pt idx="34845">84356</cx:pt>
          <cx:pt idx="34846">84343</cx:pt>
          <cx:pt idx="34847">84341</cx:pt>
          <cx:pt idx="34848">84319</cx:pt>
          <cx:pt idx="34849">84315</cx:pt>
          <cx:pt idx="34850">84308</cx:pt>
          <cx:pt idx="34851">84308</cx:pt>
          <cx:pt idx="34852">84295</cx:pt>
          <cx:pt idx="34853">84289</cx:pt>
          <cx:pt idx="34854">84286</cx:pt>
          <cx:pt idx="34855">84245</cx:pt>
          <cx:pt idx="34856">84238</cx:pt>
          <cx:pt idx="34857">84210</cx:pt>
          <cx:pt idx="34858">84146</cx:pt>
          <cx:pt idx="34859">84126</cx:pt>
          <cx:pt idx="34860">84114</cx:pt>
          <cx:pt idx="34861">84086</cx:pt>
          <cx:pt idx="34862">84086</cx:pt>
          <cx:pt idx="34863">84065</cx:pt>
          <cx:pt idx="34864">84064</cx:pt>
          <cx:pt idx="34865">84046</cx:pt>
          <cx:pt idx="34866">84040</cx:pt>
          <cx:pt idx="34867">84030</cx:pt>
          <cx:pt idx="34868">84014</cx:pt>
          <cx:pt idx="34869">84003</cx:pt>
          <cx:pt idx="34870">84000</cx:pt>
          <cx:pt idx="34871">83996</cx:pt>
          <cx:pt idx="34872">83956</cx:pt>
          <cx:pt idx="34873">83953</cx:pt>
          <cx:pt idx="34874">83944</cx:pt>
          <cx:pt idx="34875">83942</cx:pt>
          <cx:pt idx="34876">83941</cx:pt>
          <cx:pt idx="34877">83934</cx:pt>
          <cx:pt idx="34878">83932</cx:pt>
          <cx:pt idx="34879">83884</cx:pt>
          <cx:pt idx="34880">83884</cx:pt>
          <cx:pt idx="34881">83876</cx:pt>
          <cx:pt idx="34882">83868</cx:pt>
          <cx:pt idx="34883">83852</cx:pt>
          <cx:pt idx="34884">83844</cx:pt>
          <cx:pt idx="34885">83840</cx:pt>
          <cx:pt idx="34886">83840</cx:pt>
          <cx:pt idx="34887">83744</cx:pt>
          <cx:pt idx="34888">83741</cx:pt>
          <cx:pt idx="34889">83738</cx:pt>
          <cx:pt idx="34890">83733</cx:pt>
          <cx:pt idx="34891">83728</cx:pt>
          <cx:pt idx="34892">83720</cx:pt>
          <cx:pt idx="34893">83681</cx:pt>
          <cx:pt idx="34894">83680</cx:pt>
          <cx:pt idx="34895">83650</cx:pt>
          <cx:pt idx="34896">83643</cx:pt>
          <cx:pt idx="34897">83640</cx:pt>
          <cx:pt idx="34898">83582</cx:pt>
          <cx:pt idx="34899">83573</cx:pt>
          <cx:pt idx="34900">83572</cx:pt>
          <cx:pt idx="34901">83571</cx:pt>
          <cx:pt idx="34902">83564</cx:pt>
          <cx:pt idx="34903">83527</cx:pt>
          <cx:pt idx="34904">83519</cx:pt>
          <cx:pt idx="34905">83517</cx:pt>
          <cx:pt idx="34906">83510</cx:pt>
          <cx:pt idx="34907">83499</cx:pt>
          <cx:pt idx="34908">83499</cx:pt>
          <cx:pt idx="34909">83476</cx:pt>
          <cx:pt idx="34910">83473</cx:pt>
          <cx:pt idx="34911">83414</cx:pt>
          <cx:pt idx="34912">83386</cx:pt>
          <cx:pt idx="34913">83365</cx:pt>
          <cx:pt idx="34914">83356</cx:pt>
          <cx:pt idx="34915">83348</cx:pt>
          <cx:pt idx="34916">83321</cx:pt>
          <cx:pt idx="34917">83321</cx:pt>
          <cx:pt idx="34918">83274</cx:pt>
          <cx:pt idx="34919">83243</cx:pt>
          <cx:pt idx="34920">83227</cx:pt>
          <cx:pt idx="34921">83215</cx:pt>
          <cx:pt idx="34922">83191</cx:pt>
          <cx:pt idx="34923">83184</cx:pt>
          <cx:pt idx="34924">83176</cx:pt>
          <cx:pt idx="34925">83156</cx:pt>
          <cx:pt idx="34926">83138</cx:pt>
          <cx:pt idx="34927">83090</cx:pt>
          <cx:pt idx="34928">83089</cx:pt>
          <cx:pt idx="34929">83070</cx:pt>
          <cx:pt idx="34930">83061</cx:pt>
          <cx:pt idx="34931">83057</cx:pt>
          <cx:pt idx="34932">83022</cx:pt>
          <cx:pt idx="34933">83022</cx:pt>
          <cx:pt idx="34934">83002</cx:pt>
          <cx:pt idx="34935">82993</cx:pt>
          <cx:pt idx="34936">82986</cx:pt>
          <cx:pt idx="34937">82978</cx:pt>
          <cx:pt idx="34938">82953</cx:pt>
          <cx:pt idx="34939">82894</cx:pt>
          <cx:pt idx="34940">82878</cx:pt>
          <cx:pt idx="34941">82872</cx:pt>
          <cx:pt idx="34942">82849</cx:pt>
          <cx:pt idx="34943">82844</cx:pt>
          <cx:pt idx="34944">82841</cx:pt>
          <cx:pt idx="34945">82827</cx:pt>
          <cx:pt idx="34946">82810</cx:pt>
          <cx:pt idx="34947">82787</cx:pt>
          <cx:pt idx="34948">82756</cx:pt>
          <cx:pt idx="34949">82749</cx:pt>
          <cx:pt idx="34950">82746</cx:pt>
          <cx:pt idx="34951">82742</cx:pt>
          <cx:pt idx="34952">82728</cx:pt>
          <cx:pt idx="34953">82713</cx:pt>
          <cx:pt idx="34954">82704</cx:pt>
          <cx:pt idx="34955">82696</cx:pt>
          <cx:pt idx="34956">82685</cx:pt>
          <cx:pt idx="34957">82678</cx:pt>
          <cx:pt idx="34958">82642</cx:pt>
          <cx:pt idx="34959">82633</cx:pt>
          <cx:pt idx="34960">82599</cx:pt>
          <cx:pt idx="34961">82596</cx:pt>
          <cx:pt idx="34962">82596</cx:pt>
          <cx:pt idx="34963">82591</cx:pt>
          <cx:pt idx="34964">82591</cx:pt>
          <cx:pt idx="34965">82580</cx:pt>
          <cx:pt idx="34966">82573</cx:pt>
          <cx:pt idx="34967">82569</cx:pt>
          <cx:pt idx="34968">82548</cx:pt>
          <cx:pt idx="34969">82535</cx:pt>
          <cx:pt idx="34970">82508</cx:pt>
          <cx:pt idx="34971">82505</cx:pt>
          <cx:pt idx="34972">82496</cx:pt>
          <cx:pt idx="34973">82487</cx:pt>
          <cx:pt idx="34974">82487</cx:pt>
          <cx:pt idx="34975">82478</cx:pt>
          <cx:pt idx="34976">82457</cx:pt>
          <cx:pt idx="34977">82453</cx:pt>
          <cx:pt idx="34978">82447</cx:pt>
          <cx:pt idx="34979">82438</cx:pt>
          <cx:pt idx="34980">82407</cx:pt>
          <cx:pt idx="34981">82405</cx:pt>
          <cx:pt idx="34982">82389</cx:pt>
          <cx:pt idx="34983">82387</cx:pt>
          <cx:pt idx="34984">82360</cx:pt>
          <cx:pt idx="34985">82347</cx:pt>
          <cx:pt idx="34986">82332</cx:pt>
          <cx:pt idx="34987">82319</cx:pt>
          <cx:pt idx="34988">82311</cx:pt>
          <cx:pt idx="34989">82288</cx:pt>
          <cx:pt idx="34990">82280</cx:pt>
          <cx:pt idx="34991">82270</cx:pt>
          <cx:pt idx="34992">82218</cx:pt>
          <cx:pt idx="34993">82206</cx:pt>
          <cx:pt idx="34994">82200</cx:pt>
          <cx:pt idx="34995">82177</cx:pt>
          <cx:pt idx="34996">82167</cx:pt>
          <cx:pt idx="34997">82132</cx:pt>
          <cx:pt idx="34998">82044</cx:pt>
          <cx:pt idx="34999">82041</cx:pt>
          <cx:pt idx="35000">82037</cx:pt>
          <cx:pt idx="35001">82016</cx:pt>
          <cx:pt idx="35002">82012</cx:pt>
          <cx:pt idx="35003">82008</cx:pt>
          <cx:pt idx="35004">81962</cx:pt>
          <cx:pt idx="35005">81958</cx:pt>
          <cx:pt idx="35006">81949</cx:pt>
          <cx:pt idx="35007">81940</cx:pt>
          <cx:pt idx="35008">81928</cx:pt>
          <cx:pt idx="35009">81927</cx:pt>
          <cx:pt idx="35010">81916</cx:pt>
          <cx:pt idx="35011">81912</cx:pt>
          <cx:pt idx="35012">81873</cx:pt>
          <cx:pt idx="35013">81866</cx:pt>
          <cx:pt idx="35014">81847</cx:pt>
          <cx:pt idx="35015">81839</cx:pt>
          <cx:pt idx="35016">81815</cx:pt>
          <cx:pt idx="35017">81790</cx:pt>
          <cx:pt idx="35018">81782</cx:pt>
          <cx:pt idx="35019">81777</cx:pt>
          <cx:pt idx="35020">81763</cx:pt>
          <cx:pt idx="35021">81759</cx:pt>
          <cx:pt idx="35022">81757</cx:pt>
          <cx:pt idx="35023">81749</cx:pt>
          <cx:pt idx="35024">81746</cx:pt>
          <cx:pt idx="35025">81728</cx:pt>
          <cx:pt idx="35026">81711</cx:pt>
          <cx:pt idx="35027">81701</cx:pt>
          <cx:pt idx="35028">81672</cx:pt>
          <cx:pt idx="35029">81649</cx:pt>
          <cx:pt idx="35030">81640</cx:pt>
          <cx:pt idx="35031">81613</cx:pt>
          <cx:pt idx="35032">81595</cx:pt>
          <cx:pt idx="35033">81555</cx:pt>
          <cx:pt idx="35034">81539</cx:pt>
          <cx:pt idx="35035">81537</cx:pt>
          <cx:pt idx="35036">81529</cx:pt>
          <cx:pt idx="35037">81505</cx:pt>
          <cx:pt idx="35038">81505</cx:pt>
          <cx:pt idx="35039">81485</cx:pt>
          <cx:pt idx="35040">81484</cx:pt>
          <cx:pt idx="35041">81479</cx:pt>
          <cx:pt idx="35042">81467</cx:pt>
          <cx:pt idx="35043">81456</cx:pt>
          <cx:pt idx="35044">81440</cx:pt>
          <cx:pt idx="35045">81437</cx:pt>
          <cx:pt idx="35046">81422</cx:pt>
          <cx:pt idx="35047">81416</cx:pt>
          <cx:pt idx="35048">81411</cx:pt>
          <cx:pt idx="35049">81401</cx:pt>
          <cx:pt idx="35050">81394</cx:pt>
          <cx:pt idx="35051">81375</cx:pt>
          <cx:pt idx="35052">81362</cx:pt>
          <cx:pt idx="35053">81344</cx:pt>
          <cx:pt idx="35054">81281</cx:pt>
          <cx:pt idx="35055">81246</cx:pt>
          <cx:pt idx="35056">81222</cx:pt>
          <cx:pt idx="35057">81207</cx:pt>
          <cx:pt idx="35058">81203</cx:pt>
          <cx:pt idx="35059">81201</cx:pt>
          <cx:pt idx="35060">81174</cx:pt>
          <cx:pt idx="35061">81166</cx:pt>
          <cx:pt idx="35062">81144</cx:pt>
          <cx:pt idx="35063">81135</cx:pt>
          <cx:pt idx="35064">81133</cx:pt>
          <cx:pt idx="35065">81113</cx:pt>
          <cx:pt idx="35066">81101</cx:pt>
          <cx:pt idx="35067">81097</cx:pt>
          <cx:pt idx="35068">81095</cx:pt>
          <cx:pt idx="35069">81076</cx:pt>
          <cx:pt idx="35070">81038</cx:pt>
          <cx:pt idx="35071">81026</cx:pt>
          <cx:pt idx="35072">81017</cx:pt>
          <cx:pt idx="35073">80998</cx:pt>
          <cx:pt idx="35074">80998</cx:pt>
          <cx:pt idx="35075">80980</cx:pt>
          <cx:pt idx="35076">80959</cx:pt>
          <cx:pt idx="35077">80941</cx:pt>
          <cx:pt idx="35078">80934</cx:pt>
          <cx:pt idx="35079">80933</cx:pt>
          <cx:pt idx="35080">80915</cx:pt>
          <cx:pt idx="35081">80910</cx:pt>
          <cx:pt idx="35082">80889</cx:pt>
          <cx:pt idx="35083">80860</cx:pt>
          <cx:pt idx="35084">80833</cx:pt>
          <cx:pt idx="35085">80821</cx:pt>
          <cx:pt idx="35086">80815</cx:pt>
          <cx:pt idx="35087">80808</cx:pt>
          <cx:pt idx="35088">80806</cx:pt>
          <cx:pt idx="35089">80804</cx:pt>
          <cx:pt idx="35090">80799</cx:pt>
          <cx:pt idx="35091">80760</cx:pt>
          <cx:pt idx="35092">80746</cx:pt>
          <cx:pt idx="35093">80742</cx:pt>
          <cx:pt idx="35094">80717</cx:pt>
          <cx:pt idx="35095">80700</cx:pt>
          <cx:pt idx="35096">80685</cx:pt>
          <cx:pt idx="35097">80672</cx:pt>
          <cx:pt idx="35098">80671</cx:pt>
          <cx:pt idx="35099">80647</cx:pt>
          <cx:pt idx="35100">80646</cx:pt>
          <cx:pt idx="35101">80644</cx:pt>
          <cx:pt idx="35102">80642</cx:pt>
          <cx:pt idx="35103">80638</cx:pt>
          <cx:pt idx="35104">80638</cx:pt>
          <cx:pt idx="35105">80635</cx:pt>
          <cx:pt idx="35106">80630</cx:pt>
          <cx:pt idx="35107">80627</cx:pt>
          <cx:pt idx="35108">80612</cx:pt>
          <cx:pt idx="35109">80592</cx:pt>
          <cx:pt idx="35110">80589</cx:pt>
          <cx:pt idx="35111">80586</cx:pt>
          <cx:pt idx="35112">80579</cx:pt>
          <cx:pt idx="35113">80572</cx:pt>
          <cx:pt idx="35114">80521</cx:pt>
          <cx:pt idx="35115">80510</cx:pt>
          <cx:pt idx="35116">80504</cx:pt>
          <cx:pt idx="35117">80479</cx:pt>
          <cx:pt idx="35118">80467</cx:pt>
          <cx:pt idx="35119">80436</cx:pt>
          <cx:pt idx="35120">80434</cx:pt>
          <cx:pt idx="35121">80430</cx:pt>
          <cx:pt idx="35122">80424</cx:pt>
          <cx:pt idx="35123">80403</cx:pt>
          <cx:pt idx="35124">80395</cx:pt>
          <cx:pt idx="35125">80361</cx:pt>
          <cx:pt idx="35126">80353</cx:pt>
          <cx:pt idx="35127">80338</cx:pt>
          <cx:pt idx="35128">80329</cx:pt>
          <cx:pt idx="35129">80309</cx:pt>
          <cx:pt idx="35130">80264</cx:pt>
          <cx:pt idx="35131">80245</cx:pt>
          <cx:pt idx="35132">80212</cx:pt>
          <cx:pt idx="35133">80194</cx:pt>
          <cx:pt idx="35134">80156</cx:pt>
          <cx:pt idx="35135">80126</cx:pt>
          <cx:pt idx="35136">80099</cx:pt>
          <cx:pt idx="35137">80083</cx:pt>
          <cx:pt idx="35138">80081</cx:pt>
          <cx:pt idx="35139">80075</cx:pt>
          <cx:pt idx="35140">80068</cx:pt>
          <cx:pt idx="35141">80059</cx:pt>
          <cx:pt idx="35142">80056</cx:pt>
          <cx:pt idx="35143">80052</cx:pt>
          <cx:pt idx="35144">80052</cx:pt>
          <cx:pt idx="35145">80036</cx:pt>
          <cx:pt idx="35146">80025</cx:pt>
          <cx:pt idx="35147">80004</cx:pt>
          <cx:pt idx="35148">80003</cx:pt>
          <cx:pt idx="35149">79997</cx:pt>
          <cx:pt idx="35150">79993</cx:pt>
          <cx:pt idx="35151">79992</cx:pt>
          <cx:pt idx="35152">79978</cx:pt>
          <cx:pt idx="35153">79972</cx:pt>
          <cx:pt idx="35154">79950</cx:pt>
          <cx:pt idx="35155">79932</cx:pt>
          <cx:pt idx="35156">79928</cx:pt>
          <cx:pt idx="35157">79924</cx:pt>
          <cx:pt idx="35158">79915</cx:pt>
          <cx:pt idx="35159">79912</cx:pt>
          <cx:pt idx="35160">79900</cx:pt>
          <cx:pt idx="35161">79882</cx:pt>
          <cx:pt idx="35162">79875</cx:pt>
          <cx:pt idx="35163">79874</cx:pt>
          <cx:pt idx="35164">79871</cx:pt>
          <cx:pt idx="35165">79868</cx:pt>
          <cx:pt idx="35166">79868</cx:pt>
          <cx:pt idx="35167">79867</cx:pt>
          <cx:pt idx="35168">79847</cx:pt>
          <cx:pt idx="35169">79847</cx:pt>
          <cx:pt idx="35170">79833</cx:pt>
          <cx:pt idx="35171">79822</cx:pt>
          <cx:pt idx="35172">79805</cx:pt>
          <cx:pt idx="35173">79798</cx:pt>
          <cx:pt idx="35174">79787</cx:pt>
          <cx:pt idx="35175">79746</cx:pt>
          <cx:pt idx="35176">79728</cx:pt>
          <cx:pt idx="35177">79699</cx:pt>
          <cx:pt idx="35178">79697</cx:pt>
          <cx:pt idx="35179">79686</cx:pt>
          <cx:pt idx="35180">79647</cx:pt>
          <cx:pt idx="35181">79624</cx:pt>
          <cx:pt idx="35182">79618</cx:pt>
          <cx:pt idx="35183">79608</cx:pt>
          <cx:pt idx="35184">79578</cx:pt>
          <cx:pt idx="35185">79577</cx:pt>
          <cx:pt idx="35186">79575</cx:pt>
          <cx:pt idx="35187">79559</cx:pt>
          <cx:pt idx="35188">79550</cx:pt>
          <cx:pt idx="35189">79544</cx:pt>
          <cx:pt idx="35190">79541</cx:pt>
          <cx:pt idx="35191">79541</cx:pt>
          <cx:pt idx="35192">79540</cx:pt>
          <cx:pt idx="35193">79515</cx:pt>
          <cx:pt idx="35194">79502</cx:pt>
          <cx:pt idx="35195">79473</cx:pt>
          <cx:pt idx="35196">79421</cx:pt>
          <cx:pt idx="35197">79406</cx:pt>
          <cx:pt idx="35198">79381</cx:pt>
          <cx:pt idx="35199">79360</cx:pt>
          <cx:pt idx="35200">79353</cx:pt>
          <cx:pt idx="35201">79341</cx:pt>
          <cx:pt idx="35202">79339</cx:pt>
          <cx:pt idx="35203">79330</cx:pt>
          <cx:pt idx="35204">79326</cx:pt>
          <cx:pt idx="35205">79323</cx:pt>
          <cx:pt idx="35206">79283</cx:pt>
          <cx:pt idx="35207">79247</cx:pt>
          <cx:pt idx="35208">79246</cx:pt>
          <cx:pt idx="35209">79246</cx:pt>
          <cx:pt idx="35210">79238</cx:pt>
          <cx:pt idx="35211">79238</cx:pt>
          <cx:pt idx="35212">79212</cx:pt>
          <cx:pt idx="35213">79209</cx:pt>
          <cx:pt idx="35214">79182</cx:pt>
          <cx:pt idx="35215">79174</cx:pt>
          <cx:pt idx="35216">79163</cx:pt>
          <cx:pt idx="35217">79152</cx:pt>
          <cx:pt idx="35218">79135</cx:pt>
          <cx:pt idx="35219">79129</cx:pt>
          <cx:pt idx="35220">79126</cx:pt>
          <cx:pt idx="35221">79117</cx:pt>
          <cx:pt idx="35222">79093</cx:pt>
          <cx:pt idx="35223">79086</cx:pt>
          <cx:pt idx="35224">79084</cx:pt>
          <cx:pt idx="35225">79083</cx:pt>
          <cx:pt idx="35226">79079</cx:pt>
          <cx:pt idx="35227">79077</cx:pt>
          <cx:pt idx="35228">79077</cx:pt>
          <cx:pt idx="35229">79065</cx:pt>
          <cx:pt idx="35230">79064</cx:pt>
          <cx:pt idx="35231">79058</cx:pt>
          <cx:pt idx="35232">79050</cx:pt>
          <cx:pt idx="35233">79039</cx:pt>
          <cx:pt idx="35234">79038</cx:pt>
          <cx:pt idx="35235">79017</cx:pt>
          <cx:pt idx="35236">79007</cx:pt>
          <cx:pt idx="35237">78965</cx:pt>
          <cx:pt idx="35238">78947</cx:pt>
          <cx:pt idx="35239">78939</cx:pt>
          <cx:pt idx="35240">78937</cx:pt>
          <cx:pt idx="35241">78936</cx:pt>
          <cx:pt idx="35242">78911</cx:pt>
          <cx:pt idx="35243">78904</cx:pt>
          <cx:pt idx="35244">78865</cx:pt>
          <cx:pt idx="35245">78842</cx:pt>
          <cx:pt idx="35246">78821</cx:pt>
          <cx:pt idx="35247">78817</cx:pt>
          <cx:pt idx="35248">78814</cx:pt>
          <cx:pt idx="35249">78802</cx:pt>
          <cx:pt idx="35250">78782</cx:pt>
          <cx:pt idx="35251">78769</cx:pt>
          <cx:pt idx="35252">78751</cx:pt>
          <cx:pt idx="35253">78724</cx:pt>
          <cx:pt idx="35254">78721</cx:pt>
          <cx:pt idx="35255">78716</cx:pt>
          <cx:pt idx="35256">78697</cx:pt>
          <cx:pt idx="35257">78696</cx:pt>
          <cx:pt idx="35258">78681</cx:pt>
          <cx:pt idx="35259">78677</cx:pt>
          <cx:pt idx="35260">78613</cx:pt>
          <cx:pt idx="35261">78613</cx:pt>
          <cx:pt idx="35262">78604</cx:pt>
          <cx:pt idx="35263">78602</cx:pt>
          <cx:pt idx="35264">78598</cx:pt>
          <cx:pt idx="35265">78577</cx:pt>
          <cx:pt idx="35266">78574</cx:pt>
          <cx:pt idx="35267">78570</cx:pt>
          <cx:pt idx="35268">78569</cx:pt>
          <cx:pt idx="35269">78562</cx:pt>
          <cx:pt idx="35270">78535</cx:pt>
          <cx:pt idx="35271">78514</cx:pt>
          <cx:pt idx="35272">78496</cx:pt>
          <cx:pt idx="35273">78468</cx:pt>
          <cx:pt idx="35274">78450</cx:pt>
          <cx:pt idx="35275">78449</cx:pt>
          <cx:pt idx="35276">78434</cx:pt>
          <cx:pt idx="35277">78407</cx:pt>
          <cx:pt idx="35278">78353</cx:pt>
          <cx:pt idx="35279">78331</cx:pt>
          <cx:pt idx="35280">78313</cx:pt>
          <cx:pt idx="35281">78300</cx:pt>
          <cx:pt idx="35282">78292</cx:pt>
          <cx:pt idx="35283">78290</cx:pt>
          <cx:pt idx="35284">78286</cx:pt>
          <cx:pt idx="35285">78285</cx:pt>
          <cx:pt idx="35286">78271</cx:pt>
          <cx:pt idx="35287">78242</cx:pt>
          <cx:pt idx="35288">78212</cx:pt>
          <cx:pt idx="35289">78210</cx:pt>
          <cx:pt idx="35290">78210</cx:pt>
          <cx:pt idx="35291">78201</cx:pt>
          <cx:pt idx="35292">78199</cx:pt>
          <cx:pt idx="35293">78190</cx:pt>
          <cx:pt idx="35294">78180</cx:pt>
          <cx:pt idx="35295">78178</cx:pt>
          <cx:pt idx="35296">78163</cx:pt>
          <cx:pt idx="35297">78151</cx:pt>
          <cx:pt idx="35298">78146</cx:pt>
          <cx:pt idx="35299">78141</cx:pt>
          <cx:pt idx="35300">78135</cx:pt>
          <cx:pt idx="35301">78113</cx:pt>
          <cx:pt idx="35302">78112</cx:pt>
          <cx:pt idx="35303">78105</cx:pt>
          <cx:pt idx="35304">78095</cx:pt>
          <cx:pt idx="35305">78043</cx:pt>
          <cx:pt idx="35306">78038</cx:pt>
          <cx:pt idx="35307">78034</cx:pt>
          <cx:pt idx="35308">78032</cx:pt>
          <cx:pt idx="35309">78013</cx:pt>
          <cx:pt idx="35310">77995</cx:pt>
          <cx:pt idx="35311">77989</cx:pt>
          <cx:pt idx="35312">77984</cx:pt>
          <cx:pt idx="35313">77980</cx:pt>
          <cx:pt idx="35314">77944</cx:pt>
          <cx:pt idx="35315">77940</cx:pt>
          <cx:pt idx="35316">77914</cx:pt>
          <cx:pt idx="35317">77913</cx:pt>
          <cx:pt idx="35318">77912</cx:pt>
          <cx:pt idx="35319">77902</cx:pt>
          <cx:pt idx="35320">77895</cx:pt>
          <cx:pt idx="35321">77889</cx:pt>
          <cx:pt idx="35322">77884</cx:pt>
          <cx:pt idx="35323">77884</cx:pt>
          <cx:pt idx="35324">77858</cx:pt>
          <cx:pt idx="35325">77848</cx:pt>
          <cx:pt idx="35326">77839</cx:pt>
          <cx:pt idx="35327">77835</cx:pt>
          <cx:pt idx="35328">77819</cx:pt>
          <cx:pt idx="35329">77810</cx:pt>
          <cx:pt idx="35330">77808</cx:pt>
          <cx:pt idx="35331">77797</cx:pt>
          <cx:pt idx="35332">77773</cx:pt>
          <cx:pt idx="35333">77765</cx:pt>
          <cx:pt idx="35334">77735</cx:pt>
          <cx:pt idx="35335">77733</cx:pt>
          <cx:pt idx="35336">77703</cx:pt>
          <cx:pt idx="35337">77697</cx:pt>
          <cx:pt idx="35338">77675</cx:pt>
          <cx:pt idx="35339">77658</cx:pt>
          <cx:pt idx="35340">77650</cx:pt>
          <cx:pt idx="35341">77626</cx:pt>
          <cx:pt idx="35342">77557</cx:pt>
          <cx:pt idx="35343">77546</cx:pt>
          <cx:pt idx="35344">77534</cx:pt>
          <cx:pt idx="35345">77527</cx:pt>
          <cx:pt idx="35346">77517</cx:pt>
          <cx:pt idx="35347">77517</cx:pt>
          <cx:pt idx="35348">77508</cx:pt>
          <cx:pt idx="35349">77495</cx:pt>
          <cx:pt idx="35350">77485</cx:pt>
          <cx:pt idx="35351">77481</cx:pt>
          <cx:pt idx="35352">77476</cx:pt>
          <cx:pt idx="35353">77474</cx:pt>
          <cx:pt idx="35354">77472</cx:pt>
          <cx:pt idx="35355">77470</cx:pt>
          <cx:pt idx="35356">77455</cx:pt>
          <cx:pt idx="35357">77442</cx:pt>
          <cx:pt idx="35358">77418</cx:pt>
          <cx:pt idx="35359">77392</cx:pt>
          <cx:pt idx="35360">77380</cx:pt>
          <cx:pt idx="35361">77374</cx:pt>
          <cx:pt idx="35362">77340</cx:pt>
          <cx:pt idx="35363">77329</cx:pt>
          <cx:pt idx="35364">77321</cx:pt>
          <cx:pt idx="35365">77313</cx:pt>
          <cx:pt idx="35366">77304</cx:pt>
          <cx:pt idx="35367">77286</cx:pt>
          <cx:pt idx="35368">77276</cx:pt>
          <cx:pt idx="35369">77275</cx:pt>
          <cx:pt idx="35370">77269</cx:pt>
          <cx:pt idx="35371">77248</cx:pt>
          <cx:pt idx="35372">77246</cx:pt>
          <cx:pt idx="35373">77223</cx:pt>
          <cx:pt idx="35374">77163</cx:pt>
          <cx:pt idx="35375">77158</cx:pt>
          <cx:pt idx="35376">77155</cx:pt>
          <cx:pt idx="35377">77111</cx:pt>
          <cx:pt idx="35378">77016</cx:pt>
          <cx:pt idx="35379">77014</cx:pt>
          <cx:pt idx="35380">77005</cx:pt>
          <cx:pt idx="35381">76996</cx:pt>
          <cx:pt idx="35382">76996</cx:pt>
          <cx:pt idx="35383">76987</cx:pt>
          <cx:pt idx="35384">76987</cx:pt>
          <cx:pt idx="35385">76977</cx:pt>
          <cx:pt idx="35386">76970</cx:pt>
          <cx:pt idx="35387">76947</cx:pt>
          <cx:pt idx="35388">76939</cx:pt>
          <cx:pt idx="35389">76935</cx:pt>
          <cx:pt idx="35390">76907</cx:pt>
          <cx:pt idx="35391">76899</cx:pt>
          <cx:pt idx="35392">76878</cx:pt>
          <cx:pt idx="35393">76866</cx:pt>
          <cx:pt idx="35394">76865</cx:pt>
          <cx:pt idx="35395">76851</cx:pt>
          <cx:pt idx="35396">76850</cx:pt>
          <cx:pt idx="35397">76850</cx:pt>
          <cx:pt idx="35398">76845</cx:pt>
          <cx:pt idx="35399">76832</cx:pt>
          <cx:pt idx="35400">76826</cx:pt>
          <cx:pt idx="35401">76809</cx:pt>
          <cx:pt idx="35402">76805</cx:pt>
          <cx:pt idx="35403">76783</cx:pt>
          <cx:pt idx="35404">76763</cx:pt>
          <cx:pt idx="35405">76751</cx:pt>
          <cx:pt idx="35406">76746</cx:pt>
          <cx:pt idx="35407">76740</cx:pt>
          <cx:pt idx="35408">76720</cx:pt>
          <cx:pt idx="35409">76706</cx:pt>
          <cx:pt idx="35410">76690</cx:pt>
          <cx:pt idx="35411">76668</cx:pt>
          <cx:pt idx="35412">76666</cx:pt>
          <cx:pt idx="35413">76665</cx:pt>
          <cx:pt idx="35414">76659</cx:pt>
          <cx:pt idx="35415">76644</cx:pt>
          <cx:pt idx="35416">76638</cx:pt>
          <cx:pt idx="35417">76622</cx:pt>
          <cx:pt idx="35418">76597</cx:pt>
          <cx:pt idx="35419">76590</cx:pt>
          <cx:pt idx="35420">76572</cx:pt>
          <cx:pt idx="35421">76543</cx:pt>
          <cx:pt idx="35422">76493</cx:pt>
          <cx:pt idx="35423">76493</cx:pt>
          <cx:pt idx="35424">76484</cx:pt>
          <cx:pt idx="35425">76474</cx:pt>
          <cx:pt idx="35426">76467</cx:pt>
          <cx:pt idx="35427">76461</cx:pt>
          <cx:pt idx="35428">76460</cx:pt>
          <cx:pt idx="35429">76447</cx:pt>
          <cx:pt idx="35430">76435</cx:pt>
          <cx:pt idx="35431">76421</cx:pt>
          <cx:pt idx="35432">76360</cx:pt>
          <cx:pt idx="35433">76359</cx:pt>
          <cx:pt idx="35434">76338</cx:pt>
          <cx:pt idx="35435">76336</cx:pt>
          <cx:pt idx="35436">76314</cx:pt>
          <cx:pt idx="35437">76300</cx:pt>
          <cx:pt idx="35438">76297</cx:pt>
          <cx:pt idx="35439">76278</cx:pt>
          <cx:pt idx="35440">76261</cx:pt>
          <cx:pt idx="35441">76256</cx:pt>
          <cx:pt idx="35442">76255</cx:pt>
          <cx:pt idx="35443">76240</cx:pt>
          <cx:pt idx="35444">76233</cx:pt>
          <cx:pt idx="35445">76204</cx:pt>
          <cx:pt idx="35446">76190</cx:pt>
          <cx:pt idx="35447">76172</cx:pt>
          <cx:pt idx="35448">76113</cx:pt>
          <cx:pt idx="35449">76085</cx:pt>
          <cx:pt idx="35450">76067</cx:pt>
          <cx:pt idx="35451">76022</cx:pt>
          <cx:pt idx="35452">76001</cx:pt>
          <cx:pt idx="35453">75953</cx:pt>
          <cx:pt idx="35454">75910</cx:pt>
          <cx:pt idx="35455">75893</cx:pt>
          <cx:pt idx="35456">75889</cx:pt>
          <cx:pt idx="35457">75884</cx:pt>
          <cx:pt idx="35458">75881</cx:pt>
          <cx:pt idx="35459">75869</cx:pt>
          <cx:pt idx="35460">75865</cx:pt>
          <cx:pt idx="35461">75857</cx:pt>
          <cx:pt idx="35462">75839</cx:pt>
          <cx:pt idx="35463">75838</cx:pt>
          <cx:pt idx="35464">75829</cx:pt>
          <cx:pt idx="35465">75800</cx:pt>
          <cx:pt idx="35466">75785</cx:pt>
          <cx:pt idx="35467">75756</cx:pt>
          <cx:pt idx="35468">75753</cx:pt>
          <cx:pt idx="35469">75746</cx:pt>
          <cx:pt idx="35470">75714</cx:pt>
          <cx:pt idx="35471">75711</cx:pt>
          <cx:pt idx="35472">75679</cx:pt>
          <cx:pt idx="35473">75673</cx:pt>
          <cx:pt idx="35474">75658</cx:pt>
          <cx:pt idx="35475">75634</cx:pt>
          <cx:pt idx="35476">75602</cx:pt>
          <cx:pt idx="35477">75574</cx:pt>
          <cx:pt idx="35478">75546</cx:pt>
          <cx:pt idx="35479">75544</cx:pt>
          <cx:pt idx="35480">75542</cx:pt>
          <cx:pt idx="35481">75539</cx:pt>
          <cx:pt idx="35482">75537</cx:pt>
          <cx:pt idx="35483">75532</cx:pt>
          <cx:pt idx="35484">75527</cx:pt>
          <cx:pt idx="35485">75490</cx:pt>
          <cx:pt idx="35486">75487</cx:pt>
          <cx:pt idx="35487">75483</cx:pt>
          <cx:pt idx="35488">75479</cx:pt>
          <cx:pt idx="35489">75479</cx:pt>
          <cx:pt idx="35490">75478</cx:pt>
          <cx:pt idx="35491">75476</cx:pt>
          <cx:pt idx="35492">75455</cx:pt>
          <cx:pt idx="35493">75448</cx:pt>
          <cx:pt idx="35494">75447</cx:pt>
          <cx:pt idx="35495">75445</cx:pt>
          <cx:pt idx="35496">75407</cx:pt>
          <cx:pt idx="35497">75399</cx:pt>
          <cx:pt idx="35498">75399</cx:pt>
          <cx:pt idx="35499">75384</cx:pt>
          <cx:pt idx="35500">75379</cx:pt>
          <cx:pt idx="35501">75363</cx:pt>
          <cx:pt idx="35502">75361</cx:pt>
          <cx:pt idx="35503">75342</cx:pt>
          <cx:pt idx="35504">75341</cx:pt>
          <cx:pt idx="35505">75335</cx:pt>
          <cx:pt idx="35506">75332</cx:pt>
          <cx:pt idx="35507">75328</cx:pt>
          <cx:pt idx="35508">75315</cx:pt>
          <cx:pt idx="35509">75314</cx:pt>
          <cx:pt idx="35510">75299</cx:pt>
          <cx:pt idx="35511">75283</cx:pt>
          <cx:pt idx="35512">75247</cx:pt>
          <cx:pt idx="35513">75236</cx:pt>
          <cx:pt idx="35514">75229</cx:pt>
          <cx:pt idx="35515">75217</cx:pt>
          <cx:pt idx="35516">75203</cx:pt>
          <cx:pt idx="35517">75193</cx:pt>
          <cx:pt idx="35518">75171</cx:pt>
          <cx:pt idx="35519">75164</cx:pt>
          <cx:pt idx="35520">75162</cx:pt>
          <cx:pt idx="35521">75156</cx:pt>
          <cx:pt idx="35522">75153</cx:pt>
          <cx:pt idx="35523">75145</cx:pt>
          <cx:pt idx="35524">75139</cx:pt>
          <cx:pt idx="35525">75130</cx:pt>
          <cx:pt idx="35526">75123</cx:pt>
          <cx:pt idx="35527">75103</cx:pt>
          <cx:pt idx="35528">75065</cx:pt>
          <cx:pt idx="35529">75046</cx:pt>
          <cx:pt idx="35530">75032</cx:pt>
          <cx:pt idx="35531">75005</cx:pt>
          <cx:pt idx="35532">74996</cx:pt>
          <cx:pt idx="35533">74983</cx:pt>
          <cx:pt idx="35534">74961</cx:pt>
          <cx:pt idx="35535">74956</cx:pt>
          <cx:pt idx="35536">74953</cx:pt>
          <cx:pt idx="35537">74945</cx:pt>
          <cx:pt idx="35538">74940</cx:pt>
          <cx:pt idx="35539">74934</cx:pt>
          <cx:pt idx="35540">74925</cx:pt>
          <cx:pt idx="35541">74896</cx:pt>
          <cx:pt idx="35542">74896</cx:pt>
          <cx:pt idx="35543">74879</cx:pt>
          <cx:pt idx="35544">74878</cx:pt>
          <cx:pt idx="35545">74868</cx:pt>
          <cx:pt idx="35546">74864</cx:pt>
          <cx:pt idx="35547">74844</cx:pt>
          <cx:pt idx="35548">74838</cx:pt>
          <cx:pt idx="35549">74801</cx:pt>
          <cx:pt idx="35550">74793</cx:pt>
          <cx:pt idx="35551">74779</cx:pt>
          <cx:pt idx="35552">74777</cx:pt>
          <cx:pt idx="35553">74736</cx:pt>
          <cx:pt idx="35554">74709</cx:pt>
          <cx:pt idx="35555">74704</cx:pt>
          <cx:pt idx="35556">74696</cx:pt>
          <cx:pt idx="35557">74691</cx:pt>
          <cx:pt idx="35558">74689</cx:pt>
          <cx:pt idx="35559">74664</cx:pt>
          <cx:pt idx="35560">74646</cx:pt>
          <cx:pt idx="35561">74642</cx:pt>
          <cx:pt idx="35562">74622</cx:pt>
          <cx:pt idx="35563">74622</cx:pt>
          <cx:pt idx="35564">74616</cx:pt>
          <cx:pt idx="35565">74607</cx:pt>
          <cx:pt idx="35566">74605</cx:pt>
          <cx:pt idx="35567">74601</cx:pt>
          <cx:pt idx="35568">74600</cx:pt>
          <cx:pt idx="35569">74589</cx:pt>
          <cx:pt idx="35570">74587</cx:pt>
          <cx:pt idx="35571">74580</cx:pt>
          <cx:pt idx="35572">74578</cx:pt>
          <cx:pt idx="35573">74577</cx:pt>
          <cx:pt idx="35574">74557</cx:pt>
          <cx:pt idx="35575">74538</cx:pt>
          <cx:pt idx="35576">74526</cx:pt>
          <cx:pt idx="35577">74505</cx:pt>
          <cx:pt idx="35578">74486</cx:pt>
          <cx:pt idx="35579">74419</cx:pt>
          <cx:pt idx="35580">74406</cx:pt>
          <cx:pt idx="35581">74379</cx:pt>
          <cx:pt idx="35582">74373</cx:pt>
          <cx:pt idx="35583">74360</cx:pt>
          <cx:pt idx="35584">74356</cx:pt>
          <cx:pt idx="35585">74343</cx:pt>
          <cx:pt idx="35586">74342</cx:pt>
          <cx:pt idx="35587">74325</cx:pt>
          <cx:pt idx="35588">74323</cx:pt>
          <cx:pt idx="35589">74289</cx:pt>
          <cx:pt idx="35590">74279</cx:pt>
          <cx:pt idx="35591">74273</cx:pt>
          <cx:pt idx="35592">74269</cx:pt>
          <cx:pt idx="35593">74244</cx:pt>
          <cx:pt idx="35594">74205</cx:pt>
          <cx:pt idx="35595">74182</cx:pt>
          <cx:pt idx="35596">74171</cx:pt>
          <cx:pt idx="35597">74157</cx:pt>
          <cx:pt idx="35598">74128</cx:pt>
          <cx:pt idx="35599">74124</cx:pt>
          <cx:pt idx="35600">74110</cx:pt>
          <cx:pt idx="35601">74084</cx:pt>
          <cx:pt idx="35602">74080</cx:pt>
          <cx:pt idx="35603">74074</cx:pt>
          <cx:pt idx="35604">74062</cx:pt>
          <cx:pt idx="35605">74061</cx:pt>
          <cx:pt idx="35606">74054</cx:pt>
          <cx:pt idx="35607">74036</cx:pt>
          <cx:pt idx="35608">74025</cx:pt>
          <cx:pt idx="35609">74012</cx:pt>
          <cx:pt idx="35610">73999</cx:pt>
          <cx:pt idx="35611">73933</cx:pt>
          <cx:pt idx="35612">73926</cx:pt>
          <cx:pt idx="35613">73893</cx:pt>
          <cx:pt idx="35614">73869</cx:pt>
          <cx:pt idx="35615">73868</cx:pt>
          <cx:pt idx="35616">73849</cx:pt>
          <cx:pt idx="35617">73828</cx:pt>
          <cx:pt idx="35618">73826</cx:pt>
          <cx:pt idx="35619">73802</cx:pt>
          <cx:pt idx="35620">73769</cx:pt>
          <cx:pt idx="35621">73765</cx:pt>
          <cx:pt idx="35622">73729</cx:pt>
          <cx:pt idx="35623">73700</cx:pt>
          <cx:pt idx="35624">73692</cx:pt>
          <cx:pt idx="35625">73685</cx:pt>
          <cx:pt idx="35626">73671</cx:pt>
          <cx:pt idx="35627">73671</cx:pt>
          <cx:pt idx="35628">73665</cx:pt>
          <cx:pt idx="35629">73608</cx:pt>
          <cx:pt idx="35630">73596</cx:pt>
          <cx:pt idx="35631">73564</cx:pt>
          <cx:pt idx="35632">73559</cx:pt>
          <cx:pt idx="35633">73543</cx:pt>
          <cx:pt idx="35634">73538</cx:pt>
          <cx:pt idx="35635">73536</cx:pt>
          <cx:pt idx="35636">73502</cx:pt>
          <cx:pt idx="35637">73490</cx:pt>
          <cx:pt idx="35638">73465</cx:pt>
          <cx:pt idx="35639">73444</cx:pt>
          <cx:pt idx="35640">73440</cx:pt>
          <cx:pt idx="35641">73412</cx:pt>
          <cx:pt idx="35642">73409</cx:pt>
          <cx:pt idx="35643">73405</cx:pt>
          <cx:pt idx="35644">73398</cx:pt>
          <cx:pt idx="35645">73361</cx:pt>
          <cx:pt idx="35646">73340</cx:pt>
          <cx:pt idx="35647">73334</cx:pt>
          <cx:pt idx="35648">73314</cx:pt>
          <cx:pt idx="35649">73308</cx:pt>
          <cx:pt idx="35650">73270</cx:pt>
          <cx:pt idx="35651">73238</cx:pt>
          <cx:pt idx="35652">73231</cx:pt>
          <cx:pt idx="35653">73229</cx:pt>
          <cx:pt idx="35654">73214</cx:pt>
          <cx:pt idx="35655">73199</cx:pt>
          <cx:pt idx="35656">73196</cx:pt>
          <cx:pt idx="35657">73188</cx:pt>
          <cx:pt idx="35658">73181</cx:pt>
          <cx:pt idx="35659">73175</cx:pt>
          <cx:pt idx="35660">73173</cx:pt>
          <cx:pt idx="35661">73153</cx:pt>
          <cx:pt idx="35662">73129</cx:pt>
          <cx:pt idx="35663">73107</cx:pt>
          <cx:pt idx="35664">73078</cx:pt>
          <cx:pt idx="35665">73078</cx:pt>
          <cx:pt idx="35666">73076</cx:pt>
          <cx:pt idx="35667">73030</cx:pt>
          <cx:pt idx="35668">73026</cx:pt>
          <cx:pt idx="35669">73019</cx:pt>
          <cx:pt idx="35670">73006</cx:pt>
          <cx:pt idx="35671">72990</cx:pt>
          <cx:pt idx="35672">72988</cx:pt>
          <cx:pt idx="35673">72960</cx:pt>
          <cx:pt idx="35674">72955</cx:pt>
          <cx:pt idx="35675">72948</cx:pt>
          <cx:pt idx="35676">72945</cx:pt>
          <cx:pt idx="35677">72945</cx:pt>
          <cx:pt idx="35678">72935</cx:pt>
          <cx:pt idx="35679">72930</cx:pt>
          <cx:pt idx="35680">72919</cx:pt>
          <cx:pt idx="35681">72910</cx:pt>
          <cx:pt idx="35682">72908</cx:pt>
          <cx:pt idx="35683">72905</cx:pt>
          <cx:pt idx="35684">72891</cx:pt>
          <cx:pt idx="35685">72873</cx:pt>
          <cx:pt idx="35686">72861</cx:pt>
          <cx:pt idx="35687">72818</cx:pt>
          <cx:pt idx="35688">72804</cx:pt>
          <cx:pt idx="35689">72798</cx:pt>
          <cx:pt idx="35690">72797</cx:pt>
          <cx:pt idx="35691">72793</cx:pt>
          <cx:pt idx="35692">72782</cx:pt>
          <cx:pt idx="35693">72769</cx:pt>
          <cx:pt idx="35694">72748</cx:pt>
          <cx:pt idx="35695">72727</cx:pt>
          <cx:pt idx="35696">72722</cx:pt>
          <cx:pt idx="35697">72722</cx:pt>
          <cx:pt idx="35698">72721</cx:pt>
          <cx:pt idx="35699">72715</cx:pt>
          <cx:pt idx="35700">72701</cx:pt>
          <cx:pt idx="35701">72701</cx:pt>
          <cx:pt idx="35702">72700</cx:pt>
          <cx:pt idx="35703">72670</cx:pt>
          <cx:pt idx="35704">72657</cx:pt>
          <cx:pt idx="35705">72618</cx:pt>
          <cx:pt idx="35706">72608</cx:pt>
          <cx:pt idx="35707">72607</cx:pt>
          <cx:pt idx="35708">72605</cx:pt>
          <cx:pt idx="35709">72577</cx:pt>
          <cx:pt idx="35710">72573</cx:pt>
          <cx:pt idx="35711">72567</cx:pt>
          <cx:pt idx="35712">72559</cx:pt>
          <cx:pt idx="35713">72555</cx:pt>
          <cx:pt idx="35714">72549</cx:pt>
          <cx:pt idx="35715">72502</cx:pt>
          <cx:pt idx="35716">72492</cx:pt>
          <cx:pt idx="35717">72485</cx:pt>
          <cx:pt idx="35718">72484</cx:pt>
          <cx:pt idx="35719">72462</cx:pt>
          <cx:pt idx="35720">72458</cx:pt>
          <cx:pt idx="35721">72457</cx:pt>
          <cx:pt idx="35722">72431</cx:pt>
          <cx:pt idx="35723">72429</cx:pt>
          <cx:pt idx="35724">72417</cx:pt>
          <cx:pt idx="35725">72411</cx:pt>
          <cx:pt idx="35726">72408</cx:pt>
          <cx:pt idx="35727">72388</cx:pt>
          <cx:pt idx="35728">72383</cx:pt>
          <cx:pt idx="35729">72373</cx:pt>
          <cx:pt idx="35730">72323</cx:pt>
          <cx:pt idx="35731">72311</cx:pt>
          <cx:pt idx="35732">72297</cx:pt>
          <cx:pt idx="35733">72292</cx:pt>
          <cx:pt idx="35734">72285</cx:pt>
          <cx:pt idx="35735">72267</cx:pt>
          <cx:pt idx="35736">72262</cx:pt>
          <cx:pt idx="35737">72261</cx:pt>
          <cx:pt idx="35738">72253</cx:pt>
          <cx:pt idx="35739">72249</cx:pt>
          <cx:pt idx="35740">72246</cx:pt>
          <cx:pt idx="35741">72192</cx:pt>
          <cx:pt idx="35742">72156</cx:pt>
          <cx:pt idx="35743">72133</cx:pt>
          <cx:pt idx="35744">72127</cx:pt>
          <cx:pt idx="35745">72125</cx:pt>
          <cx:pt idx="35746">72110</cx:pt>
          <cx:pt idx="35747">72085</cx:pt>
          <cx:pt idx="35748">72085</cx:pt>
          <cx:pt idx="35749">72080</cx:pt>
          <cx:pt idx="35750">72075</cx:pt>
          <cx:pt idx="35751">72073</cx:pt>
          <cx:pt idx="35752">72053</cx:pt>
          <cx:pt idx="35753">72052</cx:pt>
          <cx:pt idx="35754">72049</cx:pt>
          <cx:pt idx="35755">72039</cx:pt>
          <cx:pt idx="35756">72014</cx:pt>
          <cx:pt idx="35757">72009</cx:pt>
          <cx:pt idx="35758">71994</cx:pt>
          <cx:pt idx="35759">71993</cx:pt>
          <cx:pt idx="35760">71990</cx:pt>
          <cx:pt idx="35761">71986</cx:pt>
          <cx:pt idx="35762">71973</cx:pt>
          <cx:pt idx="35763">71968</cx:pt>
          <cx:pt idx="35764">71934</cx:pt>
          <cx:pt idx="35765">71932</cx:pt>
          <cx:pt idx="35766">71876</cx:pt>
          <cx:pt idx="35767">71869</cx:pt>
          <cx:pt idx="35768">71861</cx:pt>
          <cx:pt idx="35769">71820</cx:pt>
          <cx:pt idx="35770">71817</cx:pt>
          <cx:pt idx="35771">71805</cx:pt>
          <cx:pt idx="35772">71789</cx:pt>
          <cx:pt idx="35773">71765</cx:pt>
          <cx:pt idx="35774">71756</cx:pt>
          <cx:pt idx="35775">71741</cx:pt>
          <cx:pt idx="35776">71739</cx:pt>
          <cx:pt idx="35777">71701</cx:pt>
          <cx:pt idx="35778">71691</cx:pt>
          <cx:pt idx="35779">71686</cx:pt>
          <cx:pt idx="35780">71639</cx:pt>
          <cx:pt idx="35781">71631</cx:pt>
          <cx:pt idx="35782">71624</cx:pt>
          <cx:pt idx="35783">71616</cx:pt>
          <cx:pt idx="35784">71614</cx:pt>
          <cx:pt idx="35785">71608</cx:pt>
          <cx:pt idx="35786">71589</cx:pt>
          <cx:pt idx="35787">71581</cx:pt>
          <cx:pt idx="35788">71574</cx:pt>
          <cx:pt idx="35789">71563</cx:pt>
          <cx:pt idx="35790">71546</cx:pt>
          <cx:pt idx="35791">71543</cx:pt>
          <cx:pt idx="35792">71537</cx:pt>
          <cx:pt idx="35793">71485</cx:pt>
          <cx:pt idx="35794">71474</cx:pt>
          <cx:pt idx="35795">71474</cx:pt>
          <cx:pt idx="35796">71473</cx:pt>
          <cx:pt idx="35797">71424</cx:pt>
          <cx:pt idx="35798">71418</cx:pt>
          <cx:pt idx="35799">71414</cx:pt>
          <cx:pt idx="35800">71408</cx:pt>
          <cx:pt idx="35801">71398</cx:pt>
          <cx:pt idx="35802">71371</cx:pt>
          <cx:pt idx="35803">71362</cx:pt>
          <cx:pt idx="35804">71345</cx:pt>
          <cx:pt idx="35805">71343</cx:pt>
          <cx:pt idx="35806">71343</cx:pt>
          <cx:pt idx="35807">71330</cx:pt>
          <cx:pt idx="35808">71324</cx:pt>
          <cx:pt idx="35809">71320</cx:pt>
          <cx:pt idx="35810">71309</cx:pt>
          <cx:pt idx="35811">71281</cx:pt>
          <cx:pt idx="35812">71268</cx:pt>
          <cx:pt idx="35813">71249</cx:pt>
          <cx:pt idx="35814">71223</cx:pt>
          <cx:pt idx="35815">71218</cx:pt>
          <cx:pt idx="35816">71218</cx:pt>
          <cx:pt idx="35817">71207</cx:pt>
          <cx:pt idx="35818">71177</cx:pt>
          <cx:pt idx="35819">71166</cx:pt>
          <cx:pt idx="35820">71144</cx:pt>
          <cx:pt idx="35821">71126</cx:pt>
          <cx:pt idx="35822">71126</cx:pt>
          <cx:pt idx="35823">71105</cx:pt>
          <cx:pt idx="35824">71094</cx:pt>
          <cx:pt idx="35825">71077</cx:pt>
          <cx:pt idx="35826">71056</cx:pt>
          <cx:pt idx="35827">71046</cx:pt>
          <cx:pt idx="35828">71045</cx:pt>
          <cx:pt idx="35829">71038</cx:pt>
          <cx:pt idx="35830">71037</cx:pt>
          <cx:pt idx="35831">71006</cx:pt>
          <cx:pt idx="35832">71003</cx:pt>
          <cx:pt idx="35833">71002</cx:pt>
          <cx:pt idx="35834">71000</cx:pt>
          <cx:pt idx="35835">70997</cx:pt>
          <cx:pt idx="35836">70987</cx:pt>
          <cx:pt idx="35837">70984</cx:pt>
          <cx:pt idx="35838">70974</cx:pt>
          <cx:pt idx="35839">70964</cx:pt>
          <cx:pt idx="35840">70961</cx:pt>
          <cx:pt idx="35841">70957</cx:pt>
          <cx:pt idx="35842">70939</cx:pt>
          <cx:pt idx="35843">70937</cx:pt>
          <cx:pt idx="35844">70896</cx:pt>
          <cx:pt idx="35845">70854</cx:pt>
          <cx:pt idx="35846">70847</cx:pt>
          <cx:pt idx="35847">70822</cx:pt>
          <cx:pt idx="35848">70817</cx:pt>
          <cx:pt idx="35849">70816</cx:pt>
          <cx:pt idx="35850">70773</cx:pt>
          <cx:pt idx="35851">70758</cx:pt>
          <cx:pt idx="35852">70749</cx:pt>
          <cx:pt idx="35853">70748</cx:pt>
          <cx:pt idx="35854">70732</cx:pt>
          <cx:pt idx="35855">70691</cx:pt>
          <cx:pt idx="35856">70651</cx:pt>
          <cx:pt idx="35857">70645</cx:pt>
          <cx:pt idx="35858">70644</cx:pt>
          <cx:pt idx="35859">70640</cx:pt>
          <cx:pt idx="35860">70628</cx:pt>
          <cx:pt idx="35861">70624</cx:pt>
          <cx:pt idx="35862">70620</cx:pt>
          <cx:pt idx="35863">70596</cx:pt>
          <cx:pt idx="35864">70591</cx:pt>
          <cx:pt idx="35865">70574</cx:pt>
          <cx:pt idx="35866">70559</cx:pt>
          <cx:pt idx="35867">70549</cx:pt>
          <cx:pt idx="35868">70543</cx:pt>
          <cx:pt idx="35869">70526</cx:pt>
          <cx:pt idx="35870">70523</cx:pt>
          <cx:pt idx="35871">70522</cx:pt>
          <cx:pt idx="35872">70513</cx:pt>
          <cx:pt idx="35873">70493</cx:pt>
          <cx:pt idx="35874">70463</cx:pt>
          <cx:pt idx="35875">70448</cx:pt>
          <cx:pt idx="35876">70448</cx:pt>
          <cx:pt idx="35877">70442</cx:pt>
          <cx:pt idx="35878">70415</cx:pt>
          <cx:pt idx="35879">70407</cx:pt>
          <cx:pt idx="35880">70403</cx:pt>
          <cx:pt idx="35881">70354</cx:pt>
          <cx:pt idx="35882">70345</cx:pt>
          <cx:pt idx="35883">70341</cx:pt>
          <cx:pt idx="35884">70320</cx:pt>
          <cx:pt idx="35885">70294</cx:pt>
          <cx:pt idx="35886">70294</cx:pt>
          <cx:pt idx="35887">70279</cx:pt>
          <cx:pt idx="35888">70258</cx:pt>
          <cx:pt idx="35889">70233</cx:pt>
          <cx:pt idx="35890">70231</cx:pt>
          <cx:pt idx="35891">70229</cx:pt>
          <cx:pt idx="35892">70202</cx:pt>
          <cx:pt idx="35893">70202</cx:pt>
          <cx:pt idx="35894">70186</cx:pt>
          <cx:pt idx="35895">70186</cx:pt>
          <cx:pt idx="35896">70095</cx:pt>
          <cx:pt idx="35897">70067</cx:pt>
          <cx:pt idx="35898">70064</cx:pt>
          <cx:pt idx="35899">70055</cx:pt>
          <cx:pt idx="35900">70039</cx:pt>
          <cx:pt idx="35901">70022</cx:pt>
          <cx:pt idx="35902">70014</cx:pt>
          <cx:pt idx="35903">70013</cx:pt>
          <cx:pt idx="35904">70004</cx:pt>
          <cx:pt idx="35905">70003</cx:pt>
          <cx:pt idx="35906">70003</cx:pt>
          <cx:pt idx="35907">69983</cx:pt>
          <cx:pt idx="35908">69980</cx:pt>
          <cx:pt idx="35909">69962</cx:pt>
          <cx:pt idx="35910">69957</cx:pt>
          <cx:pt idx="35911">69951</cx:pt>
          <cx:pt idx="35912">69934</cx:pt>
          <cx:pt idx="35913">69922</cx:pt>
          <cx:pt idx="35914">69917</cx:pt>
          <cx:pt idx="35915">69901</cx:pt>
          <cx:pt idx="35916">69900</cx:pt>
          <cx:pt idx="35917">69881</cx:pt>
          <cx:pt idx="35918">69881</cx:pt>
          <cx:pt idx="35919">69828</cx:pt>
          <cx:pt idx="35920">69819</cx:pt>
          <cx:pt idx="35921">69814</cx:pt>
          <cx:pt idx="35922">69761</cx:pt>
          <cx:pt idx="35923">69752</cx:pt>
          <cx:pt idx="35924">69750</cx:pt>
          <cx:pt idx="35925">69743</cx:pt>
          <cx:pt idx="35926">69740</cx:pt>
          <cx:pt idx="35927">69715</cx:pt>
          <cx:pt idx="35928">69708</cx:pt>
          <cx:pt idx="35929">69699</cx:pt>
          <cx:pt idx="35930">69698</cx:pt>
          <cx:pt idx="35931">69678</cx:pt>
          <cx:pt idx="35932">69670</cx:pt>
          <cx:pt idx="35933">69661</cx:pt>
          <cx:pt idx="35934">69658</cx:pt>
          <cx:pt idx="35935">69657</cx:pt>
          <cx:pt idx="35936">69655</cx:pt>
          <cx:pt idx="35937">69654</cx:pt>
          <cx:pt idx="35938">69643</cx:pt>
          <cx:pt idx="35939">69629</cx:pt>
          <cx:pt idx="35940">69583</cx:pt>
          <cx:pt idx="35941">69548</cx:pt>
          <cx:pt idx="35942">69538</cx:pt>
          <cx:pt idx="35943">69531</cx:pt>
          <cx:pt idx="35944">69521</cx:pt>
          <cx:pt idx="35945">69491</cx:pt>
          <cx:pt idx="35946">69464</cx:pt>
          <cx:pt idx="35947">69461</cx:pt>
          <cx:pt idx="35948">69458</cx:pt>
          <cx:pt idx="35949">69454</cx:pt>
          <cx:pt idx="35950">69452</cx:pt>
          <cx:pt idx="35951">69421</cx:pt>
          <cx:pt idx="35952">69420</cx:pt>
          <cx:pt idx="35953">69418</cx:pt>
          <cx:pt idx="35954">69408</cx:pt>
          <cx:pt idx="35955">69404</cx:pt>
          <cx:pt idx="35956">69388</cx:pt>
          <cx:pt idx="35957">69387</cx:pt>
          <cx:pt idx="35958">69382</cx:pt>
          <cx:pt idx="35959">69379</cx:pt>
          <cx:pt idx="35960">69361</cx:pt>
          <cx:pt idx="35961">69343</cx:pt>
          <cx:pt idx="35962">69300</cx:pt>
          <cx:pt idx="35963">69265</cx:pt>
          <cx:pt idx="35964">69259</cx:pt>
          <cx:pt idx="35965">69252</cx:pt>
          <cx:pt idx="35966">69241</cx:pt>
          <cx:pt idx="35967">69219</cx:pt>
          <cx:pt idx="35968">69210</cx:pt>
          <cx:pt idx="35969">69210</cx:pt>
          <cx:pt idx="35970">69205</cx:pt>
          <cx:pt idx="35971">69205</cx:pt>
          <cx:pt idx="35972">69201</cx:pt>
          <cx:pt idx="35973">69142</cx:pt>
          <cx:pt idx="35974">69141</cx:pt>
          <cx:pt idx="35975">69140</cx:pt>
          <cx:pt idx="35976">69132</cx:pt>
          <cx:pt idx="35977">69110</cx:pt>
          <cx:pt idx="35978">69100</cx:pt>
          <cx:pt idx="35979">69085</cx:pt>
          <cx:pt idx="35980">69082</cx:pt>
          <cx:pt idx="35981">69079</cx:pt>
          <cx:pt idx="35982">69068</cx:pt>
          <cx:pt idx="35983">69063</cx:pt>
          <cx:pt idx="35984">69050</cx:pt>
          <cx:pt idx="35985">69048</cx:pt>
          <cx:pt idx="35986">69036</cx:pt>
          <cx:pt idx="35987">69016</cx:pt>
          <cx:pt idx="35988">69015</cx:pt>
          <cx:pt idx="35989">68998</cx:pt>
          <cx:pt idx="35990">68983</cx:pt>
          <cx:pt idx="35991">68970</cx:pt>
          <cx:pt idx="35992">68967</cx:pt>
          <cx:pt idx="35993">68959</cx:pt>
          <cx:pt idx="35994">68951</cx:pt>
          <cx:pt idx="35995">68942</cx:pt>
          <cx:pt idx="35996">68936</cx:pt>
          <cx:pt idx="35997">68925</cx:pt>
          <cx:pt idx="35998">68892</cx:pt>
          <cx:pt idx="35999">68892</cx:pt>
          <cx:pt idx="36000">68878</cx:pt>
          <cx:pt idx="36001">68846</cx:pt>
          <cx:pt idx="36002">68834</cx:pt>
          <cx:pt idx="36003">68829</cx:pt>
          <cx:pt idx="36004">68808</cx:pt>
          <cx:pt idx="36005">68800</cx:pt>
          <cx:pt idx="36006">68750</cx:pt>
          <cx:pt idx="36007">68741</cx:pt>
          <cx:pt idx="36008">68725</cx:pt>
          <cx:pt idx="36009">68715</cx:pt>
          <cx:pt idx="36010">68714</cx:pt>
          <cx:pt idx="36011">68712</cx:pt>
          <cx:pt idx="36012">68659</cx:pt>
          <cx:pt idx="36013">68651</cx:pt>
          <cx:pt idx="36014">68646</cx:pt>
          <cx:pt idx="36015">68646</cx:pt>
          <cx:pt idx="36016">68630</cx:pt>
          <cx:pt idx="36017">68604</cx:pt>
          <cx:pt idx="36018">68594</cx:pt>
          <cx:pt idx="36019">68548</cx:pt>
          <cx:pt idx="36020">68531</cx:pt>
          <cx:pt idx="36021">68525</cx:pt>
          <cx:pt idx="36022">68519</cx:pt>
          <cx:pt idx="36023">68513</cx:pt>
          <cx:pt idx="36024">68507</cx:pt>
          <cx:pt idx="36025">68490</cx:pt>
          <cx:pt idx="36026">68452</cx:pt>
          <cx:pt idx="36027">68443</cx:pt>
          <cx:pt idx="36028">68436</cx:pt>
          <cx:pt idx="36029">68418</cx:pt>
          <cx:pt idx="36030">68396</cx:pt>
          <cx:pt idx="36031">68369</cx:pt>
          <cx:pt idx="36032">68352</cx:pt>
          <cx:pt idx="36033">68317</cx:pt>
          <cx:pt idx="36034">68305</cx:pt>
          <cx:pt idx="36035">68254</cx:pt>
          <cx:pt idx="36036">68217</cx:pt>
          <cx:pt idx="36037">68206</cx:pt>
          <cx:pt idx="36038">68202</cx:pt>
          <cx:pt idx="36039">68193</cx:pt>
          <cx:pt idx="36040">68190</cx:pt>
          <cx:pt idx="36041">68187</cx:pt>
          <cx:pt idx="36042">68174</cx:pt>
          <cx:pt idx="36043">68173</cx:pt>
          <cx:pt idx="36044">68152</cx:pt>
          <cx:pt idx="36045">68150</cx:pt>
          <cx:pt idx="36046">68150</cx:pt>
          <cx:pt idx="36047">68131</cx:pt>
          <cx:pt idx="36048">68123</cx:pt>
          <cx:pt idx="36049">68118</cx:pt>
          <cx:pt idx="36050">68109</cx:pt>
          <cx:pt idx="36051">68067</cx:pt>
          <cx:pt idx="36052">68057</cx:pt>
          <cx:pt idx="36053">68055</cx:pt>
          <cx:pt idx="36054">68028</cx:pt>
          <cx:pt idx="36055">68013</cx:pt>
          <cx:pt idx="36056">68011</cx:pt>
          <cx:pt idx="36057">68008</cx:pt>
          <cx:pt idx="36058">67987</cx:pt>
          <cx:pt idx="36059">67977</cx:pt>
          <cx:pt idx="36060">67974</cx:pt>
          <cx:pt idx="36061">67969</cx:pt>
          <cx:pt idx="36062">67938</cx:pt>
          <cx:pt idx="36063">67938</cx:pt>
          <cx:pt idx="36064">67912</cx:pt>
          <cx:pt idx="36065">67909</cx:pt>
          <cx:pt idx="36066">67908</cx:pt>
          <cx:pt idx="36067">67906</cx:pt>
          <cx:pt idx="36068">67898</cx:pt>
          <cx:pt idx="36069">67891</cx:pt>
          <cx:pt idx="36070">67879</cx:pt>
          <cx:pt idx="36071">67853</cx:pt>
          <cx:pt idx="36072">67851</cx:pt>
          <cx:pt idx="36073">67837</cx:pt>
          <cx:pt idx="36074">67824</cx:pt>
          <cx:pt idx="36075">67823</cx:pt>
          <cx:pt idx="36076">67822</cx:pt>
          <cx:pt idx="36077">67805</cx:pt>
          <cx:pt idx="36078">67798</cx:pt>
          <cx:pt idx="36079">67786</cx:pt>
          <cx:pt idx="36080">67785</cx:pt>
          <cx:pt idx="36081">67767</cx:pt>
          <cx:pt idx="36082">67744</cx:pt>
          <cx:pt idx="36083">67741</cx:pt>
          <cx:pt idx="36084">67731</cx:pt>
          <cx:pt idx="36085">67712</cx:pt>
          <cx:pt idx="36086">67708</cx:pt>
          <cx:pt idx="36087">67703</cx:pt>
          <cx:pt idx="36088">67703</cx:pt>
          <cx:pt idx="36089">67697</cx:pt>
          <cx:pt idx="36090">67693</cx:pt>
          <cx:pt idx="36091">67667</cx:pt>
          <cx:pt idx="36092">67664</cx:pt>
          <cx:pt idx="36093">67656</cx:pt>
          <cx:pt idx="36094">67656</cx:pt>
          <cx:pt idx="36095">67644</cx:pt>
          <cx:pt idx="36096">67643</cx:pt>
          <cx:pt idx="36097">67640</cx:pt>
          <cx:pt idx="36098">67638</cx:pt>
          <cx:pt idx="36099">67623</cx:pt>
          <cx:pt idx="36100">67597</cx:pt>
          <cx:pt idx="36101">67585</cx:pt>
          <cx:pt idx="36102">67571</cx:pt>
          <cx:pt idx="36103">67548</cx:pt>
          <cx:pt idx="36104">67540</cx:pt>
          <cx:pt idx="36105">67538</cx:pt>
          <cx:pt idx="36106">67536</cx:pt>
          <cx:pt idx="36107">67527</cx:pt>
          <cx:pt idx="36108">67526</cx:pt>
          <cx:pt idx="36109">67484</cx:pt>
          <cx:pt idx="36110">67481</cx:pt>
          <cx:pt idx="36111">67479</cx:pt>
          <cx:pt idx="36112">67476</cx:pt>
          <cx:pt idx="36113">67474</cx:pt>
          <cx:pt idx="36114">67464</cx:pt>
          <cx:pt idx="36115">67463</cx:pt>
          <cx:pt idx="36116">67451</cx:pt>
          <cx:pt idx="36117">67432</cx:pt>
          <cx:pt idx="36118">67426</cx:pt>
          <cx:pt idx="36119">67426</cx:pt>
          <cx:pt idx="36120">67401</cx:pt>
          <cx:pt idx="36121">67390</cx:pt>
          <cx:pt idx="36122">67388</cx:pt>
          <cx:pt idx="36123">67387</cx:pt>
          <cx:pt idx="36124">67381</cx:pt>
          <cx:pt idx="36125">67378</cx:pt>
          <cx:pt idx="36126">67366</cx:pt>
          <cx:pt idx="36127">67333</cx:pt>
          <cx:pt idx="36128">67330</cx:pt>
          <cx:pt idx="36129">67329</cx:pt>
          <cx:pt idx="36130">67319</cx:pt>
          <cx:pt idx="36131">67317</cx:pt>
          <cx:pt idx="36132">67316</cx:pt>
          <cx:pt idx="36133">67299</cx:pt>
          <cx:pt idx="36134">67287</cx:pt>
          <cx:pt idx="36135">67278</cx:pt>
          <cx:pt idx="36136">67273</cx:pt>
          <cx:pt idx="36137">67245</cx:pt>
          <cx:pt idx="36138">67241</cx:pt>
          <cx:pt idx="36139">67231</cx:pt>
          <cx:pt idx="36140">67217</cx:pt>
          <cx:pt idx="36141">67202</cx:pt>
          <cx:pt idx="36142">67185</cx:pt>
          <cx:pt idx="36143">67173</cx:pt>
          <cx:pt idx="36144">67163</cx:pt>
          <cx:pt idx="36145">67156</cx:pt>
          <cx:pt idx="36146">67136</cx:pt>
          <cx:pt idx="36147">67128</cx:pt>
          <cx:pt idx="36148">67128</cx:pt>
          <cx:pt idx="36149">67117</cx:pt>
          <cx:pt idx="36150">67113</cx:pt>
          <cx:pt idx="36151">67110</cx:pt>
          <cx:pt idx="36152">67104</cx:pt>
          <cx:pt idx="36153">67096</cx:pt>
          <cx:pt idx="36154">67084</cx:pt>
          <cx:pt idx="36155">67048</cx:pt>
          <cx:pt idx="36156">67034</cx:pt>
          <cx:pt idx="36157">67025</cx:pt>
          <cx:pt idx="36158">67006</cx:pt>
          <cx:pt idx="36159">66981</cx:pt>
          <cx:pt idx="36160">66978</cx:pt>
          <cx:pt idx="36161">66977</cx:pt>
          <cx:pt idx="36162">66955</cx:pt>
          <cx:pt idx="36163">66953</cx:pt>
          <cx:pt idx="36164">66940</cx:pt>
          <cx:pt idx="36165">66937</cx:pt>
          <cx:pt idx="36166">66907</cx:pt>
          <cx:pt idx="36167">66890</cx:pt>
          <cx:pt idx="36168">66889</cx:pt>
          <cx:pt idx="36169">66879</cx:pt>
          <cx:pt idx="36170">66875</cx:pt>
          <cx:pt idx="36171">66857</cx:pt>
          <cx:pt idx="36172">66857</cx:pt>
          <cx:pt idx="36173">66851</cx:pt>
          <cx:pt idx="36174">66810</cx:pt>
          <cx:pt idx="36175">66810</cx:pt>
          <cx:pt idx="36176">66803</cx:pt>
          <cx:pt idx="36177">66790</cx:pt>
          <cx:pt idx="36178">66788</cx:pt>
          <cx:pt idx="36179">66780</cx:pt>
          <cx:pt idx="36180">66777</cx:pt>
          <cx:pt idx="36181">66769</cx:pt>
          <cx:pt idx="36182">66759</cx:pt>
          <cx:pt idx="36183">66757</cx:pt>
          <cx:pt idx="36184">66726</cx:pt>
          <cx:pt idx="36185">66694</cx:pt>
          <cx:pt idx="36186">66687</cx:pt>
          <cx:pt idx="36187">66685</cx:pt>
          <cx:pt idx="36188">66668</cx:pt>
          <cx:pt idx="36189">66643</cx:pt>
          <cx:pt idx="36190">66635</cx:pt>
          <cx:pt idx="36191">66579</cx:pt>
          <cx:pt idx="36192">66578</cx:pt>
          <cx:pt idx="36193">66562</cx:pt>
          <cx:pt idx="36194">66556</cx:pt>
          <cx:pt idx="36195">66552</cx:pt>
          <cx:pt idx="36196">66549</cx:pt>
          <cx:pt idx="36197">66546</cx:pt>
          <cx:pt idx="36198">66536</cx:pt>
          <cx:pt idx="36199">66527</cx:pt>
          <cx:pt idx="36200">66525</cx:pt>
          <cx:pt idx="36201">66517</cx:pt>
          <cx:pt idx="36202">66513</cx:pt>
          <cx:pt idx="36203">66498</cx:pt>
          <cx:pt idx="36204">66483</cx:pt>
          <cx:pt idx="36205">66476</cx:pt>
          <cx:pt idx="36206">66474</cx:pt>
          <cx:pt idx="36207">66466</cx:pt>
          <cx:pt idx="36208">66461</cx:pt>
          <cx:pt idx="36209">66438</cx:pt>
          <cx:pt idx="36210">66433</cx:pt>
          <cx:pt idx="36211">66422</cx:pt>
          <cx:pt idx="36212">66422</cx:pt>
          <cx:pt idx="36213">66398</cx:pt>
          <cx:pt idx="36214">66383</cx:pt>
          <cx:pt idx="36215">66382</cx:pt>
          <cx:pt idx="36216">66372</cx:pt>
          <cx:pt idx="36217">66365</cx:pt>
          <cx:pt idx="36218">66353</cx:pt>
          <cx:pt idx="36219">66326</cx:pt>
          <cx:pt idx="36220">66322</cx:pt>
          <cx:pt idx="36221">66287</cx:pt>
          <cx:pt idx="36222">66273</cx:pt>
          <cx:pt idx="36223">66273</cx:pt>
          <cx:pt idx="36224">66267</cx:pt>
          <cx:pt idx="36225">66263</cx:pt>
          <cx:pt idx="36226">66227</cx:pt>
          <cx:pt idx="36227">66213</cx:pt>
          <cx:pt idx="36228">66213</cx:pt>
          <cx:pt idx="36229">66211</cx:pt>
          <cx:pt idx="36230">66207</cx:pt>
          <cx:pt idx="36231">66200</cx:pt>
          <cx:pt idx="36232">66173</cx:pt>
          <cx:pt idx="36233">66105</cx:pt>
          <cx:pt idx="36234">66091</cx:pt>
          <cx:pt idx="36235">66084</cx:pt>
          <cx:pt idx="36236">66080</cx:pt>
          <cx:pt idx="36237">66046</cx:pt>
          <cx:pt idx="36238">66040</cx:pt>
          <cx:pt idx="36239">66035</cx:pt>
          <cx:pt idx="36240">65997</cx:pt>
          <cx:pt idx="36241">65974</cx:pt>
          <cx:pt idx="36242">65966</cx:pt>
          <cx:pt idx="36243">65965</cx:pt>
          <cx:pt idx="36244">65928</cx:pt>
          <cx:pt idx="36245">65924</cx:pt>
          <cx:pt idx="36246">65898</cx:pt>
          <cx:pt idx="36247">65882</cx:pt>
          <cx:pt idx="36248">65878</cx:pt>
          <cx:pt idx="36249">65862</cx:pt>
          <cx:pt idx="36250">65854</cx:pt>
          <cx:pt idx="36251">65837</cx:pt>
          <cx:pt idx="36252">65835</cx:pt>
          <cx:pt idx="36253">65814</cx:pt>
          <cx:pt idx="36254">65804</cx:pt>
          <cx:pt idx="36255">65798</cx:pt>
          <cx:pt idx="36256">65798</cx:pt>
          <cx:pt idx="36257">65787</cx:pt>
          <cx:pt idx="36258">65773</cx:pt>
          <cx:pt idx="36259">65749</cx:pt>
          <cx:pt idx="36260">65725</cx:pt>
          <cx:pt idx="36261">65705</cx:pt>
          <cx:pt idx="36262">65699</cx:pt>
          <cx:pt idx="36263">65696</cx:pt>
          <cx:pt idx="36264">65688</cx:pt>
          <cx:pt idx="36265">65662</cx:pt>
          <cx:pt idx="36266">65635</cx:pt>
          <cx:pt idx="36267">65618</cx:pt>
          <cx:pt idx="36268">65604</cx:pt>
          <cx:pt idx="36269">65593</cx:pt>
          <cx:pt idx="36270">65584</cx:pt>
          <cx:pt idx="36271">65579</cx:pt>
          <cx:pt idx="36272">65567</cx:pt>
          <cx:pt idx="36273">65567</cx:pt>
          <cx:pt idx="36274">65551</cx:pt>
          <cx:pt idx="36275">65550</cx:pt>
          <cx:pt idx="36276">65550</cx:pt>
          <cx:pt idx="36277">65508</cx:pt>
          <cx:pt idx="36278">65500</cx:pt>
          <cx:pt idx="36279">65485</cx:pt>
          <cx:pt idx="36280">65481</cx:pt>
          <cx:pt idx="36281">65463</cx:pt>
          <cx:pt idx="36282">65436</cx:pt>
          <cx:pt idx="36283">65426</cx:pt>
          <cx:pt idx="36284">65403</cx:pt>
          <cx:pt idx="36285">65364</cx:pt>
          <cx:pt idx="36286">65352</cx:pt>
          <cx:pt idx="36287">65340</cx:pt>
          <cx:pt idx="36288">65337</cx:pt>
          <cx:pt idx="36289">65309</cx:pt>
          <cx:pt idx="36290">65305</cx:pt>
          <cx:pt idx="36291">65274</cx:pt>
          <cx:pt idx="36292">65274</cx:pt>
          <cx:pt idx="36293">65272</cx:pt>
          <cx:pt idx="36294">65262</cx:pt>
          <cx:pt idx="36295">65219</cx:pt>
          <cx:pt idx="36296">65182</cx:pt>
          <cx:pt idx="36297">65177</cx:pt>
          <cx:pt idx="36298">65172</cx:pt>
          <cx:pt idx="36299">65171</cx:pt>
          <cx:pt idx="36300">65158</cx:pt>
          <cx:pt idx="36301">65146</cx:pt>
          <cx:pt idx="36302">65131</cx:pt>
          <cx:pt idx="36303">65122</cx:pt>
          <cx:pt idx="36304">65103</cx:pt>
          <cx:pt idx="36305">65100</cx:pt>
          <cx:pt idx="36306">65064</cx:pt>
          <cx:pt idx="36307">65062</cx:pt>
          <cx:pt idx="36308">65043</cx:pt>
          <cx:pt idx="36309">65042</cx:pt>
          <cx:pt idx="36310">65037</cx:pt>
          <cx:pt idx="36311">65032</cx:pt>
          <cx:pt idx="36312">65019</cx:pt>
          <cx:pt idx="36313">65018</cx:pt>
          <cx:pt idx="36314">65016</cx:pt>
          <cx:pt idx="36315">65011</cx:pt>
          <cx:pt idx="36316">64988</cx:pt>
          <cx:pt idx="36317">64986</cx:pt>
          <cx:pt idx="36318">64980</cx:pt>
          <cx:pt idx="36319">64973</cx:pt>
          <cx:pt idx="36320">64972</cx:pt>
          <cx:pt idx="36321">64945</cx:pt>
          <cx:pt idx="36322">64937</cx:pt>
          <cx:pt idx="36323">64935</cx:pt>
          <cx:pt idx="36324">64926</cx:pt>
          <cx:pt idx="36325">64864</cx:pt>
          <cx:pt idx="36326">64851</cx:pt>
          <cx:pt idx="36327">64840</cx:pt>
          <cx:pt idx="36328">64818</cx:pt>
          <cx:pt idx="36329">64812</cx:pt>
          <cx:pt idx="36330">64800</cx:pt>
          <cx:pt idx="36331">64800</cx:pt>
          <cx:pt idx="36332">64796</cx:pt>
          <cx:pt idx="36333">64788</cx:pt>
          <cx:pt idx="36334">64761</cx:pt>
          <cx:pt idx="36335">64757</cx:pt>
          <cx:pt idx="36336">64735</cx:pt>
          <cx:pt idx="36337">64713</cx:pt>
          <cx:pt idx="36338">64707</cx:pt>
          <cx:pt idx="36339">64659</cx:pt>
          <cx:pt idx="36340">64652</cx:pt>
          <cx:pt idx="36341">64637</cx:pt>
          <cx:pt idx="36342">64636</cx:pt>
          <cx:pt idx="36343">64628</cx:pt>
          <cx:pt idx="36344">64584</cx:pt>
          <cx:pt idx="36345">64583</cx:pt>
          <cx:pt idx="36346">64568</cx:pt>
          <cx:pt idx="36347">64563</cx:pt>
          <cx:pt idx="36348">64555</cx:pt>
          <cx:pt idx="36349">64541</cx:pt>
          <cx:pt idx="36350">64518</cx:pt>
          <cx:pt idx="36351">64485</cx:pt>
          <cx:pt idx="36352">64483</cx:pt>
          <cx:pt idx="36353">64477</cx:pt>
          <cx:pt idx="36354">64471</cx:pt>
          <cx:pt idx="36355">64421</cx:pt>
          <cx:pt idx="36356">64402</cx:pt>
          <cx:pt idx="36357">64388</cx:pt>
          <cx:pt idx="36358">64386</cx:pt>
          <cx:pt idx="36359">64381</cx:pt>
          <cx:pt idx="36360">64366</cx:pt>
          <cx:pt idx="36361">64360</cx:pt>
          <cx:pt idx="36362">64313</cx:pt>
          <cx:pt idx="36363">64307</cx:pt>
          <cx:pt idx="36364">64305</cx:pt>
          <cx:pt idx="36365">64297</cx:pt>
          <cx:pt idx="36366">64272</cx:pt>
          <cx:pt idx="36367">64257</cx:pt>
          <cx:pt idx="36368">64248</cx:pt>
          <cx:pt idx="36369">64196</cx:pt>
          <cx:pt idx="36370">64190</cx:pt>
          <cx:pt idx="36371">64184</cx:pt>
          <cx:pt idx="36372">64179</cx:pt>
          <cx:pt idx="36373">64176</cx:pt>
          <cx:pt idx="36374">64165</cx:pt>
          <cx:pt idx="36375">64148</cx:pt>
          <cx:pt idx="36376">64146</cx:pt>
          <cx:pt idx="36377">64144</cx:pt>
          <cx:pt idx="36378">64134</cx:pt>
          <cx:pt idx="36379">64134</cx:pt>
          <cx:pt idx="36380">64125</cx:pt>
          <cx:pt idx="36381">64123</cx:pt>
          <cx:pt idx="36382">64104</cx:pt>
          <cx:pt idx="36383">64104</cx:pt>
          <cx:pt idx="36384">64093</cx:pt>
          <cx:pt idx="36385">64092</cx:pt>
          <cx:pt idx="36386">64084</cx:pt>
          <cx:pt idx="36387">64079</cx:pt>
          <cx:pt idx="36388">64075</cx:pt>
          <cx:pt idx="36389">64061</cx:pt>
          <cx:pt idx="36390">64049</cx:pt>
          <cx:pt idx="36391">64032</cx:pt>
          <cx:pt idx="36392">64031</cx:pt>
          <cx:pt idx="36393">63971</cx:pt>
          <cx:pt idx="36394">63949</cx:pt>
          <cx:pt idx="36395">63945</cx:pt>
          <cx:pt idx="36396">63943</cx:pt>
          <cx:pt idx="36397">63939</cx:pt>
          <cx:pt idx="36398">63925</cx:pt>
          <cx:pt idx="36399">63853</cx:pt>
          <cx:pt idx="36400">63846</cx:pt>
          <cx:pt idx="36401">63766</cx:pt>
          <cx:pt idx="36402">63760</cx:pt>
          <cx:pt idx="36403">63686</cx:pt>
          <cx:pt idx="36404">63670</cx:pt>
          <cx:pt idx="36405">63656</cx:pt>
          <cx:pt idx="36406">63644</cx:pt>
          <cx:pt idx="36407">63614</cx:pt>
          <cx:pt idx="36408">63610</cx:pt>
          <cx:pt idx="36409">63610</cx:pt>
          <cx:pt idx="36410">63608</cx:pt>
          <cx:pt idx="36411">63571</cx:pt>
          <cx:pt idx="36412">63554</cx:pt>
          <cx:pt idx="36413">63535</cx:pt>
          <cx:pt idx="36414">63508</cx:pt>
          <cx:pt idx="36415">63499</cx:pt>
          <cx:pt idx="36416">63471</cx:pt>
          <cx:pt idx="36417">63471</cx:pt>
          <cx:pt idx="36418">63458</cx:pt>
          <cx:pt idx="36419">63457</cx:pt>
          <cx:pt idx="36420">63454</cx:pt>
          <cx:pt idx="36421">63445</cx:pt>
          <cx:pt idx="36422">63439</cx:pt>
          <cx:pt idx="36423">63406</cx:pt>
          <cx:pt idx="36424">63404</cx:pt>
          <cx:pt idx="36425">63380</cx:pt>
          <cx:pt idx="36426">63370</cx:pt>
          <cx:pt idx="36427">63367</cx:pt>
          <cx:pt idx="36428">63349</cx:pt>
          <cx:pt idx="36429">63344</cx:pt>
          <cx:pt idx="36430">63336</cx:pt>
          <cx:pt idx="36431">63319</cx:pt>
          <cx:pt idx="36432">63312</cx:pt>
          <cx:pt idx="36433">63291</cx:pt>
          <cx:pt idx="36434">63277</cx:pt>
          <cx:pt idx="36435">63271</cx:pt>
          <cx:pt idx="36436">63270</cx:pt>
          <cx:pt idx="36437">63233</cx:pt>
          <cx:pt idx="36438">63229</cx:pt>
          <cx:pt idx="36439">63228</cx:pt>
          <cx:pt idx="36440">63215</cx:pt>
          <cx:pt idx="36441">63210</cx:pt>
          <cx:pt idx="36442">63203</cx:pt>
          <cx:pt idx="36443">63198</cx:pt>
          <cx:pt idx="36444">63184</cx:pt>
          <cx:pt idx="36445">63172</cx:pt>
          <cx:pt idx="36446">63166</cx:pt>
          <cx:pt idx="36447">63134</cx:pt>
          <cx:pt idx="36448">63133</cx:pt>
          <cx:pt idx="36449">63119</cx:pt>
          <cx:pt idx="36450">63110</cx:pt>
          <cx:pt idx="36451">63084</cx:pt>
          <cx:pt idx="36452">63079</cx:pt>
          <cx:pt idx="36453">63069</cx:pt>
          <cx:pt idx="36454">63057</cx:pt>
          <cx:pt idx="36455">63053</cx:pt>
          <cx:pt idx="36456">63032</cx:pt>
          <cx:pt idx="36457">63026</cx:pt>
          <cx:pt idx="36458">63019</cx:pt>
          <cx:pt idx="36459">63008</cx:pt>
          <cx:pt idx="36460">63003</cx:pt>
          <cx:pt idx="36461">63000</cx:pt>
          <cx:pt idx="36462">62994</cx:pt>
          <cx:pt idx="36463">62983</cx:pt>
          <cx:pt idx="36464">62947</cx:pt>
          <cx:pt idx="36465">62939</cx:pt>
          <cx:pt idx="36466">62934</cx:pt>
          <cx:pt idx="36467">62918</cx:pt>
          <cx:pt idx="36468">62915</cx:pt>
          <cx:pt idx="36469">62906</cx:pt>
          <cx:pt idx="36470">62869</cx:pt>
          <cx:pt idx="36471">62865</cx:pt>
          <cx:pt idx="36472">62851</cx:pt>
          <cx:pt idx="36473">62834</cx:pt>
          <cx:pt idx="36474">62824</cx:pt>
          <cx:pt idx="36475">62809</cx:pt>
          <cx:pt idx="36476">62806</cx:pt>
          <cx:pt idx="36477">62798</cx:pt>
          <cx:pt idx="36478">62792</cx:pt>
          <cx:pt idx="36479">62790</cx:pt>
          <cx:pt idx="36480">62776</cx:pt>
          <cx:pt idx="36481">62755</cx:pt>
          <cx:pt idx="36482">62744</cx:pt>
          <cx:pt idx="36483">62736</cx:pt>
          <cx:pt idx="36484">62735</cx:pt>
          <cx:pt idx="36485">62730</cx:pt>
          <cx:pt idx="36486">62718</cx:pt>
          <cx:pt idx="36487">62714</cx:pt>
          <cx:pt idx="36488">62690</cx:pt>
          <cx:pt idx="36489">62685</cx:pt>
          <cx:pt idx="36490">62659</cx:pt>
          <cx:pt idx="36491">62638</cx:pt>
          <cx:pt idx="36492">62623</cx:pt>
          <cx:pt idx="36493">62618</cx:pt>
          <cx:pt idx="36494">62595</cx:pt>
          <cx:pt idx="36495">62579</cx:pt>
          <cx:pt idx="36496">62549</cx:pt>
          <cx:pt idx="36497">62537</cx:pt>
          <cx:pt idx="36498">62535</cx:pt>
          <cx:pt idx="36499">62534</cx:pt>
          <cx:pt idx="36500">62502</cx:pt>
          <cx:pt idx="36501">62460</cx:pt>
          <cx:pt idx="36502">62459</cx:pt>
          <cx:pt idx="36503">62434</cx:pt>
          <cx:pt idx="36504">62405</cx:pt>
          <cx:pt idx="36505">62404</cx:pt>
          <cx:pt idx="36506">62403</cx:pt>
          <cx:pt idx="36507">62371</cx:pt>
          <cx:pt idx="36508">62365</cx:pt>
          <cx:pt idx="36509">62361</cx:pt>
          <cx:pt idx="36510">62306</cx:pt>
          <cx:pt idx="36511">62305</cx:pt>
          <cx:pt idx="36512">62291</cx:pt>
          <cx:pt idx="36513">62280</cx:pt>
          <cx:pt idx="36514">62274</cx:pt>
          <cx:pt idx="36515">62269</cx:pt>
          <cx:pt idx="36516">62266</cx:pt>
          <cx:pt idx="36517">62264</cx:pt>
          <cx:pt idx="36518">62259</cx:pt>
          <cx:pt idx="36519">62250</cx:pt>
          <cx:pt idx="36520">62249</cx:pt>
          <cx:pt idx="36521">62230</cx:pt>
          <cx:pt idx="36522">62210</cx:pt>
          <cx:pt idx="36523">62205</cx:pt>
          <cx:pt idx="36524">62175</cx:pt>
          <cx:pt idx="36525">62146</cx:pt>
          <cx:pt idx="36526">62139</cx:pt>
          <cx:pt idx="36527">62135</cx:pt>
          <cx:pt idx="36528">62108</cx:pt>
          <cx:pt idx="36529">62100</cx:pt>
          <cx:pt idx="36530">62085</cx:pt>
          <cx:pt idx="36531">62075</cx:pt>
          <cx:pt idx="36532">62070</cx:pt>
          <cx:pt idx="36533">62039</cx:pt>
          <cx:pt idx="36534">62021</cx:pt>
          <cx:pt idx="36535">62017</cx:pt>
          <cx:pt idx="36536">62010</cx:pt>
          <cx:pt idx="36537">62003</cx:pt>
          <cx:pt idx="36538">61967</cx:pt>
          <cx:pt idx="36539">61961</cx:pt>
          <cx:pt idx="36540">61953</cx:pt>
          <cx:pt idx="36541">61941</cx:pt>
          <cx:pt idx="36542">61941</cx:pt>
          <cx:pt idx="36543">61941</cx:pt>
          <cx:pt idx="36544">61936</cx:pt>
          <cx:pt idx="36545">61926</cx:pt>
          <cx:pt idx="36546">61924</cx:pt>
          <cx:pt idx="36547">61874</cx:pt>
          <cx:pt idx="36548">61844</cx:pt>
          <cx:pt idx="36549">61828</cx:pt>
          <cx:pt idx="36550">61824</cx:pt>
          <cx:pt idx="36551">61786</cx:pt>
          <cx:pt idx="36552">61782</cx:pt>
          <cx:pt idx="36553">61778</cx:pt>
          <cx:pt idx="36554">61763</cx:pt>
          <cx:pt idx="36555">61741</cx:pt>
          <cx:pt idx="36556">61707</cx:pt>
          <cx:pt idx="36557">61705</cx:pt>
          <cx:pt idx="36558">61690</cx:pt>
          <cx:pt idx="36559">61687</cx:pt>
          <cx:pt idx="36560">61668</cx:pt>
          <cx:pt idx="36561">61667</cx:pt>
          <cx:pt idx="36562">61665</cx:pt>
          <cx:pt idx="36563">61642</cx:pt>
          <cx:pt idx="36564">61614</cx:pt>
          <cx:pt idx="36565">61600</cx:pt>
          <cx:pt idx="36566">61597</cx:pt>
          <cx:pt idx="36567">61591</cx:pt>
          <cx:pt idx="36568">61568</cx:pt>
          <cx:pt idx="36569">61562</cx:pt>
          <cx:pt idx="36570">61521</cx:pt>
          <cx:pt idx="36571">61516</cx:pt>
          <cx:pt idx="36572">61505</cx:pt>
          <cx:pt idx="36573">61490</cx:pt>
          <cx:pt idx="36574">61489</cx:pt>
          <cx:pt idx="36575">61483</cx:pt>
          <cx:pt idx="36576">61483</cx:pt>
          <cx:pt idx="36577">61462</cx:pt>
          <cx:pt idx="36578">61449</cx:pt>
          <cx:pt idx="36579">61444</cx:pt>
          <cx:pt idx="36580">61442</cx:pt>
          <cx:pt idx="36581">61426</cx:pt>
          <cx:pt idx="36582">61422</cx:pt>
          <cx:pt idx="36583">61401</cx:pt>
          <cx:pt idx="36584">61393</cx:pt>
          <cx:pt idx="36585">61384</cx:pt>
          <cx:pt idx="36586">61372</cx:pt>
          <cx:pt idx="36587">61363</cx:pt>
          <cx:pt idx="36588">61356</cx:pt>
          <cx:pt idx="36589">61354</cx:pt>
          <cx:pt idx="36590">61354</cx:pt>
          <cx:pt idx="36591">61351</cx:pt>
          <cx:pt idx="36592">61338</cx:pt>
          <cx:pt idx="36593">61327</cx:pt>
          <cx:pt idx="36594">61323</cx:pt>
          <cx:pt idx="36595">61315</cx:pt>
          <cx:pt idx="36596">61307</cx:pt>
          <cx:pt idx="36597">61297</cx:pt>
          <cx:pt idx="36598">61288</cx:pt>
          <cx:pt idx="36599">61288</cx:pt>
          <cx:pt idx="36600">61283</cx:pt>
          <cx:pt idx="36601">61274</cx:pt>
          <cx:pt idx="36602">61257</cx:pt>
          <cx:pt idx="36603">61245</cx:pt>
          <cx:pt idx="36604">61222</cx:pt>
          <cx:pt idx="36605">61222</cx:pt>
          <cx:pt idx="36606">61215</cx:pt>
          <cx:pt idx="36607">61215</cx:pt>
          <cx:pt idx="36608">61215</cx:pt>
          <cx:pt idx="36609">61186</cx:pt>
          <cx:pt idx="36610">61181</cx:pt>
          <cx:pt idx="36611">61163</cx:pt>
          <cx:pt idx="36612">61162</cx:pt>
          <cx:pt idx="36613">61149</cx:pt>
          <cx:pt idx="36614">61125</cx:pt>
          <cx:pt idx="36615">61112</cx:pt>
          <cx:pt idx="36616">61101</cx:pt>
          <cx:pt idx="36617">61100</cx:pt>
          <cx:pt idx="36618">61096</cx:pt>
          <cx:pt idx="36619">61093</cx:pt>
          <cx:pt idx="36620">61040</cx:pt>
          <cx:pt idx="36621">61020</cx:pt>
          <cx:pt idx="36622">61009</cx:pt>
          <cx:pt idx="36623">61006</cx:pt>
          <cx:pt idx="36624">61001</cx:pt>
          <cx:pt idx="36625">60996</cx:pt>
          <cx:pt idx="36626">60984</cx:pt>
          <cx:pt idx="36627">60963</cx:pt>
          <cx:pt idx="36628">60945</cx:pt>
          <cx:pt idx="36629">60936</cx:pt>
          <cx:pt idx="36630">60882</cx:pt>
          <cx:pt idx="36631">60882</cx:pt>
          <cx:pt idx="36632">60879</cx:pt>
          <cx:pt idx="36633">60868</cx:pt>
          <cx:pt idx="36634">60864</cx:pt>
          <cx:pt idx="36635">60854</cx:pt>
          <cx:pt idx="36636">60843</cx:pt>
          <cx:pt idx="36637">60820</cx:pt>
          <cx:pt idx="36638">60818</cx:pt>
          <cx:pt idx="36639">60816</cx:pt>
          <cx:pt idx="36640">60814</cx:pt>
          <cx:pt idx="36641">60803</cx:pt>
          <cx:pt idx="36642">60800</cx:pt>
          <cx:pt idx="36643">60777</cx:pt>
          <cx:pt idx="36644">60767</cx:pt>
          <cx:pt idx="36645">60759</cx:pt>
          <cx:pt idx="36646">60753</cx:pt>
          <cx:pt idx="36647">60752</cx:pt>
          <cx:pt idx="36648">60735</cx:pt>
          <cx:pt idx="36649">60708</cx:pt>
          <cx:pt idx="36650">60702</cx:pt>
          <cx:pt idx="36651">60687</cx:pt>
          <cx:pt idx="36652">60670</cx:pt>
          <cx:pt idx="36653">60664</cx:pt>
          <cx:pt idx="36654">60660</cx:pt>
          <cx:pt idx="36655">60628</cx:pt>
          <cx:pt idx="36656">60601</cx:pt>
          <cx:pt idx="36657">60590</cx:pt>
          <cx:pt idx="36658">60582</cx:pt>
          <cx:pt idx="36659">60577</cx:pt>
          <cx:pt idx="36660">60575</cx:pt>
          <cx:pt idx="36661">60554</cx:pt>
          <cx:pt idx="36662">60524</cx:pt>
          <cx:pt idx="36663">60501</cx:pt>
          <cx:pt idx="36664">60471</cx:pt>
          <cx:pt idx="36665">60400</cx:pt>
          <cx:pt idx="36666">60379</cx:pt>
          <cx:pt idx="36667">60371</cx:pt>
          <cx:pt idx="36668">60360</cx:pt>
          <cx:pt idx="36669">60351</cx:pt>
          <cx:pt idx="36670">60350</cx:pt>
          <cx:pt idx="36671">60343</cx:pt>
          <cx:pt idx="36672">60313</cx:pt>
          <cx:pt idx="36673">60303</cx:pt>
          <cx:pt idx="36674">60298</cx:pt>
          <cx:pt idx="36675">60289</cx:pt>
          <cx:pt idx="36676">60285</cx:pt>
          <cx:pt idx="36677">60282</cx:pt>
          <cx:pt idx="36678">60275</cx:pt>
          <cx:pt idx="36679">60262</cx:pt>
          <cx:pt idx="36680">60237</cx:pt>
          <cx:pt idx="36681">60235</cx:pt>
          <cx:pt idx="36682">60228</cx:pt>
          <cx:pt idx="36683">60225</cx:pt>
          <cx:pt idx="36684">60213</cx:pt>
          <cx:pt idx="36685">60187</cx:pt>
          <cx:pt idx="36686">60184</cx:pt>
          <cx:pt idx="36687">60161</cx:pt>
          <cx:pt idx="36688">60127</cx:pt>
          <cx:pt idx="36689">60104</cx:pt>
          <cx:pt idx="36690">60097</cx:pt>
          <cx:pt idx="36691">60092</cx:pt>
          <cx:pt idx="36692">60091</cx:pt>
          <cx:pt idx="36693">60089</cx:pt>
          <cx:pt idx="36694">60066</cx:pt>
          <cx:pt idx="36695">60049</cx:pt>
          <cx:pt idx="36696">60031</cx:pt>
          <cx:pt idx="36697">60022</cx:pt>
          <cx:pt idx="36698">60018</cx:pt>
          <cx:pt idx="36699">60001</cx:pt>
          <cx:pt idx="36700">59991</cx:pt>
          <cx:pt idx="36701">59976</cx:pt>
          <cx:pt idx="36702">59973</cx:pt>
          <cx:pt idx="36703">59963</cx:pt>
          <cx:pt idx="36704">59957</cx:pt>
          <cx:pt idx="36705">59928</cx:pt>
          <cx:pt idx="36706">59925</cx:pt>
          <cx:pt idx="36707">59924</cx:pt>
          <cx:pt idx="36708">59916</cx:pt>
          <cx:pt idx="36709">59906</cx:pt>
          <cx:pt idx="36710">59897</cx:pt>
          <cx:pt idx="36711">59876</cx:pt>
          <cx:pt idx="36712">59870</cx:pt>
          <cx:pt idx="36713">59860</cx:pt>
          <cx:pt idx="36714">59846</cx:pt>
          <cx:pt idx="36715">59817</cx:pt>
          <cx:pt idx="36716">59816</cx:pt>
          <cx:pt idx="36717">59805</cx:pt>
          <cx:pt idx="36718">59784</cx:pt>
          <cx:pt idx="36719">59769</cx:pt>
          <cx:pt idx="36720">59768</cx:pt>
          <cx:pt idx="36721">59749</cx:pt>
          <cx:pt idx="36722">59742</cx:pt>
          <cx:pt idx="36723">59701</cx:pt>
          <cx:pt idx="36724">59674</cx:pt>
          <cx:pt idx="36725">59669</cx:pt>
          <cx:pt idx="36726">59667</cx:pt>
          <cx:pt idx="36727">59663</cx:pt>
          <cx:pt idx="36728">59646</cx:pt>
          <cx:pt idx="36729">59638</cx:pt>
          <cx:pt idx="36730">59630</cx:pt>
          <cx:pt idx="36731">59626</cx:pt>
          <cx:pt idx="36732">59590</cx:pt>
          <cx:pt idx="36733">59570</cx:pt>
          <cx:pt idx="36734">59558</cx:pt>
          <cx:pt idx="36735">59554</cx:pt>
          <cx:pt idx="36736">59542</cx:pt>
          <cx:pt idx="36737">59521</cx:pt>
          <cx:pt idx="36738">59503</cx:pt>
          <cx:pt idx="36739">59500</cx:pt>
          <cx:pt idx="36740">59492</cx:pt>
          <cx:pt idx="36741">59491</cx:pt>
          <cx:pt idx="36742">59490</cx:pt>
          <cx:pt idx="36743">59486</cx:pt>
          <cx:pt idx="36744">59452</cx:pt>
          <cx:pt idx="36745">59449</cx:pt>
          <cx:pt idx="36746">59435</cx:pt>
          <cx:pt idx="36747">59428</cx:pt>
          <cx:pt idx="36748">59428</cx:pt>
          <cx:pt idx="36749">59407</cx:pt>
          <cx:pt idx="36750">59401</cx:pt>
          <cx:pt idx="36751">59387</cx:pt>
          <cx:pt idx="36752">59380</cx:pt>
          <cx:pt idx="36753">59352</cx:pt>
          <cx:pt idx="36754">59348</cx:pt>
          <cx:pt idx="36755">59324</cx:pt>
          <cx:pt idx="36756">59296</cx:pt>
          <cx:pt idx="36757">59290</cx:pt>
          <cx:pt idx="36758">59273</cx:pt>
          <cx:pt idx="36759">59263</cx:pt>
          <cx:pt idx="36760">59245</cx:pt>
          <cx:pt idx="36761">59217</cx:pt>
          <cx:pt idx="36762">59213</cx:pt>
          <cx:pt idx="36763">59151</cx:pt>
          <cx:pt idx="36764">59123</cx:pt>
          <cx:pt idx="36765">59091</cx:pt>
          <cx:pt idx="36766">59071</cx:pt>
          <cx:pt idx="36767">59061</cx:pt>
          <cx:pt idx="36768">59046</cx:pt>
          <cx:pt idx="36769">59038</cx:pt>
          <cx:pt idx="36770">59012</cx:pt>
          <cx:pt idx="36771">58995</cx:pt>
          <cx:pt idx="36772">58994</cx:pt>
          <cx:pt idx="36773">58991</cx:pt>
          <cx:pt idx="36774">58971</cx:pt>
          <cx:pt idx="36775">58970</cx:pt>
          <cx:pt idx="36776">58919</cx:pt>
          <cx:pt idx="36777">58906</cx:pt>
          <cx:pt idx="36778">58901</cx:pt>
          <cx:pt idx="36779">58884</cx:pt>
          <cx:pt idx="36780">58862</cx:pt>
          <cx:pt idx="36781">58855</cx:pt>
          <cx:pt idx="36782">58829</cx:pt>
          <cx:pt idx="36783">58805</cx:pt>
          <cx:pt idx="36784">58770</cx:pt>
          <cx:pt idx="36785">58766</cx:pt>
          <cx:pt idx="36786">58754</cx:pt>
          <cx:pt idx="36787">58723</cx:pt>
          <cx:pt idx="36788">58702</cx:pt>
          <cx:pt idx="36789">58691</cx:pt>
          <cx:pt idx="36790">58678</cx:pt>
          <cx:pt idx="36791">58675</cx:pt>
          <cx:pt idx="36792">58675</cx:pt>
          <cx:pt idx="36793">58673</cx:pt>
          <cx:pt idx="36794">58662</cx:pt>
          <cx:pt idx="36795">58657</cx:pt>
          <cx:pt idx="36796">58652</cx:pt>
          <cx:pt idx="36797">58633</cx:pt>
          <cx:pt idx="36798">58624</cx:pt>
          <cx:pt idx="36799">58534</cx:pt>
          <cx:pt idx="36800">58516</cx:pt>
          <cx:pt idx="36801">58510</cx:pt>
          <cx:pt idx="36802">58504</cx:pt>
          <cx:pt idx="36803">58497</cx:pt>
          <cx:pt idx="36804">58491</cx:pt>
          <cx:pt idx="36805">58467</cx:pt>
          <cx:pt idx="36806">58467</cx:pt>
          <cx:pt idx="36807">58456</cx:pt>
          <cx:pt idx="36808">58441</cx:pt>
          <cx:pt idx="36809">58439</cx:pt>
          <cx:pt idx="36810">58410</cx:pt>
          <cx:pt idx="36811">58396</cx:pt>
          <cx:pt idx="36812">58356</cx:pt>
          <cx:pt idx="36813">58349</cx:pt>
          <cx:pt idx="36814">58345</cx:pt>
          <cx:pt idx="36815">58319</cx:pt>
          <cx:pt idx="36816">58317</cx:pt>
          <cx:pt idx="36817">58304</cx:pt>
          <cx:pt idx="36818">58304</cx:pt>
          <cx:pt idx="36819">58303</cx:pt>
          <cx:pt idx="36820">58289</cx:pt>
          <cx:pt idx="36821">58266</cx:pt>
          <cx:pt idx="36822">58242</cx:pt>
          <cx:pt idx="36823">58240</cx:pt>
          <cx:pt idx="36824">58240</cx:pt>
          <cx:pt idx="36825">58116</cx:pt>
          <cx:pt idx="36826">58107</cx:pt>
          <cx:pt idx="36827">58095</cx:pt>
          <cx:pt idx="36828">58089</cx:pt>
          <cx:pt idx="36829">58083</cx:pt>
          <cx:pt idx="36830">58059</cx:pt>
          <cx:pt idx="36831">58048</cx:pt>
          <cx:pt idx="36832">58045</cx:pt>
          <cx:pt idx="36833">58016</cx:pt>
          <cx:pt idx="36834">58000</cx:pt>
          <cx:pt idx="36835">57982</cx:pt>
          <cx:pt idx="36836">57896</cx:pt>
          <cx:pt idx="36837">57895</cx:pt>
          <cx:pt idx="36838">57890</cx:pt>
          <cx:pt idx="36839">57881</cx:pt>
          <cx:pt idx="36840">57866</cx:pt>
          <cx:pt idx="36841">57851</cx:pt>
          <cx:pt idx="36842">57831</cx:pt>
          <cx:pt idx="36843">57801</cx:pt>
          <cx:pt idx="36844">57795</cx:pt>
          <cx:pt idx="36845">57770</cx:pt>
          <cx:pt idx="36846">57757</cx:pt>
          <cx:pt idx="36847">57741</cx:pt>
          <cx:pt idx="36848">57729</cx:pt>
          <cx:pt idx="36849">57727</cx:pt>
          <cx:pt idx="36850">57715</cx:pt>
          <cx:pt idx="36851">57697</cx:pt>
          <cx:pt idx="36852">57684</cx:pt>
          <cx:pt idx="36853">57651</cx:pt>
          <cx:pt idx="36854">57635</cx:pt>
          <cx:pt idx="36855">57634</cx:pt>
          <cx:pt idx="36856">57588</cx:pt>
          <cx:pt idx="36857">57580</cx:pt>
          <cx:pt idx="36858">57571</cx:pt>
          <cx:pt idx="36859">57566</cx:pt>
          <cx:pt idx="36860">57538</cx:pt>
          <cx:pt idx="36861">57514</cx:pt>
          <cx:pt idx="36862">57513</cx:pt>
          <cx:pt idx="36863">57506</cx:pt>
          <cx:pt idx="36864">57494</cx:pt>
          <cx:pt idx="36865">57488</cx:pt>
          <cx:pt idx="36866">57481</cx:pt>
          <cx:pt idx="36867">57440</cx:pt>
          <cx:pt idx="36868">57418</cx:pt>
          <cx:pt idx="36869">57376</cx:pt>
          <cx:pt idx="36870">57373</cx:pt>
          <cx:pt idx="36871">57346</cx:pt>
          <cx:pt idx="36872">57328</cx:pt>
          <cx:pt idx="36873">57319</cx:pt>
          <cx:pt idx="36874">57297</cx:pt>
          <cx:pt idx="36875">57293</cx:pt>
          <cx:pt idx="36876">57289</cx:pt>
          <cx:pt idx="36877">57244</cx:pt>
          <cx:pt idx="36878">57220</cx:pt>
          <cx:pt idx="36879">57212</cx:pt>
          <cx:pt idx="36880">57174</cx:pt>
          <cx:pt idx="36881">57159</cx:pt>
          <cx:pt idx="36882">57145</cx:pt>
          <cx:pt idx="36883">57144</cx:pt>
          <cx:pt idx="36884">57112</cx:pt>
          <cx:pt idx="36885">57038</cx:pt>
          <cx:pt idx="36886">57022</cx:pt>
          <cx:pt idx="36887">57014</cx:pt>
          <cx:pt idx="36888">57014</cx:pt>
          <cx:pt idx="36889">57006</cx:pt>
          <cx:pt idx="36890">57004</cx:pt>
          <cx:pt idx="36891">57003</cx:pt>
          <cx:pt idx="36892">56991</cx:pt>
          <cx:pt idx="36893">56976</cx:pt>
          <cx:pt idx="36894">56976</cx:pt>
          <cx:pt idx="36895">56972</cx:pt>
          <cx:pt idx="36896">56970</cx:pt>
          <cx:pt idx="36897">56970</cx:pt>
          <cx:pt idx="36898">56952</cx:pt>
          <cx:pt idx="36899">56949</cx:pt>
          <cx:pt idx="36900">56939</cx:pt>
          <cx:pt idx="36901">56930</cx:pt>
          <cx:pt idx="36902">56927</cx:pt>
          <cx:pt idx="36903">56927</cx:pt>
          <cx:pt idx="36904">56924</cx:pt>
          <cx:pt idx="36905">56920</cx:pt>
          <cx:pt idx="36906">56884</cx:pt>
          <cx:pt idx="36907">56865</cx:pt>
          <cx:pt idx="36908">56864</cx:pt>
          <cx:pt idx="36909">56850</cx:pt>
          <cx:pt idx="36910">56845</cx:pt>
          <cx:pt idx="36911">56840</cx:pt>
          <cx:pt idx="36912">56840</cx:pt>
          <cx:pt idx="36913">56768</cx:pt>
          <cx:pt idx="36914">56767</cx:pt>
          <cx:pt idx="36915">56759</cx:pt>
          <cx:pt idx="36916">56758</cx:pt>
          <cx:pt idx="36917">56752</cx:pt>
          <cx:pt idx="36918">56749</cx:pt>
          <cx:pt idx="36919">56732</cx:pt>
          <cx:pt idx="36920">56694</cx:pt>
          <cx:pt idx="36921">56659</cx:pt>
          <cx:pt idx="36922">56631</cx:pt>
          <cx:pt idx="36923">56601</cx:pt>
          <cx:pt idx="36924">56581</cx:pt>
          <cx:pt idx="36925">56542</cx:pt>
          <cx:pt idx="36926">56512</cx:pt>
          <cx:pt idx="36927">56494</cx:pt>
          <cx:pt idx="36928">56493</cx:pt>
          <cx:pt idx="36929">56476</cx:pt>
          <cx:pt idx="36930">56407</cx:pt>
          <cx:pt idx="36931">56348</cx:pt>
          <cx:pt idx="36932">56344</cx:pt>
          <cx:pt idx="36933">56332</cx:pt>
          <cx:pt idx="36934">56331</cx:pt>
          <cx:pt idx="36935">56328</cx:pt>
          <cx:pt idx="36936">56321</cx:pt>
          <cx:pt idx="36937">56313</cx:pt>
          <cx:pt idx="36938">56297</cx:pt>
          <cx:pt idx="36939">56293</cx:pt>
          <cx:pt idx="36940">56291</cx:pt>
          <cx:pt idx="36941">56277</cx:pt>
          <cx:pt idx="36942">56224</cx:pt>
          <cx:pt idx="36943">56222</cx:pt>
          <cx:pt idx="36944">56201</cx:pt>
          <cx:pt idx="36945">56181</cx:pt>
          <cx:pt idx="36946">56174</cx:pt>
          <cx:pt idx="36947">56172</cx:pt>
          <cx:pt idx="36948">56160</cx:pt>
          <cx:pt idx="36949">56148</cx:pt>
          <cx:pt idx="36950">56136</cx:pt>
          <cx:pt idx="36951">56101</cx:pt>
          <cx:pt idx="36952">56096</cx:pt>
          <cx:pt idx="36953">56077</cx:pt>
          <cx:pt idx="36954">56076</cx:pt>
          <cx:pt idx="36955">56072</cx:pt>
          <cx:pt idx="36956">56070</cx:pt>
          <cx:pt idx="36957">56059</cx:pt>
          <cx:pt idx="36958">56056</cx:pt>
          <cx:pt idx="36959">56055</cx:pt>
          <cx:pt idx="36960">56038</cx:pt>
          <cx:pt idx="36961">56033</cx:pt>
          <cx:pt idx="36962">55985</cx:pt>
          <cx:pt idx="36963">55983</cx:pt>
          <cx:pt idx="36964">55949</cx:pt>
          <cx:pt idx="36965">55917</cx:pt>
          <cx:pt idx="36966">55913</cx:pt>
          <cx:pt idx="36967">55843</cx:pt>
          <cx:pt idx="36968">55841</cx:pt>
          <cx:pt idx="36969">55837</cx:pt>
          <cx:pt idx="36970">55831</cx:pt>
          <cx:pt idx="36971">55830</cx:pt>
          <cx:pt idx="36972">55814</cx:pt>
          <cx:pt idx="36973">55806</cx:pt>
          <cx:pt idx="36974">55796</cx:pt>
          <cx:pt idx="36975">55796</cx:pt>
          <cx:pt idx="36976">55748</cx:pt>
          <cx:pt idx="36977">55608</cx:pt>
          <cx:pt idx="36978">55596</cx:pt>
          <cx:pt idx="36979">55570</cx:pt>
          <cx:pt idx="36980">55561</cx:pt>
          <cx:pt idx="36981">55550</cx:pt>
          <cx:pt idx="36982">55513</cx:pt>
          <cx:pt idx="36983">55481</cx:pt>
          <cx:pt idx="36984">55469</cx:pt>
          <cx:pt idx="36985">55467</cx:pt>
          <cx:pt idx="36986">55459</cx:pt>
          <cx:pt idx="36987">55453</cx:pt>
          <cx:pt idx="36988">55427</cx:pt>
          <cx:pt idx="36989">55386</cx:pt>
          <cx:pt idx="36990">55374</cx:pt>
          <cx:pt idx="36991">55369</cx:pt>
          <cx:pt idx="36992">55367</cx:pt>
          <cx:pt idx="36993">55356</cx:pt>
          <cx:pt idx="36994">55337</cx:pt>
          <cx:pt idx="36995">55332</cx:pt>
          <cx:pt idx="36996">55330</cx:pt>
          <cx:pt idx="36997">55309</cx:pt>
          <cx:pt idx="36998">55282</cx:pt>
          <cx:pt idx="36999">55279</cx:pt>
          <cx:pt idx="37000">55267</cx:pt>
          <cx:pt idx="37001">55266</cx:pt>
          <cx:pt idx="37002">55248</cx:pt>
          <cx:pt idx="37003">55216</cx:pt>
          <cx:pt idx="37004">55192</cx:pt>
          <cx:pt idx="37005">55192</cx:pt>
          <cx:pt idx="37006">55175</cx:pt>
          <cx:pt idx="37007">55162</cx:pt>
          <cx:pt idx="37008">55155</cx:pt>
          <cx:pt idx="37009">55154</cx:pt>
          <cx:pt idx="37010">55140</cx:pt>
          <cx:pt idx="37011">55104</cx:pt>
          <cx:pt idx="37012">55097</cx:pt>
          <cx:pt idx="37013">55095</cx:pt>
          <cx:pt idx="37014">55094</cx:pt>
          <cx:pt idx="37015">55086</cx:pt>
          <cx:pt idx="37016">55069</cx:pt>
          <cx:pt idx="37017">55068</cx:pt>
          <cx:pt idx="37018">55061</cx:pt>
          <cx:pt idx="37019">55056</cx:pt>
          <cx:pt idx="37020">55045</cx:pt>
          <cx:pt idx="37021">55016</cx:pt>
          <cx:pt idx="37022">55011</cx:pt>
          <cx:pt idx="37023">55008</cx:pt>
          <cx:pt idx="37024">54999</cx:pt>
          <cx:pt idx="37025">54993</cx:pt>
          <cx:pt idx="37026">54991</cx:pt>
          <cx:pt idx="37027">54975</cx:pt>
          <cx:pt idx="37028">54973</cx:pt>
          <cx:pt idx="37029">54951</cx:pt>
          <cx:pt idx="37030">54950</cx:pt>
          <cx:pt idx="37031">54946</cx:pt>
          <cx:pt idx="37032">54931</cx:pt>
          <cx:pt idx="37033">54931</cx:pt>
          <cx:pt idx="37034">54916</cx:pt>
          <cx:pt idx="37035">54911</cx:pt>
          <cx:pt idx="37036">54895</cx:pt>
          <cx:pt idx="37037">54885</cx:pt>
          <cx:pt idx="37038">54881</cx:pt>
          <cx:pt idx="37039">54876</cx:pt>
          <cx:pt idx="37040">54857</cx:pt>
          <cx:pt idx="37041">54811</cx:pt>
          <cx:pt idx="37042">54768</cx:pt>
          <cx:pt idx="37043">54738</cx:pt>
          <cx:pt idx="37044">54735</cx:pt>
          <cx:pt idx="37045">54712</cx:pt>
          <cx:pt idx="37046">54695</cx:pt>
          <cx:pt idx="37047">54693</cx:pt>
          <cx:pt idx="37048">54691</cx:pt>
          <cx:pt idx="37049">54690</cx:pt>
          <cx:pt idx="37050">54681</cx:pt>
          <cx:pt idx="37051">54676</cx:pt>
          <cx:pt idx="37052">54654</cx:pt>
          <cx:pt idx="37053">54648</cx:pt>
          <cx:pt idx="37054">54647</cx:pt>
          <cx:pt idx="37055">54639</cx:pt>
          <cx:pt idx="37056">54636</cx:pt>
          <cx:pt idx="37057">54629</cx:pt>
          <cx:pt idx="37058">54605</cx:pt>
          <cx:pt idx="37059">54599</cx:pt>
          <cx:pt idx="37060">54593</cx:pt>
          <cx:pt idx="37061">54555</cx:pt>
          <cx:pt idx="37062">54548</cx:pt>
          <cx:pt idx="37063">54536</cx:pt>
          <cx:pt idx="37064">54536</cx:pt>
          <cx:pt idx="37065">54533</cx:pt>
          <cx:pt idx="37066">54513</cx:pt>
          <cx:pt idx="37067">54511</cx:pt>
          <cx:pt idx="37068">54471</cx:pt>
          <cx:pt idx="37069">54465</cx:pt>
          <cx:pt idx="37070">54458</cx:pt>
          <cx:pt idx="37071">54454</cx:pt>
          <cx:pt idx="37072">54449</cx:pt>
          <cx:pt idx="37073">54449</cx:pt>
          <cx:pt idx="37074">54433</cx:pt>
          <cx:pt idx="37075">54403</cx:pt>
          <cx:pt idx="37076">54396</cx:pt>
          <cx:pt idx="37077">54395</cx:pt>
          <cx:pt idx="37078">54394</cx:pt>
          <cx:pt idx="37079">54391</cx:pt>
          <cx:pt idx="37080">54341</cx:pt>
          <cx:pt idx="37081">54318</cx:pt>
          <cx:pt idx="37082">54308</cx:pt>
          <cx:pt idx="37083">54307</cx:pt>
          <cx:pt idx="37084">54292</cx:pt>
          <cx:pt idx="37085">54288</cx:pt>
          <cx:pt idx="37086">54283</cx:pt>
          <cx:pt idx="37087">54234</cx:pt>
          <cx:pt idx="37088">54211</cx:pt>
          <cx:pt idx="37089">54207</cx:pt>
          <cx:pt idx="37090">54185</cx:pt>
          <cx:pt idx="37091">54179</cx:pt>
          <cx:pt idx="37092">54171</cx:pt>
          <cx:pt idx="37093">54161</cx:pt>
          <cx:pt idx="37094">54149</cx:pt>
          <cx:pt idx="37095">54126</cx:pt>
          <cx:pt idx="37096">54121</cx:pt>
          <cx:pt idx="37097">54105</cx:pt>
          <cx:pt idx="37098">54086</cx:pt>
          <cx:pt idx="37099">54085</cx:pt>
          <cx:pt idx="37100">54084</cx:pt>
          <cx:pt idx="37101">54059</cx:pt>
          <cx:pt idx="37102">54049</cx:pt>
          <cx:pt idx="37103">54036</cx:pt>
          <cx:pt idx="37104">54029</cx:pt>
          <cx:pt idx="37105">54016</cx:pt>
          <cx:pt idx="37106">54007</cx:pt>
          <cx:pt idx="37107">54005</cx:pt>
          <cx:pt idx="37108">53996</cx:pt>
          <cx:pt idx="37109">53986</cx:pt>
          <cx:pt idx="37110">53971</cx:pt>
          <cx:pt idx="37111">53939</cx:pt>
          <cx:pt idx="37112">53920</cx:pt>
          <cx:pt idx="37113">53916</cx:pt>
          <cx:pt idx="37114">53904</cx:pt>
          <cx:pt idx="37115">53898</cx:pt>
          <cx:pt idx="37116">53897</cx:pt>
          <cx:pt idx="37117">53843</cx:pt>
          <cx:pt idx="37118">53800</cx:pt>
          <cx:pt idx="37119">53791</cx:pt>
          <cx:pt idx="37120">53763</cx:pt>
          <cx:pt idx="37121">53739</cx:pt>
          <cx:pt idx="37122">53738</cx:pt>
          <cx:pt idx="37123">53718</cx:pt>
          <cx:pt idx="37124">53717</cx:pt>
          <cx:pt idx="37125">53672</cx:pt>
          <cx:pt idx="37126">53665</cx:pt>
          <cx:pt idx="37127">53655</cx:pt>
          <cx:pt idx="37128">53649</cx:pt>
          <cx:pt idx="37129">53600</cx:pt>
          <cx:pt idx="37130">53576</cx:pt>
          <cx:pt idx="37131">53566</cx:pt>
          <cx:pt idx="37132">53555</cx:pt>
          <cx:pt idx="37133">53552</cx:pt>
          <cx:pt idx="37134">53544</cx:pt>
          <cx:pt idx="37135">53515</cx:pt>
          <cx:pt idx="37136">53487</cx:pt>
          <cx:pt idx="37137">53467</cx:pt>
          <cx:pt idx="37138">53461</cx:pt>
          <cx:pt idx="37139">53441</cx:pt>
          <cx:pt idx="37140">53435</cx:pt>
          <cx:pt idx="37141">53435</cx:pt>
          <cx:pt idx="37142">53389</cx:pt>
          <cx:pt idx="37143">53385</cx:pt>
          <cx:pt idx="37144">53383</cx:pt>
          <cx:pt idx="37145">53379</cx:pt>
          <cx:pt idx="37146">53379</cx:pt>
          <cx:pt idx="37147">53379</cx:pt>
          <cx:pt idx="37148">53367</cx:pt>
          <cx:pt idx="37149">53354</cx:pt>
          <cx:pt idx="37150">53347</cx:pt>
          <cx:pt idx="37151">53346</cx:pt>
          <cx:pt idx="37152">53343</cx:pt>
          <cx:pt idx="37153">53310</cx:pt>
          <cx:pt idx="37154">53306</cx:pt>
          <cx:pt idx="37155">53272</cx:pt>
          <cx:pt idx="37156">53270</cx:pt>
          <cx:pt idx="37157">53263</cx:pt>
          <cx:pt idx="37158">53262</cx:pt>
          <cx:pt idx="37159">53253</cx:pt>
          <cx:pt idx="37160">53251</cx:pt>
          <cx:pt idx="37161">53237</cx:pt>
          <cx:pt idx="37162">53209</cx:pt>
          <cx:pt idx="37163">53164</cx:pt>
          <cx:pt idx="37164">53159</cx:pt>
          <cx:pt idx="37165">53126</cx:pt>
          <cx:pt idx="37166">53119</cx:pt>
          <cx:pt idx="37167">53096</cx:pt>
          <cx:pt idx="37168">53094</cx:pt>
          <cx:pt idx="37169">53086</cx:pt>
          <cx:pt idx="37170">53083</cx:pt>
          <cx:pt idx="37171">53078</cx:pt>
          <cx:pt idx="37172">53065</cx:pt>
          <cx:pt idx="37173">53065</cx:pt>
          <cx:pt idx="37174">53055</cx:pt>
          <cx:pt idx="37175">53046</cx:pt>
          <cx:pt idx="37176">53032</cx:pt>
          <cx:pt idx="37177">53029</cx:pt>
          <cx:pt idx="37178">53021</cx:pt>
          <cx:pt idx="37179">53020</cx:pt>
          <cx:pt idx="37180">53020</cx:pt>
          <cx:pt idx="37181">53007</cx:pt>
          <cx:pt idx="37182">52988</cx:pt>
          <cx:pt idx="37183">52982</cx:pt>
          <cx:pt idx="37184">52978</cx:pt>
          <cx:pt idx="37185">52967</cx:pt>
          <cx:pt idx="37186">52947</cx:pt>
          <cx:pt idx="37187">52926</cx:pt>
          <cx:pt idx="37188">52912</cx:pt>
          <cx:pt idx="37189">52898</cx:pt>
          <cx:pt idx="37190">52882</cx:pt>
          <cx:pt idx="37191">52846</cx:pt>
          <cx:pt idx="37192">52846</cx:pt>
          <cx:pt idx="37193">52815</cx:pt>
          <cx:pt idx="37194">52797</cx:pt>
          <cx:pt idx="37195">52765</cx:pt>
          <cx:pt idx="37196">52760</cx:pt>
          <cx:pt idx="37197">52751</cx:pt>
          <cx:pt idx="37198">52747</cx:pt>
          <cx:pt idx="37199">52728</cx:pt>
          <cx:pt idx="37200">52708</cx:pt>
          <cx:pt idx="37201">52659</cx:pt>
          <cx:pt idx="37202">52649</cx:pt>
          <cx:pt idx="37203">52644</cx:pt>
          <cx:pt idx="37204">52615</cx:pt>
          <cx:pt idx="37205">52611</cx:pt>
          <cx:pt idx="37206">52589</cx:pt>
          <cx:pt idx="37207">52588</cx:pt>
          <cx:pt idx="37208">52587</cx:pt>
          <cx:pt idx="37209">52570</cx:pt>
          <cx:pt idx="37210">52556</cx:pt>
          <cx:pt idx="37211">52555</cx:pt>
          <cx:pt idx="37212">52544</cx:pt>
          <cx:pt idx="37213">52542</cx:pt>
          <cx:pt idx="37214">52494</cx:pt>
          <cx:pt idx="37215">52485</cx:pt>
          <cx:pt idx="37216">52473</cx:pt>
          <cx:pt idx="37217">52458</cx:pt>
          <cx:pt idx="37218">52409</cx:pt>
          <cx:pt idx="37219">52407</cx:pt>
          <cx:pt idx="37220">52349</cx:pt>
          <cx:pt idx="37221">52338</cx:pt>
          <cx:pt idx="37222">52336</cx:pt>
          <cx:pt idx="37223">52323</cx:pt>
          <cx:pt idx="37224">52322</cx:pt>
          <cx:pt idx="37225">52320</cx:pt>
          <cx:pt idx="37226">52307</cx:pt>
          <cx:pt idx="37227">52302</cx:pt>
          <cx:pt idx="37228">52298</cx:pt>
          <cx:pt idx="37229">52243</cx:pt>
          <cx:pt idx="37230">52241</cx:pt>
          <cx:pt idx="37231">52232</cx:pt>
          <cx:pt idx="37232">52223</cx:pt>
          <cx:pt idx="37233">52208</cx:pt>
          <cx:pt idx="37234">52208</cx:pt>
          <cx:pt idx="37235">52205</cx:pt>
          <cx:pt idx="37236">52191</cx:pt>
          <cx:pt idx="37237">52160</cx:pt>
          <cx:pt idx="37238">52160</cx:pt>
          <cx:pt idx="37239">52157</cx:pt>
          <cx:pt idx="37240">52147</cx:pt>
          <cx:pt idx="37241">52135</cx:pt>
          <cx:pt idx="37242">52116</cx:pt>
          <cx:pt idx="37243">52107</cx:pt>
          <cx:pt idx="37244">52096</cx:pt>
          <cx:pt idx="37245">52064</cx:pt>
          <cx:pt idx="37246">52059</cx:pt>
          <cx:pt idx="37247">52052</cx:pt>
          <cx:pt idx="37248">52052</cx:pt>
          <cx:pt idx="37249">52051</cx:pt>
          <cx:pt idx="37250">52038</cx:pt>
          <cx:pt idx="37251">52031</cx:pt>
          <cx:pt idx="37252">52029</cx:pt>
          <cx:pt idx="37253">52018</cx:pt>
          <cx:pt idx="37254">52017</cx:pt>
          <cx:pt idx="37255">52008</cx:pt>
          <cx:pt idx="37256">51987</cx:pt>
          <cx:pt idx="37257">51978</cx:pt>
          <cx:pt idx="37258">51960</cx:pt>
          <cx:pt idx="37259">51922</cx:pt>
          <cx:pt idx="37260">51919</cx:pt>
          <cx:pt idx="37261">51903</cx:pt>
          <cx:pt idx="37262">51890</cx:pt>
          <cx:pt idx="37263">51885</cx:pt>
          <cx:pt idx="37264">51882</cx:pt>
          <cx:pt idx="37265">51861</cx:pt>
          <cx:pt idx="37266">51856</cx:pt>
          <cx:pt idx="37267">51854</cx:pt>
          <cx:pt idx="37268">51852</cx:pt>
          <cx:pt idx="37269">51842</cx:pt>
          <cx:pt idx="37270">51834</cx:pt>
          <cx:pt idx="37271">51816</cx:pt>
          <cx:pt idx="37272">51790</cx:pt>
          <cx:pt idx="37273">51770</cx:pt>
          <cx:pt idx="37274">51768</cx:pt>
          <cx:pt idx="37275">51752</cx:pt>
          <cx:pt idx="37276">51742</cx:pt>
          <cx:pt idx="37277">51655</cx:pt>
          <cx:pt idx="37278">51631</cx:pt>
          <cx:pt idx="37279">51623</cx:pt>
          <cx:pt idx="37280">51623</cx:pt>
          <cx:pt idx="37281">51598</cx:pt>
          <cx:pt idx="37282">51575</cx:pt>
          <cx:pt idx="37283">51541</cx:pt>
          <cx:pt idx="37284">51505</cx:pt>
          <cx:pt idx="37285">51497</cx:pt>
          <cx:pt idx="37286">51497</cx:pt>
          <cx:pt idx="37287">51465</cx:pt>
          <cx:pt idx="37288">51464</cx:pt>
          <cx:pt idx="37289">51461</cx:pt>
          <cx:pt idx="37290">51457</cx:pt>
          <cx:pt idx="37291">51394</cx:pt>
          <cx:pt idx="37292">51360</cx:pt>
          <cx:pt idx="37293">51356</cx:pt>
          <cx:pt idx="37294">51335</cx:pt>
          <cx:pt idx="37295">51334</cx:pt>
          <cx:pt idx="37296">51327</cx:pt>
          <cx:pt idx="37297">51310</cx:pt>
          <cx:pt idx="37298">51307</cx:pt>
          <cx:pt idx="37299">51302</cx:pt>
          <cx:pt idx="37300">51257</cx:pt>
          <cx:pt idx="37301">51252</cx:pt>
          <cx:pt idx="37302">51232</cx:pt>
          <cx:pt idx="37303">51222</cx:pt>
          <cx:pt idx="37304">51204</cx:pt>
          <cx:pt idx="37305">51196</cx:pt>
          <cx:pt idx="37306">51179</cx:pt>
          <cx:pt idx="37307">51102</cx:pt>
          <cx:pt idx="37308">51090</cx:pt>
          <cx:pt idx="37309">51081</cx:pt>
          <cx:pt idx="37310">51062</cx:pt>
          <cx:pt idx="37311">51059</cx:pt>
          <cx:pt idx="37312">51001</cx:pt>
          <cx:pt idx="37313">50983</cx:pt>
          <cx:pt idx="37314">50980</cx:pt>
          <cx:pt idx="37315">50964</cx:pt>
          <cx:pt idx="37316">50949</cx:pt>
          <cx:pt idx="37317">50929</cx:pt>
          <cx:pt idx="37318">50921</cx:pt>
          <cx:pt idx="37319">50888</cx:pt>
          <cx:pt idx="37320">50883</cx:pt>
          <cx:pt idx="37321">50872</cx:pt>
          <cx:pt idx="37322">50868</cx:pt>
          <cx:pt idx="37323">50859</cx:pt>
          <cx:pt idx="37324">50820</cx:pt>
          <cx:pt idx="37325">50816</cx:pt>
          <cx:pt idx="37326">50814</cx:pt>
          <cx:pt idx="37327">50714</cx:pt>
          <cx:pt idx="37328">50704</cx:pt>
          <cx:pt idx="37329">50692</cx:pt>
          <cx:pt idx="37330">50684</cx:pt>
          <cx:pt idx="37331">50660</cx:pt>
          <cx:pt idx="37332">50654</cx:pt>
          <cx:pt idx="37333">50653</cx:pt>
          <cx:pt idx="37334">50647</cx:pt>
          <cx:pt idx="37335">50632</cx:pt>
          <cx:pt idx="37336">50610</cx:pt>
          <cx:pt idx="37337">50603</cx:pt>
          <cx:pt idx="37338">50561</cx:pt>
          <cx:pt idx="37339">50525</cx:pt>
          <cx:pt idx="37340">50524</cx:pt>
          <cx:pt idx="37341">50490</cx:pt>
          <cx:pt idx="37342">50475</cx:pt>
          <cx:pt idx="37343">50468</cx:pt>
          <cx:pt idx="37344">50459</cx:pt>
          <cx:pt idx="37345">50454</cx:pt>
          <cx:pt idx="37346">50448</cx:pt>
          <cx:pt idx="37347">50421</cx:pt>
          <cx:pt idx="37348">50387</cx:pt>
          <cx:pt idx="37349">50375</cx:pt>
          <cx:pt idx="37350">50371</cx:pt>
          <cx:pt idx="37351">50364</cx:pt>
          <cx:pt idx="37352">50357</cx:pt>
          <cx:pt idx="37353">50350</cx:pt>
          <cx:pt idx="37354">50328</cx:pt>
          <cx:pt idx="37355">50316</cx:pt>
          <cx:pt idx="37356">50307</cx:pt>
          <cx:pt idx="37357">50297</cx:pt>
          <cx:pt idx="37358">50288</cx:pt>
          <cx:pt idx="37359">50256</cx:pt>
          <cx:pt idx="37360">50241</cx:pt>
          <cx:pt idx="37361">50233</cx:pt>
          <cx:pt idx="37362">50231</cx:pt>
          <cx:pt idx="37363">50196</cx:pt>
          <cx:pt idx="37364">50181</cx:pt>
          <cx:pt idx="37365">50177</cx:pt>
          <cx:pt idx="37366">50173</cx:pt>
          <cx:pt idx="37367">50171</cx:pt>
          <cx:pt idx="37368">50170</cx:pt>
          <cx:pt idx="37369">50149</cx:pt>
          <cx:pt idx="37370">50123</cx:pt>
          <cx:pt idx="37371">50111</cx:pt>
          <cx:pt idx="37372">50109</cx:pt>
          <cx:pt idx="37373">50104</cx:pt>
          <cx:pt idx="37374">50084</cx:pt>
          <cx:pt idx="37375">50080</cx:pt>
          <cx:pt idx="37376">50075</cx:pt>
          <cx:pt idx="37377">50047</cx:pt>
          <cx:pt idx="37378">50045</cx:pt>
          <cx:pt idx="37379">50037</cx:pt>
          <cx:pt idx="37380">50034</cx:pt>
          <cx:pt idx="37381">50027</cx:pt>
          <cx:pt idx="37382">50025</cx:pt>
          <cx:pt idx="37383">50012</cx:pt>
          <cx:pt idx="37384">49984</cx:pt>
          <cx:pt idx="37385">49928</cx:pt>
          <cx:pt idx="37386">49903</cx:pt>
          <cx:pt idx="37387">49870</cx:pt>
          <cx:pt idx="37388">49867</cx:pt>
          <cx:pt idx="37389">49863</cx:pt>
          <cx:pt idx="37390">49859</cx:pt>
          <cx:pt idx="37391">49858</cx:pt>
          <cx:pt idx="37392">49848</cx:pt>
          <cx:pt idx="37393">49844</cx:pt>
          <cx:pt idx="37394">49841</cx:pt>
          <cx:pt idx="37395">49833</cx:pt>
          <cx:pt idx="37396">49830</cx:pt>
          <cx:pt idx="37397">49825</cx:pt>
          <cx:pt idx="37398">49825</cx:pt>
          <cx:pt idx="37399">49813</cx:pt>
          <cx:pt idx="37400">49744</cx:pt>
          <cx:pt idx="37401">49744</cx:pt>
          <cx:pt idx="37402">49725</cx:pt>
          <cx:pt idx="37403">49724</cx:pt>
          <cx:pt idx="37404">49682</cx:pt>
          <cx:pt idx="37405">49667</cx:pt>
          <cx:pt idx="37406">49662</cx:pt>
          <cx:pt idx="37407">49660</cx:pt>
          <cx:pt idx="37408">49650</cx:pt>
          <cx:pt idx="37409">49647</cx:pt>
          <cx:pt idx="37410">49640</cx:pt>
          <cx:pt idx="37411">49620</cx:pt>
          <cx:pt idx="37412">49619</cx:pt>
          <cx:pt idx="37413">49594</cx:pt>
          <cx:pt idx="37414">49575</cx:pt>
          <cx:pt idx="37415">49563</cx:pt>
          <cx:pt idx="37416">49562</cx:pt>
          <cx:pt idx="37417">49554</cx:pt>
          <cx:pt idx="37418">49536</cx:pt>
          <cx:pt idx="37419">49516</cx:pt>
          <cx:pt idx="37420">49510</cx:pt>
          <cx:pt idx="37421">49500</cx:pt>
          <cx:pt idx="37422">49486</cx:pt>
          <cx:pt idx="37423">49482</cx:pt>
          <cx:pt idx="37424">49470</cx:pt>
          <cx:pt idx="37425">49461</cx:pt>
          <cx:pt idx="37426">49459</cx:pt>
          <cx:pt idx="37427">49453</cx:pt>
          <cx:pt idx="37428">49434</cx:pt>
          <cx:pt idx="37429">49423</cx:pt>
          <cx:pt idx="37430">49420</cx:pt>
          <cx:pt idx="37431">49404</cx:pt>
          <cx:pt idx="37432">49397</cx:pt>
          <cx:pt idx="37433">49367</cx:pt>
          <cx:pt idx="37434">49346</cx:pt>
          <cx:pt idx="37435">49298</cx:pt>
          <cx:pt idx="37436">49284</cx:pt>
          <cx:pt idx="37437">49280</cx:pt>
          <cx:pt idx="37438">49275</cx:pt>
          <cx:pt idx="37439">49242</cx:pt>
          <cx:pt idx="37440">49234</cx:pt>
          <cx:pt idx="37441">49231</cx:pt>
          <cx:pt idx="37442">49187</cx:pt>
          <cx:pt idx="37443">49182</cx:pt>
          <cx:pt idx="37444">49180</cx:pt>
          <cx:pt idx="37445">49171</cx:pt>
          <cx:pt idx="37446">49167</cx:pt>
          <cx:pt idx="37447">49167</cx:pt>
          <cx:pt idx="37448">49159</cx:pt>
          <cx:pt idx="37449">49124</cx:pt>
          <cx:pt idx="37450">49119</cx:pt>
          <cx:pt idx="37451">49108</cx:pt>
          <cx:pt idx="37452">49108</cx:pt>
          <cx:pt idx="37453">49100</cx:pt>
          <cx:pt idx="37454">49078</cx:pt>
          <cx:pt idx="37455">49055</cx:pt>
          <cx:pt idx="37456">49037</cx:pt>
          <cx:pt idx="37457">49034</cx:pt>
          <cx:pt idx="37458">49029</cx:pt>
          <cx:pt idx="37459">49018</cx:pt>
          <cx:pt idx="37460">49013</cx:pt>
          <cx:pt idx="37461">49011</cx:pt>
          <cx:pt idx="37462">48995</cx:pt>
          <cx:pt idx="37463">48991</cx:pt>
          <cx:pt idx="37464">48976</cx:pt>
          <cx:pt idx="37465">48970</cx:pt>
          <cx:pt idx="37466">48909</cx:pt>
          <cx:pt idx="37467">48908</cx:pt>
          <cx:pt idx="37468">48884</cx:pt>
          <cx:pt idx="37469">48883</cx:pt>
          <cx:pt idx="37470">48880</cx:pt>
          <cx:pt idx="37471">48869</cx:pt>
          <cx:pt idx="37472">48848</cx:pt>
          <cx:pt idx="37473">48838</cx:pt>
          <cx:pt idx="37474">48785</cx:pt>
          <cx:pt idx="37475">48771</cx:pt>
          <cx:pt idx="37476">48758</cx:pt>
          <cx:pt idx="37477">48737</cx:pt>
          <cx:pt idx="37478">48714</cx:pt>
          <cx:pt idx="37479">48708</cx:pt>
          <cx:pt idx="37480">48697</cx:pt>
          <cx:pt idx="37481">48691</cx:pt>
          <cx:pt idx="37482">48683</cx:pt>
          <cx:pt idx="37483">48682</cx:pt>
          <cx:pt idx="37484">48672</cx:pt>
          <cx:pt idx="37485">48621</cx:pt>
          <cx:pt idx="37486">48615</cx:pt>
          <cx:pt idx="37487">48614</cx:pt>
          <cx:pt idx="37488">48611</cx:pt>
          <cx:pt idx="37489">48589</cx:pt>
          <cx:pt idx="37490">48584</cx:pt>
          <cx:pt idx="37491">48573</cx:pt>
          <cx:pt idx="37492">48571</cx:pt>
          <cx:pt idx="37493">48567</cx:pt>
          <cx:pt idx="37494">48550</cx:pt>
          <cx:pt idx="37495">48543</cx:pt>
          <cx:pt idx="37496">48507</cx:pt>
          <cx:pt idx="37497">48490</cx:pt>
          <cx:pt idx="37498">48482</cx:pt>
          <cx:pt idx="37499">48461</cx:pt>
          <cx:pt idx="37500">48441</cx:pt>
          <cx:pt idx="37501">48440</cx:pt>
          <cx:pt idx="37502">48421</cx:pt>
          <cx:pt idx="37503">48393</cx:pt>
          <cx:pt idx="37504">48391</cx:pt>
          <cx:pt idx="37505">48387</cx:pt>
          <cx:pt idx="37506">48385</cx:pt>
          <cx:pt idx="37507">48364</cx:pt>
          <cx:pt idx="37508">48348</cx:pt>
          <cx:pt idx="37509">48314</cx:pt>
          <cx:pt idx="37510">48313</cx:pt>
          <cx:pt idx="37511">48301</cx:pt>
          <cx:pt idx="37512">48282</cx:pt>
          <cx:pt idx="37513">48278</cx:pt>
          <cx:pt idx="37514">48275</cx:pt>
          <cx:pt idx="37515">48262</cx:pt>
          <cx:pt idx="37516">48260</cx:pt>
          <cx:pt idx="37517">48242</cx:pt>
          <cx:pt idx="37518">48235</cx:pt>
          <cx:pt idx="37519">48228</cx:pt>
          <cx:pt idx="37520">48205</cx:pt>
          <cx:pt idx="37521">48197</cx:pt>
          <cx:pt idx="37522">48165</cx:pt>
          <cx:pt idx="37523">48059</cx:pt>
          <cx:pt idx="37524">48058</cx:pt>
          <cx:pt idx="37525">48043</cx:pt>
          <cx:pt idx="37526">48034</cx:pt>
          <cx:pt idx="37527">48005</cx:pt>
          <cx:pt idx="37528">48003</cx:pt>
          <cx:pt idx="37529">47993</cx:pt>
          <cx:pt idx="37530">47980</cx:pt>
          <cx:pt idx="37531">47961</cx:pt>
          <cx:pt idx="37532">47957</cx:pt>
          <cx:pt idx="37533">47953</cx:pt>
          <cx:pt idx="37534">47948</cx:pt>
          <cx:pt idx="37535">47925</cx:pt>
          <cx:pt idx="37536">47919</cx:pt>
          <cx:pt idx="37537">47915</cx:pt>
          <cx:pt idx="37538">47911</cx:pt>
          <cx:pt idx="37539">47878</cx:pt>
          <cx:pt idx="37540">47838</cx:pt>
          <cx:pt idx="37541">47826</cx:pt>
          <cx:pt idx="37542">47793</cx:pt>
          <cx:pt idx="37543">47793</cx:pt>
          <cx:pt idx="37544">47790</cx:pt>
          <cx:pt idx="37545">47781</cx:pt>
          <cx:pt idx="37546">47745</cx:pt>
          <cx:pt idx="37547">47736</cx:pt>
          <cx:pt idx="37548">47699</cx:pt>
          <cx:pt idx="37549">47693</cx:pt>
          <cx:pt idx="37550">47691</cx:pt>
          <cx:pt idx="37551">47680</cx:pt>
          <cx:pt idx="37552">47678</cx:pt>
          <cx:pt idx="37553">47658</cx:pt>
          <cx:pt idx="37554">47648</cx:pt>
          <cx:pt idx="37555">47644</cx:pt>
          <cx:pt idx="37556">47579</cx:pt>
          <cx:pt idx="37557">47568</cx:pt>
          <cx:pt idx="37558">47564</cx:pt>
          <cx:pt idx="37559">47544</cx:pt>
          <cx:pt idx="37560">47527</cx:pt>
          <cx:pt idx="37561">47517</cx:pt>
          <cx:pt idx="37562">47514</cx:pt>
          <cx:pt idx="37563">47514</cx:pt>
          <cx:pt idx="37564">47490</cx:pt>
          <cx:pt idx="37565">47480</cx:pt>
          <cx:pt idx="37566">47458</cx:pt>
          <cx:pt idx="37567">47457</cx:pt>
          <cx:pt idx="37568">47437</cx:pt>
          <cx:pt idx="37569">47434</cx:pt>
          <cx:pt idx="37570">47391</cx:pt>
          <cx:pt idx="37571">47387</cx:pt>
          <cx:pt idx="37572">47382</cx:pt>
          <cx:pt idx="37573">47373</cx:pt>
          <cx:pt idx="37574">47328</cx:pt>
          <cx:pt idx="37575">47324</cx:pt>
          <cx:pt idx="37576">47320</cx:pt>
          <cx:pt idx="37577">47290</cx:pt>
          <cx:pt idx="37578">47207</cx:pt>
          <cx:pt idx="37579">47197</cx:pt>
          <cx:pt idx="37580">47096</cx:pt>
          <cx:pt idx="37581">47091</cx:pt>
          <cx:pt idx="37582">47080</cx:pt>
          <cx:pt idx="37583">47078</cx:pt>
          <cx:pt idx="37584">47078</cx:pt>
          <cx:pt idx="37585">47072</cx:pt>
          <cx:pt idx="37586">47068</cx:pt>
          <cx:pt idx="37587">47061</cx:pt>
          <cx:pt idx="37588">47053</cx:pt>
          <cx:pt idx="37589">47051</cx:pt>
          <cx:pt idx="37590">47043</cx:pt>
          <cx:pt idx="37591">47036</cx:pt>
          <cx:pt idx="37592">47020</cx:pt>
          <cx:pt idx="37593">47002</cx:pt>
          <cx:pt idx="37594">46999</cx:pt>
          <cx:pt idx="37595">46979</cx:pt>
          <cx:pt idx="37596">46967</cx:pt>
          <cx:pt idx="37597">46950</cx:pt>
          <cx:pt idx="37598">46916</cx:pt>
          <cx:pt idx="37599">46911</cx:pt>
          <cx:pt idx="37600">46909</cx:pt>
          <cx:pt idx="37601">46905</cx:pt>
          <cx:pt idx="37602">46871</cx:pt>
          <cx:pt idx="37603">46864</cx:pt>
          <cx:pt idx="37604">46860</cx:pt>
          <cx:pt idx="37605">46848</cx:pt>
          <cx:pt idx="37606">46848</cx:pt>
          <cx:pt idx="37607">46847</cx:pt>
          <cx:pt idx="37608">46844</cx:pt>
          <cx:pt idx="37609">46834</cx:pt>
          <cx:pt idx="37610">46830</cx:pt>
          <cx:pt idx="37611">46827</cx:pt>
          <cx:pt idx="37612">46820</cx:pt>
          <cx:pt idx="37613">46806</cx:pt>
          <cx:pt idx="37614">46793</cx:pt>
          <cx:pt idx="37615">46790</cx:pt>
          <cx:pt idx="37616">46778</cx:pt>
          <cx:pt idx="37617">46769</cx:pt>
          <cx:pt idx="37618">46740</cx:pt>
          <cx:pt idx="37619">46732</cx:pt>
          <cx:pt idx="37620">46706</cx:pt>
          <cx:pt idx="37621">46687</cx:pt>
          <cx:pt idx="37622">46679</cx:pt>
          <cx:pt idx="37623">46678</cx:pt>
          <cx:pt idx="37624">46672</cx:pt>
          <cx:pt idx="37625">46665</cx:pt>
          <cx:pt idx="37626">46664</cx:pt>
          <cx:pt idx="37627">46661</cx:pt>
          <cx:pt idx="37628">46654</cx:pt>
          <cx:pt idx="37629">46617</cx:pt>
          <cx:pt idx="37630">46611</cx:pt>
          <cx:pt idx="37631">46578</cx:pt>
          <cx:pt idx="37632">46572</cx:pt>
          <cx:pt idx="37633">46567</cx:pt>
          <cx:pt idx="37634">46551</cx:pt>
          <cx:pt idx="37635">46540</cx:pt>
          <cx:pt idx="37636">46538</cx:pt>
          <cx:pt idx="37637">46518</cx:pt>
          <cx:pt idx="37638">46490</cx:pt>
          <cx:pt idx="37639">46464</cx:pt>
          <cx:pt idx="37640">46448</cx:pt>
          <cx:pt idx="37641">46432</cx:pt>
          <cx:pt idx="37642">46424</cx:pt>
          <cx:pt idx="37643">46381</cx:pt>
          <cx:pt idx="37644">46362</cx:pt>
          <cx:pt idx="37645">46293</cx:pt>
          <cx:pt idx="37646">46258</cx:pt>
          <cx:pt idx="37647">46254</cx:pt>
          <cx:pt idx="37648">46246</cx:pt>
          <cx:pt idx="37649">46240</cx:pt>
          <cx:pt idx="37650">46201</cx:pt>
          <cx:pt idx="37651">46179</cx:pt>
          <cx:pt idx="37652">46157</cx:pt>
          <cx:pt idx="37653">46149</cx:pt>
          <cx:pt idx="37654">46141</cx:pt>
          <cx:pt idx="37655">46112</cx:pt>
          <cx:pt idx="37656">46111</cx:pt>
          <cx:pt idx="37657">46105</cx:pt>
          <cx:pt idx="37658">46096</cx:pt>
          <cx:pt idx="37659">46085</cx:pt>
          <cx:pt idx="37660">46081</cx:pt>
          <cx:pt idx="37661">46064</cx:pt>
          <cx:pt idx="37662">46043</cx:pt>
          <cx:pt idx="37663">46041</cx:pt>
          <cx:pt idx="37664">46034</cx:pt>
          <cx:pt idx="37665">46025</cx:pt>
          <cx:pt idx="37666">46024</cx:pt>
          <cx:pt idx="37667">45990</cx:pt>
          <cx:pt idx="37668">45985</cx:pt>
          <cx:pt idx="37669">45977</cx:pt>
          <cx:pt idx="37670">45973</cx:pt>
          <cx:pt idx="37671">45970</cx:pt>
          <cx:pt idx="37672">45967</cx:pt>
          <cx:pt idx="37673">45934</cx:pt>
          <cx:pt idx="37674">45930</cx:pt>
          <cx:pt idx="37675">45927</cx:pt>
          <cx:pt idx="37676">45923</cx:pt>
          <cx:pt idx="37677">45877</cx:pt>
          <cx:pt idx="37678">45877</cx:pt>
          <cx:pt idx="37679">45815</cx:pt>
          <cx:pt idx="37680">45806</cx:pt>
          <cx:pt idx="37681">45798</cx:pt>
          <cx:pt idx="37682">45761</cx:pt>
          <cx:pt idx="37683">45754</cx:pt>
          <cx:pt idx="37684">45748</cx:pt>
          <cx:pt idx="37685">45748</cx:pt>
          <cx:pt idx="37686">45745</cx:pt>
          <cx:pt idx="37687">45744</cx:pt>
          <cx:pt idx="37688">45736</cx:pt>
          <cx:pt idx="37689">45724</cx:pt>
          <cx:pt idx="37690">45708</cx:pt>
          <cx:pt idx="37691">45691</cx:pt>
          <cx:pt idx="37692">45682</cx:pt>
          <cx:pt idx="37693">45662</cx:pt>
          <cx:pt idx="37694">45648</cx:pt>
          <cx:pt idx="37695">45607</cx:pt>
          <cx:pt idx="37696">45546</cx:pt>
          <cx:pt idx="37697">45546</cx:pt>
          <cx:pt idx="37698">45531</cx:pt>
          <cx:pt idx="37699">45511</cx:pt>
          <cx:pt idx="37700">45477</cx:pt>
          <cx:pt idx="37701">45471</cx:pt>
          <cx:pt idx="37702">45469</cx:pt>
          <cx:pt idx="37703">45461</cx:pt>
          <cx:pt idx="37704">45444</cx:pt>
          <cx:pt idx="37705">45438</cx:pt>
          <cx:pt idx="37706">45422</cx:pt>
          <cx:pt idx="37707">45420</cx:pt>
          <cx:pt idx="37708">45392</cx:pt>
          <cx:pt idx="37709">45392</cx:pt>
          <cx:pt idx="37710">45347</cx:pt>
          <cx:pt idx="37711">45344</cx:pt>
          <cx:pt idx="37712">45324</cx:pt>
          <cx:pt idx="37713">45321</cx:pt>
          <cx:pt idx="37714">45298</cx:pt>
          <cx:pt idx="37715">45289</cx:pt>
          <cx:pt idx="37716">45269</cx:pt>
          <cx:pt idx="37717">45250</cx:pt>
          <cx:pt idx="37718">45230</cx:pt>
          <cx:pt idx="37719">45205</cx:pt>
          <cx:pt idx="37720">45199</cx:pt>
          <cx:pt idx="37721">45180</cx:pt>
          <cx:pt idx="37722">45165</cx:pt>
          <cx:pt idx="37723">45161</cx:pt>
          <cx:pt idx="37724">45160</cx:pt>
          <cx:pt idx="37725">45143</cx:pt>
          <cx:pt idx="37726">45129</cx:pt>
          <cx:pt idx="37727">45125</cx:pt>
          <cx:pt idx="37728">45101</cx:pt>
          <cx:pt idx="37729">45100</cx:pt>
          <cx:pt idx="37730">45079</cx:pt>
          <cx:pt idx="37731">45060</cx:pt>
          <cx:pt idx="37732">45053</cx:pt>
          <cx:pt idx="37733">45047</cx:pt>
          <cx:pt idx="37734">45040</cx:pt>
          <cx:pt idx="37735">45037</cx:pt>
          <cx:pt idx="37736">44996</cx:pt>
          <cx:pt idx="37737">44995</cx:pt>
          <cx:pt idx="37738">44993</cx:pt>
          <cx:pt idx="37739">44983</cx:pt>
          <cx:pt idx="37740">44968</cx:pt>
          <cx:pt idx="37741">44933</cx:pt>
          <cx:pt idx="37742">44932</cx:pt>
          <cx:pt idx="37743">44897</cx:pt>
          <cx:pt idx="37744">44892</cx:pt>
          <cx:pt idx="37745">44889</cx:pt>
          <cx:pt idx="37746">44887</cx:pt>
          <cx:pt idx="37747">44874</cx:pt>
          <cx:pt idx="37748">44859</cx:pt>
          <cx:pt idx="37749">44847</cx:pt>
          <cx:pt idx="37750">44838</cx:pt>
          <cx:pt idx="37751">44831</cx:pt>
          <cx:pt idx="37752">44829</cx:pt>
          <cx:pt idx="37753">44813</cx:pt>
          <cx:pt idx="37754">44809</cx:pt>
          <cx:pt idx="37755">44802</cx:pt>
          <cx:pt idx="37756">44775</cx:pt>
          <cx:pt idx="37757">44770</cx:pt>
          <cx:pt idx="37758">44769</cx:pt>
          <cx:pt idx="37759">44733</cx:pt>
          <cx:pt idx="37760">44661</cx:pt>
          <cx:pt idx="37761">44656</cx:pt>
          <cx:pt idx="37762">44643</cx:pt>
          <cx:pt idx="37763">44636</cx:pt>
          <cx:pt idx="37764">44630</cx:pt>
          <cx:pt idx="37765">44617</cx:pt>
          <cx:pt idx="37766">44607</cx:pt>
          <cx:pt idx="37767">44600</cx:pt>
          <cx:pt idx="37768">44597</cx:pt>
          <cx:pt idx="37769">44559</cx:pt>
          <cx:pt idx="37770">44554</cx:pt>
          <cx:pt idx="37771">44535</cx:pt>
          <cx:pt idx="37772">44532</cx:pt>
          <cx:pt idx="37773">44528</cx:pt>
          <cx:pt idx="37774">44527</cx:pt>
          <cx:pt idx="37775">44526</cx:pt>
          <cx:pt idx="37776">44518</cx:pt>
          <cx:pt idx="37777">44513</cx:pt>
          <cx:pt idx="37778">44496</cx:pt>
          <cx:pt idx="37779">44474</cx:pt>
          <cx:pt idx="37780">44465</cx:pt>
          <cx:pt idx="37781">44462</cx:pt>
          <cx:pt idx="37782">44456</cx:pt>
          <cx:pt idx="37783">44423</cx:pt>
          <cx:pt idx="37784">44417</cx:pt>
          <cx:pt idx="37785">44417</cx:pt>
          <cx:pt idx="37786">44417</cx:pt>
          <cx:pt idx="37787">44409</cx:pt>
          <cx:pt idx="37788">44408</cx:pt>
          <cx:pt idx="37789">44407</cx:pt>
          <cx:pt idx="37790">44405</cx:pt>
          <cx:pt idx="37791">44402</cx:pt>
          <cx:pt idx="37792">44379</cx:pt>
          <cx:pt idx="37793">44364</cx:pt>
          <cx:pt idx="37794">44328</cx:pt>
          <cx:pt idx="37795">44328</cx:pt>
          <cx:pt idx="37796">44316</cx:pt>
          <cx:pt idx="37797">44314</cx:pt>
          <cx:pt idx="37798">44313</cx:pt>
          <cx:pt idx="37799">44307</cx:pt>
          <cx:pt idx="37800">44303</cx:pt>
          <cx:pt idx="37801">44287</cx:pt>
          <cx:pt idx="37802">44262</cx:pt>
          <cx:pt idx="37803">44247</cx:pt>
          <cx:pt idx="37804">44245</cx:pt>
          <cx:pt idx="37805">44238</cx:pt>
          <cx:pt idx="37806">44212</cx:pt>
          <cx:pt idx="37807">44184</cx:pt>
          <cx:pt idx="37808">44177</cx:pt>
          <cx:pt idx="37809">44157</cx:pt>
          <cx:pt idx="37810">44124</cx:pt>
          <cx:pt idx="37811">44109</cx:pt>
          <cx:pt idx="37812">44035</cx:pt>
          <cx:pt idx="37813">44029</cx:pt>
          <cx:pt idx="37814">43994</cx:pt>
          <cx:pt idx="37815">43991</cx:pt>
          <cx:pt idx="37816">43961</cx:pt>
          <cx:pt idx="37817">43942</cx:pt>
          <cx:pt idx="37818">43936</cx:pt>
          <cx:pt idx="37819">43910</cx:pt>
          <cx:pt idx="37820">43902</cx:pt>
          <cx:pt idx="37821">43902</cx:pt>
          <cx:pt idx="37822">43889</cx:pt>
          <cx:pt idx="37823">43866</cx:pt>
          <cx:pt idx="37824">43864</cx:pt>
          <cx:pt idx="37825">43851</cx:pt>
          <cx:pt idx="37826">43851</cx:pt>
          <cx:pt idx="37827">43827</cx:pt>
          <cx:pt idx="37828">43821</cx:pt>
          <cx:pt idx="37829">43796</cx:pt>
          <cx:pt idx="37830">43766</cx:pt>
          <cx:pt idx="37831">43756</cx:pt>
          <cx:pt idx="37832">43751</cx:pt>
          <cx:pt idx="37833">43743</cx:pt>
          <cx:pt idx="37834">43742</cx:pt>
          <cx:pt idx="37835">43732</cx:pt>
          <cx:pt idx="37836">43725</cx:pt>
          <cx:pt idx="37837">43713</cx:pt>
          <cx:pt idx="37838">43688</cx:pt>
          <cx:pt idx="37839">43677</cx:pt>
          <cx:pt idx="37840">43665</cx:pt>
          <cx:pt idx="37841">43658</cx:pt>
          <cx:pt idx="37842">43649</cx:pt>
          <cx:pt idx="37843">43640</cx:pt>
          <cx:pt idx="37844">43625</cx:pt>
          <cx:pt idx="37845">43623</cx:pt>
          <cx:pt idx="37846">43558</cx:pt>
          <cx:pt idx="37847">43555</cx:pt>
          <cx:pt idx="37848">43553</cx:pt>
          <cx:pt idx="37849">43549</cx:pt>
          <cx:pt idx="37850">43544</cx:pt>
          <cx:pt idx="37851">43518</cx:pt>
          <cx:pt idx="37852">43506</cx:pt>
          <cx:pt idx="37853">43503</cx:pt>
          <cx:pt idx="37854">43482</cx:pt>
          <cx:pt idx="37855">43466</cx:pt>
          <cx:pt idx="37856">43452</cx:pt>
          <cx:pt idx="37857">43443</cx:pt>
          <cx:pt idx="37858">43434</cx:pt>
          <cx:pt idx="37859">43433</cx:pt>
          <cx:pt idx="37860">43389</cx:pt>
          <cx:pt idx="37861">43367</cx:pt>
          <cx:pt idx="37862">43363</cx:pt>
          <cx:pt idx="37863">43360</cx:pt>
          <cx:pt idx="37864">43347</cx:pt>
          <cx:pt idx="37865">43345</cx:pt>
          <cx:pt idx="37866">43343</cx:pt>
          <cx:pt idx="37867">43341</cx:pt>
          <cx:pt idx="37868">43324</cx:pt>
          <cx:pt idx="37869">43273</cx:pt>
          <cx:pt idx="37870">43263</cx:pt>
          <cx:pt idx="37871">43254</cx:pt>
          <cx:pt idx="37872">43247</cx:pt>
          <cx:pt idx="37873">43238</cx:pt>
          <cx:pt idx="37874">43237</cx:pt>
          <cx:pt idx="37875">43234</cx:pt>
          <cx:pt idx="37876">43231</cx:pt>
          <cx:pt idx="37877">43230</cx:pt>
          <cx:pt idx="37878">43210</cx:pt>
          <cx:pt idx="37879">43202</cx:pt>
          <cx:pt idx="37880">43197</cx:pt>
          <cx:pt idx="37881">43192</cx:pt>
          <cx:pt idx="37882">43175</cx:pt>
          <cx:pt idx="37883">43158</cx:pt>
          <cx:pt idx="37884">43141</cx:pt>
          <cx:pt idx="37885">43140</cx:pt>
          <cx:pt idx="37886">43139</cx:pt>
          <cx:pt idx="37887">43135</cx:pt>
          <cx:pt idx="37888">43109</cx:pt>
          <cx:pt idx="37889">43103</cx:pt>
          <cx:pt idx="37890">43096</cx:pt>
          <cx:pt idx="37891">43090</cx:pt>
          <cx:pt idx="37892">43079</cx:pt>
          <cx:pt idx="37893">43076</cx:pt>
          <cx:pt idx="37894">43075</cx:pt>
          <cx:pt idx="37895">43056</cx:pt>
          <cx:pt idx="37896">43054</cx:pt>
          <cx:pt idx="37897">43040</cx:pt>
          <cx:pt idx="37898">43020</cx:pt>
          <cx:pt idx="37899">43015</cx:pt>
          <cx:pt idx="37900">43007</cx:pt>
          <cx:pt idx="37901">42959</cx:pt>
          <cx:pt idx="37902">42956</cx:pt>
          <cx:pt idx="37903">42951</cx:pt>
          <cx:pt idx="37904">42948</cx:pt>
          <cx:pt idx="37905">42940</cx:pt>
          <cx:pt idx="37906">42938</cx:pt>
          <cx:pt idx="37907">42924</cx:pt>
          <cx:pt idx="37908">42908</cx:pt>
          <cx:pt idx="37909">42902</cx:pt>
          <cx:pt idx="37910">42892</cx:pt>
          <cx:pt idx="37911">42889</cx:pt>
          <cx:pt idx="37912">42885</cx:pt>
          <cx:pt idx="37913">42868</cx:pt>
          <cx:pt idx="37914">42864</cx:pt>
          <cx:pt idx="37915">42821</cx:pt>
          <cx:pt idx="37916">42817</cx:pt>
          <cx:pt idx="37917">42813</cx:pt>
          <cx:pt idx="37918">42805</cx:pt>
          <cx:pt idx="37919">42776</cx:pt>
          <cx:pt idx="37920">42774</cx:pt>
          <cx:pt idx="37921">42754</cx:pt>
          <cx:pt idx="37922">42746</cx:pt>
          <cx:pt idx="37923">42745</cx:pt>
          <cx:pt idx="37924">42733</cx:pt>
          <cx:pt idx="37925">42723</cx:pt>
          <cx:pt idx="37926">42670</cx:pt>
          <cx:pt idx="37927">42663</cx:pt>
          <cx:pt idx="37928">42656</cx:pt>
          <cx:pt idx="37929">42653</cx:pt>
          <cx:pt idx="37930">42622</cx:pt>
          <cx:pt idx="37931">42583</cx:pt>
          <cx:pt idx="37932">42550</cx:pt>
          <cx:pt idx="37933">42546</cx:pt>
          <cx:pt idx="37934">42546</cx:pt>
          <cx:pt idx="37935">42544</cx:pt>
          <cx:pt idx="37936">42513</cx:pt>
          <cx:pt idx="37937">42483</cx:pt>
          <cx:pt idx="37938">42482</cx:pt>
          <cx:pt idx="37939">42462</cx:pt>
          <cx:pt idx="37940">42462</cx:pt>
          <cx:pt idx="37941">42461</cx:pt>
          <cx:pt idx="37942">42437</cx:pt>
          <cx:pt idx="37943">42399</cx:pt>
          <cx:pt idx="37944">42375</cx:pt>
          <cx:pt idx="37945">42360</cx:pt>
          <cx:pt idx="37946">42355</cx:pt>
          <cx:pt idx="37947">42348</cx:pt>
          <cx:pt idx="37948">42279</cx:pt>
          <cx:pt idx="37949">42261</cx:pt>
          <cx:pt idx="37950">42260</cx:pt>
          <cx:pt idx="37951">42240</cx:pt>
          <cx:pt idx="37952">42231</cx:pt>
          <cx:pt idx="37953">42226</cx:pt>
          <cx:pt idx="37954">42187</cx:pt>
          <cx:pt idx="37955">42142</cx:pt>
          <cx:pt idx="37956">42135</cx:pt>
          <cx:pt idx="37957">42123</cx:pt>
          <cx:pt idx="37958">42105</cx:pt>
          <cx:pt idx="37959">42084</cx:pt>
          <cx:pt idx="37960">42056</cx:pt>
          <cx:pt idx="37961">42044</cx:pt>
          <cx:pt idx="37962">42027</cx:pt>
          <cx:pt idx="37963">42019</cx:pt>
          <cx:pt idx="37964">42013</cx:pt>
          <cx:pt idx="37965">42012</cx:pt>
          <cx:pt idx="37966">41976</cx:pt>
          <cx:pt idx="37967">41954</cx:pt>
          <cx:pt idx="37968">41953</cx:pt>
          <cx:pt idx="37969">41941</cx:pt>
          <cx:pt idx="37970">41932</cx:pt>
          <cx:pt idx="37971">41925</cx:pt>
          <cx:pt idx="37972">41913</cx:pt>
          <cx:pt idx="37973">41898</cx:pt>
          <cx:pt idx="37974">41885</cx:pt>
          <cx:pt idx="37975">41866</cx:pt>
          <cx:pt idx="37976">41849</cx:pt>
          <cx:pt idx="37977">41770</cx:pt>
          <cx:pt idx="37978">41765</cx:pt>
          <cx:pt idx="37979">41754</cx:pt>
          <cx:pt idx="37980">41751</cx:pt>
          <cx:pt idx="37981">41749</cx:pt>
          <cx:pt idx="37982">41742</cx:pt>
          <cx:pt idx="37983">41737</cx:pt>
          <cx:pt idx="37984">41734</cx:pt>
          <cx:pt idx="37985">41695</cx:pt>
          <cx:pt idx="37986">41663</cx:pt>
          <cx:pt idx="37987">41647</cx:pt>
          <cx:pt idx="37988">41637</cx:pt>
          <cx:pt idx="37989">41623</cx:pt>
          <cx:pt idx="37990">41596</cx:pt>
          <cx:pt idx="37991">41556</cx:pt>
          <cx:pt idx="37992">41543</cx:pt>
          <cx:pt idx="37993">41541</cx:pt>
          <cx:pt idx="37994">41538</cx:pt>
          <cx:pt idx="37995">41534</cx:pt>
          <cx:pt idx="37996">41533</cx:pt>
          <cx:pt idx="37997">41524</cx:pt>
          <cx:pt idx="37998">41523</cx:pt>
          <cx:pt idx="37999">41510</cx:pt>
          <cx:pt idx="38000">41508</cx:pt>
          <cx:pt idx="38001">41504</cx:pt>
          <cx:pt idx="38002">41503</cx:pt>
          <cx:pt idx="38003">41456</cx:pt>
          <cx:pt idx="38004">41454</cx:pt>
          <cx:pt idx="38005">41437</cx:pt>
          <cx:pt idx="38006">41434</cx:pt>
          <cx:pt idx="38007">41406</cx:pt>
          <cx:pt idx="38008">41391</cx:pt>
          <cx:pt idx="38009">41352</cx:pt>
          <cx:pt idx="38010">41326</cx:pt>
          <cx:pt idx="38011">41321</cx:pt>
          <cx:pt idx="38012">41318</cx:pt>
          <cx:pt idx="38013">41313</cx:pt>
          <cx:pt idx="38014">41294</cx:pt>
          <cx:pt idx="38015">41259</cx:pt>
          <cx:pt idx="38016">41256</cx:pt>
          <cx:pt idx="38017">41249</cx:pt>
          <cx:pt idx="38018">41231</cx:pt>
          <cx:pt idx="38019">41218</cx:pt>
          <cx:pt idx="38020">41217</cx:pt>
          <cx:pt idx="38021">41217</cx:pt>
          <cx:pt idx="38022">41200</cx:pt>
          <cx:pt idx="38023">41196</cx:pt>
          <cx:pt idx="38024">41165</cx:pt>
          <cx:pt idx="38025">41152</cx:pt>
          <cx:pt idx="38026">41146</cx:pt>
          <cx:pt idx="38027">41135</cx:pt>
          <cx:pt idx="38028">41126</cx:pt>
          <cx:pt idx="38029">41124</cx:pt>
          <cx:pt idx="38030">41111</cx:pt>
          <cx:pt idx="38031">41094</cx:pt>
          <cx:pt idx="38032">41074</cx:pt>
          <cx:pt idx="38033">41070</cx:pt>
          <cx:pt idx="38034">41068</cx:pt>
          <cx:pt idx="38035">41065</cx:pt>
          <cx:pt idx="38036">41031</cx:pt>
          <cx:pt idx="38037">41029</cx:pt>
          <cx:pt idx="38038">41025</cx:pt>
          <cx:pt idx="38039">41019</cx:pt>
          <cx:pt idx="38040">41012</cx:pt>
          <cx:pt idx="38041">40978</cx:pt>
          <cx:pt idx="38042">40977</cx:pt>
          <cx:pt idx="38043">40959</cx:pt>
          <cx:pt idx="38044">40959</cx:pt>
          <cx:pt idx="38045">40954</cx:pt>
          <cx:pt idx="38046">40945</cx:pt>
          <cx:pt idx="38047">40943</cx:pt>
          <cx:pt idx="38048">40941</cx:pt>
          <cx:pt idx="38049">40930</cx:pt>
          <cx:pt idx="38050">40929</cx:pt>
          <cx:pt idx="38051">40863</cx:pt>
          <cx:pt idx="38052">40849</cx:pt>
          <cx:pt idx="38053">40820</cx:pt>
          <cx:pt idx="38054">40815</cx:pt>
          <cx:pt idx="38055">40797</cx:pt>
          <cx:pt idx="38056">40753</cx:pt>
          <cx:pt idx="38057">40735</cx:pt>
          <cx:pt idx="38058">40685</cx:pt>
          <cx:pt idx="38059">40672</cx:pt>
          <cx:pt idx="38060">40646</cx:pt>
          <cx:pt idx="38061">40623</cx:pt>
          <cx:pt idx="38062">40577</cx:pt>
          <cx:pt idx="38063">40567</cx:pt>
          <cx:pt idx="38064">40541</cx:pt>
          <cx:pt idx="38065">40520</cx:pt>
          <cx:pt idx="38066">40514</cx:pt>
          <cx:pt idx="38067">40508</cx:pt>
          <cx:pt idx="38068">40495</cx:pt>
          <cx:pt idx="38069">40472</cx:pt>
          <cx:pt idx="38070">40467</cx:pt>
          <cx:pt idx="38071">40460</cx:pt>
          <cx:pt idx="38072">40457</cx:pt>
          <cx:pt idx="38073">40454</cx:pt>
          <cx:pt idx="38074">40428</cx:pt>
          <cx:pt idx="38075">40419</cx:pt>
          <cx:pt idx="38076">40415</cx:pt>
          <cx:pt idx="38077">40407</cx:pt>
          <cx:pt idx="38078">40407</cx:pt>
          <cx:pt idx="38079">40381</cx:pt>
          <cx:pt idx="38080">40376</cx:pt>
          <cx:pt idx="38081">40356</cx:pt>
          <cx:pt idx="38082">40350</cx:pt>
          <cx:pt idx="38083">40336</cx:pt>
          <cx:pt idx="38084">40335</cx:pt>
          <cx:pt idx="38085">40328</cx:pt>
          <cx:pt idx="38086">40321</cx:pt>
          <cx:pt idx="38087">40298</cx:pt>
          <cx:pt idx="38088">40274</cx:pt>
          <cx:pt idx="38089">40266</cx:pt>
          <cx:pt idx="38090">40254</cx:pt>
          <cx:pt idx="38091">40248</cx:pt>
          <cx:pt idx="38092">40211</cx:pt>
          <cx:pt idx="38093">40193</cx:pt>
          <cx:pt idx="38094">40172</cx:pt>
          <cx:pt idx="38095">40171</cx:pt>
          <cx:pt idx="38096">40162</cx:pt>
          <cx:pt idx="38097">40153</cx:pt>
          <cx:pt idx="38098">40103</cx:pt>
          <cx:pt idx="38099">40088</cx:pt>
          <cx:pt idx="38100">40086</cx:pt>
          <cx:pt idx="38101">40072</cx:pt>
          <cx:pt idx="38102">40065</cx:pt>
          <cx:pt idx="38103">40058</cx:pt>
          <cx:pt idx="38104">40058</cx:pt>
          <cx:pt idx="38105">40034</cx:pt>
          <cx:pt idx="38106">40022</cx:pt>
          <cx:pt idx="38107">39976</cx:pt>
          <cx:pt idx="38108">39958</cx:pt>
          <cx:pt idx="38109">39952</cx:pt>
          <cx:pt idx="38110">39943</cx:pt>
          <cx:pt idx="38111">39937</cx:pt>
          <cx:pt idx="38112">39930</cx:pt>
          <cx:pt idx="38113">39915</cx:pt>
          <cx:pt idx="38114">39879</cx:pt>
          <cx:pt idx="38115">39873</cx:pt>
          <cx:pt idx="38116">39868</cx:pt>
          <cx:pt idx="38117">39849</cx:pt>
          <cx:pt idx="38118">39798</cx:pt>
          <cx:pt idx="38119">39791</cx:pt>
          <cx:pt idx="38120">39784</cx:pt>
          <cx:pt idx="38121">39780</cx:pt>
          <cx:pt idx="38122">39748</cx:pt>
          <cx:pt idx="38123">39747</cx:pt>
          <cx:pt idx="38124">39745</cx:pt>
          <cx:pt idx="38125">39701</cx:pt>
          <cx:pt idx="38126">39698</cx:pt>
          <cx:pt idx="38127">39696</cx:pt>
          <cx:pt idx="38128">39684</cx:pt>
          <cx:pt idx="38129">39682</cx:pt>
          <cx:pt idx="38130">39675</cx:pt>
          <cx:pt idx="38131">39641</cx:pt>
          <cx:pt idx="38132">39609</cx:pt>
          <cx:pt idx="38133">39568</cx:pt>
          <cx:pt idx="38134">39561</cx:pt>
          <cx:pt idx="38135">39559</cx:pt>
          <cx:pt idx="38136">39551</cx:pt>
          <cx:pt idx="38137">39550</cx:pt>
          <cx:pt idx="38138">39534</cx:pt>
          <cx:pt idx="38139">39533</cx:pt>
          <cx:pt idx="38140">39496</cx:pt>
          <cx:pt idx="38141">39495</cx:pt>
          <cx:pt idx="38142">39493</cx:pt>
          <cx:pt idx="38143">39486</cx:pt>
          <cx:pt idx="38144">39476</cx:pt>
          <cx:pt idx="38145">39423</cx:pt>
          <cx:pt idx="38146">39411</cx:pt>
          <cx:pt idx="38147">39409</cx:pt>
          <cx:pt idx="38148">39369</cx:pt>
          <cx:pt idx="38149">39358</cx:pt>
          <cx:pt idx="38150">39354</cx:pt>
          <cx:pt idx="38151">39347</cx:pt>
          <cx:pt idx="38152">39312</cx:pt>
          <cx:pt idx="38153">39290</cx:pt>
          <cx:pt idx="38154">39275</cx:pt>
          <cx:pt idx="38155">39272</cx:pt>
          <cx:pt idx="38156">39269</cx:pt>
          <cx:pt idx="38157">39256</cx:pt>
          <cx:pt idx="38158">39249</cx:pt>
          <cx:pt idx="38159">39225</cx:pt>
          <cx:pt idx="38160">39222</cx:pt>
          <cx:pt idx="38161">39203</cx:pt>
          <cx:pt idx="38162">39187</cx:pt>
          <cx:pt idx="38163">39146</cx:pt>
          <cx:pt idx="38164">39134</cx:pt>
          <cx:pt idx="38165">39133</cx:pt>
          <cx:pt idx="38166">39125</cx:pt>
          <cx:pt idx="38167">39058</cx:pt>
          <cx:pt idx="38168">39057</cx:pt>
          <cx:pt idx="38169">39050</cx:pt>
          <cx:pt idx="38170">39035</cx:pt>
          <cx:pt idx="38171">39023</cx:pt>
          <cx:pt idx="38172">39016</cx:pt>
          <cx:pt idx="38173">39002</cx:pt>
          <cx:pt idx="38174">38999</cx:pt>
          <cx:pt idx="38175">38994</cx:pt>
          <cx:pt idx="38176">38988</cx:pt>
          <cx:pt idx="38177">38981</cx:pt>
          <cx:pt idx="38178">38975</cx:pt>
          <cx:pt idx="38179">38969</cx:pt>
          <cx:pt idx="38180">38958</cx:pt>
          <cx:pt idx="38181">38956</cx:pt>
          <cx:pt idx="38182">38930</cx:pt>
          <cx:pt idx="38183">38928</cx:pt>
          <cx:pt idx="38184">38902</cx:pt>
          <cx:pt idx="38185">38895</cx:pt>
          <cx:pt idx="38186">38876</cx:pt>
          <cx:pt idx="38187">38867</cx:pt>
          <cx:pt idx="38188">38864</cx:pt>
          <cx:pt idx="38189">38857</cx:pt>
          <cx:pt idx="38190">38853</cx:pt>
          <cx:pt idx="38191">38830</cx:pt>
          <cx:pt idx="38192">38811</cx:pt>
          <cx:pt idx="38193">38805</cx:pt>
          <cx:pt idx="38194">38798</cx:pt>
          <cx:pt idx="38195">38797</cx:pt>
          <cx:pt idx="38196">38774</cx:pt>
          <cx:pt idx="38197">38751</cx:pt>
          <cx:pt idx="38198">38740</cx:pt>
          <cx:pt idx="38199">38729</cx:pt>
          <cx:pt idx="38200">38727</cx:pt>
          <cx:pt idx="38201">38715</cx:pt>
          <cx:pt idx="38202">38708</cx:pt>
          <cx:pt idx="38203">38646</cx:pt>
          <cx:pt idx="38204">38619</cx:pt>
          <cx:pt idx="38205">38617</cx:pt>
          <cx:pt idx="38206">38595</cx:pt>
          <cx:pt idx="38207">38593</cx:pt>
          <cx:pt idx="38208">38592</cx:pt>
          <cx:pt idx="38209">38565</cx:pt>
          <cx:pt idx="38210">38557</cx:pt>
          <cx:pt idx="38211">38554</cx:pt>
          <cx:pt idx="38212">38545</cx:pt>
          <cx:pt idx="38213">38528</cx:pt>
          <cx:pt idx="38214">38514</cx:pt>
          <cx:pt idx="38215">38508</cx:pt>
          <cx:pt idx="38216">38468</cx:pt>
          <cx:pt idx="38217">38449</cx:pt>
          <cx:pt idx="38218">38446</cx:pt>
          <cx:pt idx="38219">38441</cx:pt>
          <cx:pt idx="38220">38436</cx:pt>
          <cx:pt idx="38221">38429</cx:pt>
          <cx:pt idx="38222">38406</cx:pt>
          <cx:pt idx="38223">38380</cx:pt>
          <cx:pt idx="38224">38336</cx:pt>
          <cx:pt idx="38225">38336</cx:pt>
          <cx:pt idx="38226">38328</cx:pt>
          <cx:pt idx="38227">38326</cx:pt>
          <cx:pt idx="38228">38323</cx:pt>
          <cx:pt idx="38229">38321</cx:pt>
          <cx:pt idx="38230">38320</cx:pt>
          <cx:pt idx="38231">38317</cx:pt>
          <cx:pt idx="38232">38301</cx:pt>
          <cx:pt idx="38233">38292</cx:pt>
          <cx:pt idx="38234">38274</cx:pt>
          <cx:pt idx="38235">38273</cx:pt>
          <cx:pt idx="38236">38262</cx:pt>
          <cx:pt idx="38237">38246</cx:pt>
          <cx:pt idx="38238">38246</cx:pt>
          <cx:pt idx="38239">38227</cx:pt>
          <cx:pt idx="38240">38211</cx:pt>
          <cx:pt idx="38241">38200</cx:pt>
          <cx:pt idx="38242">38199</cx:pt>
          <cx:pt idx="38243">38164</cx:pt>
          <cx:pt idx="38244">38117</cx:pt>
          <cx:pt idx="38245">38105</cx:pt>
          <cx:pt idx="38246">38095</cx:pt>
          <cx:pt idx="38247">38090</cx:pt>
          <cx:pt idx="38248">38089</cx:pt>
          <cx:pt idx="38249">38089</cx:pt>
          <cx:pt idx="38250">38087</cx:pt>
          <cx:pt idx="38251">38082</cx:pt>
          <cx:pt idx="38252">38061</cx:pt>
          <cx:pt idx="38253">38047</cx:pt>
          <cx:pt idx="38254">38013</cx:pt>
          <cx:pt idx="38255">37992</cx:pt>
          <cx:pt idx="38256">37991</cx:pt>
          <cx:pt idx="38257">37986</cx:pt>
          <cx:pt idx="38258">37976</cx:pt>
          <cx:pt idx="38259">37969</cx:pt>
          <cx:pt idx="38260">37957</cx:pt>
          <cx:pt idx="38261">37950</cx:pt>
          <cx:pt idx="38262">37945</cx:pt>
          <cx:pt idx="38263">37941</cx:pt>
          <cx:pt idx="38264">37936</cx:pt>
          <cx:pt idx="38265">37927</cx:pt>
          <cx:pt idx="38266">37921</cx:pt>
          <cx:pt idx="38267">37908</cx:pt>
          <cx:pt idx="38268">37900</cx:pt>
          <cx:pt idx="38269">37898</cx:pt>
          <cx:pt idx="38270">37896</cx:pt>
          <cx:pt idx="38271">37875</cx:pt>
          <cx:pt idx="38272">37869</cx:pt>
          <cx:pt idx="38273">37866</cx:pt>
          <cx:pt idx="38274">37862</cx:pt>
          <cx:pt idx="38275">37859</cx:pt>
          <cx:pt idx="38276">37857</cx:pt>
          <cx:pt idx="38277">37851</cx:pt>
          <cx:pt idx="38278">37835</cx:pt>
          <cx:pt idx="38279">37827</cx:pt>
          <cx:pt idx="38280">37824</cx:pt>
          <cx:pt idx="38281">37815</cx:pt>
          <cx:pt idx="38282">37789</cx:pt>
          <cx:pt idx="38283">37773</cx:pt>
          <cx:pt idx="38284">37749</cx:pt>
          <cx:pt idx="38285">37728</cx:pt>
          <cx:pt idx="38286">37713</cx:pt>
          <cx:pt idx="38287">37683</cx:pt>
          <cx:pt idx="38288">37673</cx:pt>
          <cx:pt idx="38289">37672</cx:pt>
          <cx:pt idx="38290">37664</cx:pt>
          <cx:pt idx="38291">37661</cx:pt>
          <cx:pt idx="38292">37635</cx:pt>
          <cx:pt idx="38293">37631</cx:pt>
          <cx:pt idx="38294">37614</cx:pt>
          <cx:pt idx="38295">37606</cx:pt>
          <cx:pt idx="38296">37593</cx:pt>
          <cx:pt idx="38297">37566</cx:pt>
          <cx:pt idx="38298">37562</cx:pt>
          <cx:pt idx="38299">37562</cx:pt>
          <cx:pt idx="38300">37560</cx:pt>
          <cx:pt idx="38301">37547</cx:pt>
          <cx:pt idx="38302">37542</cx:pt>
          <cx:pt idx="38303">37528</cx:pt>
          <cx:pt idx="38304">37520</cx:pt>
          <cx:pt idx="38305">37510</cx:pt>
          <cx:pt idx="38306">37504</cx:pt>
          <cx:pt idx="38307">37468</cx:pt>
          <cx:pt idx="38308">37468</cx:pt>
          <cx:pt idx="38309">37467</cx:pt>
          <cx:pt idx="38310">37439</cx:pt>
          <cx:pt idx="38311">37414</cx:pt>
          <cx:pt idx="38312">37404</cx:pt>
          <cx:pt idx="38313">37381</cx:pt>
          <cx:pt idx="38314">37354</cx:pt>
          <cx:pt idx="38315">37326</cx:pt>
          <cx:pt idx="38316">37316</cx:pt>
          <cx:pt idx="38317">37286</cx:pt>
          <cx:pt idx="38318">37272</cx:pt>
          <cx:pt idx="38319">37228</cx:pt>
          <cx:pt idx="38320">37227</cx:pt>
          <cx:pt idx="38321">37225</cx:pt>
          <cx:pt idx="38322">37209</cx:pt>
          <cx:pt idx="38323">37204</cx:pt>
          <cx:pt idx="38324">37203</cx:pt>
          <cx:pt idx="38325">37193</cx:pt>
          <cx:pt idx="38326">37188</cx:pt>
          <cx:pt idx="38327">37181</cx:pt>
          <cx:pt idx="38328">37170</cx:pt>
          <cx:pt idx="38329">37157</cx:pt>
          <cx:pt idx="38330">37156</cx:pt>
          <cx:pt idx="38331">37148</cx:pt>
          <cx:pt idx="38332">37121</cx:pt>
          <cx:pt idx="38333">37107</cx:pt>
          <cx:pt idx="38334">37102</cx:pt>
          <cx:pt idx="38335">37091</cx:pt>
          <cx:pt idx="38336">37083</cx:pt>
          <cx:pt idx="38337">37080</cx:pt>
          <cx:pt idx="38338">37040</cx:pt>
          <cx:pt idx="38339">37037</cx:pt>
          <cx:pt idx="38340">37021</cx:pt>
          <cx:pt idx="38341">37008</cx:pt>
          <cx:pt idx="38342">37007</cx:pt>
          <cx:pt idx="38343">36985</cx:pt>
          <cx:pt idx="38344">36981</cx:pt>
          <cx:pt idx="38345">36959</cx:pt>
          <cx:pt idx="38346">36948</cx:pt>
          <cx:pt idx="38347">36930</cx:pt>
          <cx:pt idx="38348">36919</cx:pt>
          <cx:pt idx="38349">36912</cx:pt>
          <cx:pt idx="38350">36903</cx:pt>
          <cx:pt idx="38351">36895</cx:pt>
          <cx:pt idx="38352">36887</cx:pt>
          <cx:pt idx="38353">36877</cx:pt>
          <cx:pt idx="38354">36867</cx:pt>
          <cx:pt idx="38355">36860</cx:pt>
          <cx:pt idx="38356">36854</cx:pt>
          <cx:pt idx="38357">36811</cx:pt>
          <cx:pt idx="38358">36796</cx:pt>
          <cx:pt idx="38359">36765</cx:pt>
          <cx:pt idx="38360">36758</cx:pt>
          <cx:pt idx="38361">36736</cx:pt>
          <cx:pt idx="38362">36713</cx:pt>
          <cx:pt idx="38363">36700</cx:pt>
          <cx:pt idx="38364">36699</cx:pt>
          <cx:pt idx="38365">36686</cx:pt>
          <cx:pt idx="38366">36647</cx:pt>
          <cx:pt idx="38367">36632</cx:pt>
          <cx:pt idx="38368">36629</cx:pt>
          <cx:pt idx="38369">36613</cx:pt>
          <cx:pt idx="38370">36612</cx:pt>
          <cx:pt idx="38371">36610</cx:pt>
          <cx:pt idx="38372">36603</cx:pt>
          <cx:pt idx="38373">36594</cx:pt>
          <cx:pt idx="38374">36571</cx:pt>
          <cx:pt idx="38375">36570</cx:pt>
          <cx:pt idx="38376">36562</cx:pt>
          <cx:pt idx="38377">36562</cx:pt>
          <cx:pt idx="38378">36527</cx:pt>
          <cx:pt idx="38379">36505</cx:pt>
          <cx:pt idx="38380">36470</cx:pt>
          <cx:pt idx="38381">36450</cx:pt>
          <cx:pt idx="38382">36447</cx:pt>
          <cx:pt idx="38383">36445</cx:pt>
          <cx:pt idx="38384">36438</cx:pt>
          <cx:pt idx="38385">36423</cx:pt>
          <cx:pt idx="38386">36423</cx:pt>
          <cx:pt idx="38387">36415</cx:pt>
          <cx:pt idx="38388">36409</cx:pt>
          <cx:pt idx="38389">36399</cx:pt>
          <cx:pt idx="38390">36396</cx:pt>
          <cx:pt idx="38391">36367</cx:pt>
          <cx:pt idx="38392">36346</cx:pt>
          <cx:pt idx="38393">36338</cx:pt>
          <cx:pt idx="38394">36336</cx:pt>
          <cx:pt idx="38395">36325</cx:pt>
          <cx:pt idx="38396">36311</cx:pt>
          <cx:pt idx="38397">36305</cx:pt>
          <cx:pt idx="38398">36300</cx:pt>
          <cx:pt idx="38399">36298</cx:pt>
          <cx:pt idx="38400">36287</cx:pt>
          <cx:pt idx="38401">36287</cx:pt>
          <cx:pt idx="38402">36268</cx:pt>
          <cx:pt idx="38403">36246</cx:pt>
          <cx:pt idx="38404">36228</cx:pt>
          <cx:pt idx="38405">36197</cx:pt>
          <cx:pt idx="38406">36195</cx:pt>
          <cx:pt idx="38407">36190</cx:pt>
          <cx:pt idx="38408">36180</cx:pt>
          <cx:pt idx="38409">36137</cx:pt>
          <cx:pt idx="38410">36126</cx:pt>
          <cx:pt idx="38411">36107</cx:pt>
          <cx:pt idx="38412">36086</cx:pt>
          <cx:pt idx="38413">36084</cx:pt>
          <cx:pt idx="38414">36078</cx:pt>
          <cx:pt idx="38415">36077</cx:pt>
          <cx:pt idx="38416">36053</cx:pt>
          <cx:pt idx="38417">36044</cx:pt>
          <cx:pt idx="38418">36027</cx:pt>
          <cx:pt idx="38419">36027</cx:pt>
          <cx:pt idx="38420">35998</cx:pt>
          <cx:pt idx="38421">35996</cx:pt>
          <cx:pt idx="38422">35988</cx:pt>
          <cx:pt idx="38423">35982</cx:pt>
          <cx:pt idx="38424">35948</cx:pt>
          <cx:pt idx="38425">35944</cx:pt>
          <cx:pt idx="38426">35941</cx:pt>
          <cx:pt idx="38427">35917</cx:pt>
          <cx:pt idx="38428">35892</cx:pt>
          <cx:pt idx="38429">35891</cx:pt>
          <cx:pt idx="38430">35886</cx:pt>
          <cx:pt idx="38431">35885</cx:pt>
          <cx:pt idx="38432">35868</cx:pt>
          <cx:pt idx="38433">35862</cx:pt>
          <cx:pt idx="38434">35851</cx:pt>
          <cx:pt idx="38435">35846</cx:pt>
          <cx:pt idx="38436">35827</cx:pt>
          <cx:pt idx="38437">35824</cx:pt>
          <cx:pt idx="38438">35819</cx:pt>
          <cx:pt idx="38439">35811</cx:pt>
          <cx:pt idx="38440">35772</cx:pt>
          <cx:pt idx="38441">35770</cx:pt>
          <cx:pt idx="38442">35768</cx:pt>
          <cx:pt idx="38443">35765</cx:pt>
          <cx:pt idx="38444">35764</cx:pt>
          <cx:pt idx="38445">35757</cx:pt>
          <cx:pt idx="38446">35748</cx:pt>
          <cx:pt idx="38447">35741</cx:pt>
          <cx:pt idx="38448">35735</cx:pt>
          <cx:pt idx="38449">35689</cx:pt>
          <cx:pt idx="38450">35679</cx:pt>
          <cx:pt idx="38451">35667</cx:pt>
          <cx:pt idx="38452">35640</cx:pt>
          <cx:pt idx="38453">35625</cx:pt>
          <cx:pt idx="38454">35616</cx:pt>
          <cx:pt idx="38455">35606</cx:pt>
          <cx:pt idx="38456">35556</cx:pt>
          <cx:pt idx="38457">35550</cx:pt>
          <cx:pt idx="38458">35548</cx:pt>
          <cx:pt idx="38459">35542</cx:pt>
          <cx:pt idx="38460">35539</cx:pt>
          <cx:pt idx="38461">35532</cx:pt>
          <cx:pt idx="38462">35532</cx:pt>
          <cx:pt idx="38463">35527</cx:pt>
          <cx:pt idx="38464">35522</cx:pt>
          <cx:pt idx="38465">35522</cx:pt>
          <cx:pt idx="38466">35467</cx:pt>
          <cx:pt idx="38467">35460</cx:pt>
          <cx:pt idx="38468">35438</cx:pt>
          <cx:pt idx="38469">35436</cx:pt>
          <cx:pt idx="38470">35432</cx:pt>
          <cx:pt idx="38471">35405</cx:pt>
          <cx:pt idx="38472">35403</cx:pt>
          <cx:pt idx="38473">35401</cx:pt>
          <cx:pt idx="38474">35389</cx:pt>
          <cx:pt idx="38475">35388</cx:pt>
          <cx:pt idx="38476">35348</cx:pt>
          <cx:pt idx="38477">35323</cx:pt>
          <cx:pt idx="38478">35275</cx:pt>
          <cx:pt idx="38479">35275</cx:pt>
          <cx:pt idx="38480">35270</cx:pt>
          <cx:pt idx="38481">35266</cx:pt>
          <cx:pt idx="38482">35263</cx:pt>
          <cx:pt idx="38483">35222</cx:pt>
          <cx:pt idx="38484">35215</cx:pt>
          <cx:pt idx="38485">35171</cx:pt>
          <cx:pt idx="38486">35154</cx:pt>
          <cx:pt idx="38487">35148</cx:pt>
          <cx:pt idx="38488">35124</cx:pt>
          <cx:pt idx="38489">35112</cx:pt>
          <cx:pt idx="38490">35089</cx:pt>
          <cx:pt idx="38491">35066</cx:pt>
          <cx:pt idx="38492">35060</cx:pt>
          <cx:pt idx="38493">35060</cx:pt>
          <cx:pt idx="38494">35052</cx:pt>
          <cx:pt idx="38495">35046</cx:pt>
          <cx:pt idx="38496">35009</cx:pt>
          <cx:pt idx="38497">35009</cx:pt>
          <cx:pt idx="38498">35008</cx:pt>
          <cx:pt idx="38499">34994</cx:pt>
          <cx:pt idx="38500">34990</cx:pt>
          <cx:pt idx="38501">34973</cx:pt>
          <cx:pt idx="38502">34968</cx:pt>
          <cx:pt idx="38503">34960</cx:pt>
          <cx:pt idx="38504">34957</cx:pt>
          <cx:pt idx="38505">34919</cx:pt>
          <cx:pt idx="38506">34914</cx:pt>
          <cx:pt idx="38507">34886</cx:pt>
          <cx:pt idx="38508">34853</cx:pt>
          <cx:pt idx="38509">34844</cx:pt>
          <cx:pt idx="38510">34797</cx:pt>
          <cx:pt idx="38511">34775</cx:pt>
          <cx:pt idx="38512">34718</cx:pt>
          <cx:pt idx="38513">34691</cx:pt>
          <cx:pt idx="38514">34685</cx:pt>
          <cx:pt idx="38515">34685</cx:pt>
          <cx:pt idx="38516">34644</cx:pt>
          <cx:pt idx="38517">34641</cx:pt>
          <cx:pt idx="38518">34636</cx:pt>
          <cx:pt idx="38519">34599</cx:pt>
          <cx:pt idx="38520">34594</cx:pt>
          <cx:pt idx="38521">34575</cx:pt>
          <cx:pt idx="38522">34547</cx:pt>
          <cx:pt idx="38523">34519</cx:pt>
          <cx:pt idx="38524">34515</cx:pt>
          <cx:pt idx="38525">34508</cx:pt>
          <cx:pt idx="38526">34501</cx:pt>
          <cx:pt idx="38527">34494</cx:pt>
          <cx:pt idx="38528">34489</cx:pt>
          <cx:pt idx="38529">34484</cx:pt>
          <cx:pt idx="38530">34439</cx:pt>
          <cx:pt idx="38531">34434</cx:pt>
          <cx:pt idx="38532">34410</cx:pt>
          <cx:pt idx="38533">34399</cx:pt>
          <cx:pt idx="38534">34399</cx:pt>
          <cx:pt idx="38535">34377</cx:pt>
          <cx:pt idx="38536">34354</cx:pt>
          <cx:pt idx="38537">34341</cx:pt>
          <cx:pt idx="38538">34329</cx:pt>
          <cx:pt idx="38539">34318</cx:pt>
          <cx:pt idx="38540">34306</cx:pt>
          <cx:pt idx="38541">34272</cx:pt>
          <cx:pt idx="38542">34261</cx:pt>
          <cx:pt idx="38543">34259</cx:pt>
          <cx:pt idx="38544">34259</cx:pt>
          <cx:pt idx="38545">34224</cx:pt>
          <cx:pt idx="38546">34221</cx:pt>
          <cx:pt idx="38547">34201</cx:pt>
          <cx:pt idx="38548">34184</cx:pt>
          <cx:pt idx="38549">34181</cx:pt>
          <cx:pt idx="38550">34159</cx:pt>
          <cx:pt idx="38551">34156</cx:pt>
          <cx:pt idx="38552">34115</cx:pt>
          <cx:pt idx="38553">34102</cx:pt>
          <cx:pt idx="38554">34096</cx:pt>
          <cx:pt idx="38555">34090</cx:pt>
          <cx:pt idx="38556">34088</cx:pt>
          <cx:pt idx="38557">34088</cx:pt>
          <cx:pt idx="38558">34082</cx:pt>
          <cx:pt idx="38559">34078</cx:pt>
          <cx:pt idx="38560">34076</cx:pt>
          <cx:pt idx="38561">34066</cx:pt>
          <cx:pt idx="38562">34057</cx:pt>
          <cx:pt idx="38563">34034</cx:pt>
          <cx:pt idx="38564">34026</cx:pt>
          <cx:pt idx="38565">34023</cx:pt>
          <cx:pt idx="38566">34018</cx:pt>
          <cx:pt idx="38567">34014</cx:pt>
          <cx:pt idx="38568">33993</cx:pt>
          <cx:pt idx="38569">33987</cx:pt>
          <cx:pt idx="38570">33975</cx:pt>
          <cx:pt idx="38571">33973</cx:pt>
          <cx:pt idx="38572">33970</cx:pt>
          <cx:pt idx="38573">33947</cx:pt>
          <cx:pt idx="38574">33945</cx:pt>
          <cx:pt idx="38575">33935</cx:pt>
          <cx:pt idx="38576">33927</cx:pt>
          <cx:pt idx="38577">33923</cx:pt>
          <cx:pt idx="38578">33920</cx:pt>
          <cx:pt idx="38579">33916</cx:pt>
          <cx:pt idx="38580">33890</cx:pt>
          <cx:pt idx="38581">33883</cx:pt>
          <cx:pt idx="38582">33875</cx:pt>
          <cx:pt idx="38583">33867</cx:pt>
          <cx:pt idx="38584">33867</cx:pt>
          <cx:pt idx="38585">33855</cx:pt>
          <cx:pt idx="38586">33822</cx:pt>
          <cx:pt idx="38587">33820</cx:pt>
          <cx:pt idx="38588">33806</cx:pt>
          <cx:pt idx="38589">33797</cx:pt>
          <cx:pt idx="38590">33789</cx:pt>
          <cx:pt idx="38591">33763</cx:pt>
          <cx:pt idx="38592">33754</cx:pt>
          <cx:pt idx="38593">33753</cx:pt>
          <cx:pt idx="38594">33739</cx:pt>
          <cx:pt idx="38595">33734</cx:pt>
          <cx:pt idx="38596">33724</cx:pt>
          <cx:pt idx="38597">33723</cx:pt>
          <cx:pt idx="38598">33653</cx:pt>
          <cx:pt idx="38599">33637</cx:pt>
          <cx:pt idx="38600">33570</cx:pt>
          <cx:pt idx="38601">33569</cx:pt>
          <cx:pt idx="38602">33560</cx:pt>
          <cx:pt idx="38603">33532</cx:pt>
          <cx:pt idx="38604">33504</cx:pt>
          <cx:pt idx="38605">33489</cx:pt>
          <cx:pt idx="38606">33462</cx:pt>
          <cx:pt idx="38607">33455</cx:pt>
          <cx:pt idx="38608">33454</cx:pt>
          <cx:pt idx="38609">33441</cx:pt>
          <cx:pt idx="38610">33440</cx:pt>
          <cx:pt idx="38611">33431</cx:pt>
          <cx:pt idx="38612">33423</cx:pt>
          <cx:pt idx="38613">33411</cx:pt>
          <cx:pt idx="38614">33363</cx:pt>
          <cx:pt idx="38615">33334</cx:pt>
          <cx:pt idx="38616">33330</cx:pt>
          <cx:pt idx="38617">33329</cx:pt>
          <cx:pt idx="38618">33328</cx:pt>
          <cx:pt idx="38619">33324</cx:pt>
          <cx:pt idx="38620">33320</cx:pt>
          <cx:pt idx="38621">33260</cx:pt>
          <cx:pt idx="38622">33244</cx:pt>
          <cx:pt idx="38623">33229</cx:pt>
          <cx:pt idx="38624">33204</cx:pt>
          <cx:pt idx="38625">33172</cx:pt>
          <cx:pt idx="38626">33167</cx:pt>
          <cx:pt idx="38627">33166</cx:pt>
          <cx:pt idx="38628">33166</cx:pt>
          <cx:pt idx="38629">33156</cx:pt>
          <cx:pt idx="38630">33143</cx:pt>
          <cx:pt idx="38631">33137</cx:pt>
          <cx:pt idx="38632">33132</cx:pt>
          <cx:pt idx="38633">33100</cx:pt>
          <cx:pt idx="38634">33099</cx:pt>
          <cx:pt idx="38635">33080</cx:pt>
          <cx:pt idx="38636">33079</cx:pt>
          <cx:pt idx="38637">33060</cx:pt>
          <cx:pt idx="38638">33032</cx:pt>
          <cx:pt idx="38639">33026</cx:pt>
          <cx:pt idx="38640">33004</cx:pt>
          <cx:pt idx="38641">32984</cx:pt>
          <cx:pt idx="38642">32977</cx:pt>
          <cx:pt idx="38643">32941</cx:pt>
          <cx:pt idx="38644">32937</cx:pt>
          <cx:pt idx="38645">32890</cx:pt>
          <cx:pt idx="38646">32882</cx:pt>
          <cx:pt idx="38647">32876</cx:pt>
          <cx:pt idx="38648">32845</cx:pt>
          <cx:pt idx="38649">32837</cx:pt>
          <cx:pt idx="38650">32819</cx:pt>
          <cx:pt idx="38651">32819</cx:pt>
          <cx:pt idx="38652">32813</cx:pt>
          <cx:pt idx="38653">32790</cx:pt>
          <cx:pt idx="38654">32780</cx:pt>
          <cx:pt idx="38655">32775</cx:pt>
          <cx:pt idx="38656">32764</cx:pt>
          <cx:pt idx="38657">32762</cx:pt>
          <cx:pt idx="38658">32762</cx:pt>
          <cx:pt idx="38659">32759</cx:pt>
          <cx:pt idx="38660">32758</cx:pt>
          <cx:pt idx="38661">32733</cx:pt>
          <cx:pt idx="38662">32684</cx:pt>
          <cx:pt idx="38663">32669</cx:pt>
          <cx:pt idx="38664">32647</cx:pt>
          <cx:pt idx="38665">32646</cx:pt>
          <cx:pt idx="38666">32642</cx:pt>
          <cx:pt idx="38667">32634</cx:pt>
          <cx:pt idx="38668">32580</cx:pt>
          <cx:pt idx="38669">32573</cx:pt>
          <cx:pt idx="38670">32543</cx:pt>
          <cx:pt idx="38671">32534</cx:pt>
          <cx:pt idx="38672">32534</cx:pt>
          <cx:pt idx="38673">32497</cx:pt>
          <cx:pt idx="38674">32489</cx:pt>
          <cx:pt idx="38675">32477</cx:pt>
          <cx:pt idx="38676">32470</cx:pt>
          <cx:pt idx="38677">32438</cx:pt>
          <cx:pt idx="38678">32426</cx:pt>
          <cx:pt idx="38679">32377</cx:pt>
          <cx:pt idx="38680">32357</cx:pt>
          <cx:pt idx="38681">32345</cx:pt>
          <cx:pt idx="38682">32343</cx:pt>
          <cx:pt idx="38683">32329</cx:pt>
          <cx:pt idx="38684">32284</cx:pt>
          <cx:pt idx="38685">32263</cx:pt>
          <cx:pt idx="38686">32232</cx:pt>
          <cx:pt idx="38687">32207</cx:pt>
          <cx:pt idx="38688">32199</cx:pt>
          <cx:pt idx="38689">32184</cx:pt>
          <cx:pt idx="38690">32077</cx:pt>
          <cx:pt idx="38691">32058</cx:pt>
          <cx:pt idx="38692">32051</cx:pt>
          <cx:pt idx="38693">32035</cx:pt>
          <cx:pt idx="38694">32034</cx:pt>
          <cx:pt idx="38695">32029</cx:pt>
          <cx:pt idx="38696">32027</cx:pt>
          <cx:pt idx="38697">32023</cx:pt>
          <cx:pt idx="38698">32017</cx:pt>
          <cx:pt idx="38699">32014</cx:pt>
          <cx:pt idx="38700">31988</cx:pt>
          <cx:pt idx="38701">31953</cx:pt>
          <cx:pt idx="38702">31914</cx:pt>
          <cx:pt idx="38703">31908</cx:pt>
          <cx:pt idx="38704">31904</cx:pt>
          <cx:pt idx="38705">31901</cx:pt>
          <cx:pt idx="38706">31897</cx:pt>
          <cx:pt idx="38707">31881</cx:pt>
          <cx:pt idx="38708">31855</cx:pt>
          <cx:pt idx="38709">31814</cx:pt>
          <cx:pt idx="38710">31811</cx:pt>
          <cx:pt idx="38711">31793</cx:pt>
          <cx:pt idx="38712">31755</cx:pt>
          <cx:pt idx="38713">31747</cx:pt>
          <cx:pt idx="38714">31746</cx:pt>
          <cx:pt idx="38715">31711</cx:pt>
          <cx:pt idx="38716">31697</cx:pt>
          <cx:pt idx="38717">31682</cx:pt>
          <cx:pt idx="38718">31649</cx:pt>
          <cx:pt idx="38719">31645</cx:pt>
          <cx:pt idx="38720">31610</cx:pt>
          <cx:pt idx="38721">31594</cx:pt>
          <cx:pt idx="38722">31589</cx:pt>
          <cx:pt idx="38723">31554</cx:pt>
          <cx:pt idx="38724">31550</cx:pt>
          <cx:pt idx="38725">31516</cx:pt>
          <cx:pt idx="38726">31506</cx:pt>
          <cx:pt idx="38727">31501</cx:pt>
          <cx:pt idx="38728">31464</cx:pt>
          <cx:pt idx="38729">31464</cx:pt>
          <cx:pt idx="38730">31463</cx:pt>
          <cx:pt idx="38731">31450</cx:pt>
          <cx:pt idx="38732">31434</cx:pt>
          <cx:pt idx="38733">31431</cx:pt>
          <cx:pt idx="38734">31412</cx:pt>
          <cx:pt idx="38735">31408</cx:pt>
          <cx:pt idx="38736">31403</cx:pt>
          <cx:pt idx="38737">31387</cx:pt>
          <cx:pt idx="38738">31359</cx:pt>
          <cx:pt idx="38739">31339</cx:pt>
          <cx:pt idx="38740">31317</cx:pt>
          <cx:pt idx="38741">31307</cx:pt>
          <cx:pt idx="38742">31297</cx:pt>
          <cx:pt idx="38743">31287</cx:pt>
          <cx:pt idx="38744">31275</cx:pt>
          <cx:pt idx="38745">31272</cx:pt>
          <cx:pt idx="38746">31271</cx:pt>
          <cx:pt idx="38747">31249</cx:pt>
          <cx:pt idx="38748">31247</cx:pt>
          <cx:pt idx="38749">31240</cx:pt>
          <cx:pt idx="38750">31238</cx:pt>
          <cx:pt idx="38751">31231</cx:pt>
          <cx:pt idx="38752">31213</cx:pt>
          <cx:pt idx="38753">31211</cx:pt>
          <cx:pt idx="38754">31210</cx:pt>
          <cx:pt idx="38755">31208</cx:pt>
          <cx:pt idx="38756">31206</cx:pt>
          <cx:pt idx="38757">31197</cx:pt>
          <cx:pt idx="38758">31197</cx:pt>
          <cx:pt idx="38759">31186</cx:pt>
          <cx:pt idx="38760">31172</cx:pt>
          <cx:pt idx="38761">31148</cx:pt>
          <cx:pt idx="38762">31147</cx:pt>
          <cx:pt idx="38763">31136</cx:pt>
          <cx:pt idx="38764">31124</cx:pt>
          <cx:pt idx="38765">31119</cx:pt>
          <cx:pt idx="38766">31095</cx:pt>
          <cx:pt idx="38767">31070</cx:pt>
          <cx:pt idx="38768">31054</cx:pt>
          <cx:pt idx="38769">31052</cx:pt>
          <cx:pt idx="38770">31016</cx:pt>
          <cx:pt idx="38771">30998</cx:pt>
          <cx:pt idx="38772">30967</cx:pt>
          <cx:pt idx="38773">30941</cx:pt>
          <cx:pt idx="38774">30936</cx:pt>
          <cx:pt idx="38775">30933</cx:pt>
          <cx:pt idx="38776">30916</cx:pt>
          <cx:pt idx="38777">30907</cx:pt>
          <cx:pt idx="38778">30880</cx:pt>
          <cx:pt idx="38779">30853</cx:pt>
          <cx:pt idx="38780">30848</cx:pt>
          <cx:pt idx="38781">30844</cx:pt>
          <cx:pt idx="38782">30843</cx:pt>
          <cx:pt idx="38783">30834</cx:pt>
          <cx:pt idx="38784">30828</cx:pt>
          <cx:pt idx="38785">30797</cx:pt>
          <cx:pt idx="38786">30791</cx:pt>
          <cx:pt idx="38787">30779</cx:pt>
          <cx:pt idx="38788">30769</cx:pt>
          <cx:pt idx="38789">30746</cx:pt>
          <cx:pt idx="38790">30745</cx:pt>
          <cx:pt idx="38791">30737</cx:pt>
          <cx:pt idx="38792">30731</cx:pt>
          <cx:pt idx="38793">30729</cx:pt>
          <cx:pt idx="38794">30684</cx:pt>
          <cx:pt idx="38795">30678</cx:pt>
          <cx:pt idx="38796">30672</cx:pt>
          <cx:pt idx="38797">30666</cx:pt>
          <cx:pt idx="38798">30661</cx:pt>
          <cx:pt idx="38799">30652</cx:pt>
          <cx:pt idx="38800">30646</cx:pt>
          <cx:pt idx="38801">30643</cx:pt>
          <cx:pt idx="38802">30621</cx:pt>
          <cx:pt idx="38803">30594</cx:pt>
          <cx:pt idx="38804">30590</cx:pt>
          <cx:pt idx="38805">30532</cx:pt>
          <cx:pt idx="38806">30528</cx:pt>
          <cx:pt idx="38807">30515</cx:pt>
          <cx:pt idx="38808">30515</cx:pt>
          <cx:pt idx="38809">30501</cx:pt>
          <cx:pt idx="38810">30484</cx:pt>
          <cx:pt idx="38811">30480</cx:pt>
          <cx:pt idx="38812">30477</cx:pt>
          <cx:pt idx="38813">30475</cx:pt>
          <cx:pt idx="38814">30472</cx:pt>
          <cx:pt idx="38815">30470</cx:pt>
          <cx:pt idx="38816">30459</cx:pt>
          <cx:pt idx="38817">30416</cx:pt>
          <cx:pt idx="38818">30415</cx:pt>
          <cx:pt idx="38819">30394</cx:pt>
          <cx:pt idx="38820">30393</cx:pt>
          <cx:pt idx="38821">30392</cx:pt>
          <cx:pt idx="38822">30360</cx:pt>
          <cx:pt idx="38823">30357</cx:pt>
          <cx:pt idx="38824">30330</cx:pt>
          <cx:pt idx="38825">30274</cx:pt>
          <cx:pt idx="38826">30255</cx:pt>
          <cx:pt idx="38827">30206</cx:pt>
          <cx:pt idx="38828">30204</cx:pt>
          <cx:pt idx="38829">30176</cx:pt>
          <cx:pt idx="38830">30158</cx:pt>
          <cx:pt idx="38831">30155</cx:pt>
          <cx:pt idx="38832">30123</cx:pt>
          <cx:pt idx="38833">30121</cx:pt>
          <cx:pt idx="38834">30076</cx:pt>
          <cx:pt idx="38835">30067</cx:pt>
          <cx:pt idx="38836">30061</cx:pt>
          <cx:pt idx="38837">30056</cx:pt>
          <cx:pt idx="38838">30056</cx:pt>
          <cx:pt idx="38839">30054</cx:pt>
          <cx:pt idx="38840">30001</cx:pt>
          <cx:pt idx="38841">29999</cx:pt>
          <cx:pt idx="38842">29992</cx:pt>
          <cx:pt idx="38843">29941</cx:pt>
          <cx:pt idx="38844">29924</cx:pt>
          <cx:pt idx="38845">29918</cx:pt>
          <cx:pt idx="38846">29914</cx:pt>
          <cx:pt idx="38847">29909</cx:pt>
          <cx:pt idx="38848">29906</cx:pt>
          <cx:pt idx="38849">29901</cx:pt>
          <cx:pt idx="38850">29847</cx:pt>
          <cx:pt idx="38851">29845</cx:pt>
          <cx:pt idx="38852">29843</cx:pt>
          <cx:pt idx="38853">29831</cx:pt>
          <cx:pt idx="38854">29820</cx:pt>
          <cx:pt idx="38855">29760</cx:pt>
          <cx:pt idx="38856">29749</cx:pt>
          <cx:pt idx="38857">29733</cx:pt>
          <cx:pt idx="38858">29720</cx:pt>
          <cx:pt idx="38859">29719</cx:pt>
          <cx:pt idx="38860">29715</cx:pt>
          <cx:pt idx="38861">29703</cx:pt>
          <cx:pt idx="38862">29692</cx:pt>
          <cx:pt idx="38863">29685</cx:pt>
          <cx:pt idx="38864">29630</cx:pt>
          <cx:pt idx="38865">29619</cx:pt>
          <cx:pt idx="38866">29616</cx:pt>
          <cx:pt idx="38867">29614</cx:pt>
          <cx:pt idx="38868">29602</cx:pt>
          <cx:pt idx="38869">29592</cx:pt>
          <cx:pt idx="38870">29591</cx:pt>
          <cx:pt idx="38871">29557</cx:pt>
          <cx:pt idx="38872">29540</cx:pt>
          <cx:pt idx="38873">29525</cx:pt>
          <cx:pt idx="38874">29516</cx:pt>
          <cx:pt idx="38875">29499</cx:pt>
          <cx:pt idx="38876">29494</cx:pt>
          <cx:pt idx="38877">29487</cx:pt>
          <cx:pt idx="38878">29479</cx:pt>
          <cx:pt idx="38879">29479</cx:pt>
          <cx:pt idx="38880">29469</cx:pt>
          <cx:pt idx="38881">29465</cx:pt>
          <cx:pt idx="38882">29410</cx:pt>
          <cx:pt idx="38883">29408</cx:pt>
          <cx:pt idx="38884">29405</cx:pt>
          <cx:pt idx="38885">29404</cx:pt>
          <cx:pt idx="38886">29361</cx:pt>
          <cx:pt idx="38887">29343</cx:pt>
          <cx:pt idx="38888">29307</cx:pt>
          <cx:pt idx="38889">29306</cx:pt>
          <cx:pt idx="38890">29287</cx:pt>
          <cx:pt idx="38891">29244</cx:pt>
          <cx:pt idx="38892">29234</cx:pt>
          <cx:pt idx="38893">29231</cx:pt>
          <cx:pt idx="38894">29231</cx:pt>
          <cx:pt idx="38895">29213</cx:pt>
          <cx:pt idx="38896">29211</cx:pt>
          <cx:pt idx="38897">29208</cx:pt>
          <cx:pt idx="38898">29208</cx:pt>
          <cx:pt idx="38899">29183</cx:pt>
          <cx:pt idx="38900">29181</cx:pt>
          <cx:pt idx="38901">29179</cx:pt>
          <cx:pt idx="38902">29173</cx:pt>
          <cx:pt idx="38903">29170</cx:pt>
          <cx:pt idx="38904">29166</cx:pt>
          <cx:pt idx="38905">29162</cx:pt>
          <cx:pt idx="38906">29152</cx:pt>
          <cx:pt idx="38907">29144</cx:pt>
          <cx:pt idx="38908">29127</cx:pt>
          <cx:pt idx="38909">29113</cx:pt>
          <cx:pt idx="38910">29097</cx:pt>
          <cx:pt idx="38911">29091</cx:pt>
          <cx:pt idx="38912">29090</cx:pt>
          <cx:pt idx="38913">29078</cx:pt>
          <cx:pt idx="38914">29071</cx:pt>
          <cx:pt idx="38915">29064</cx:pt>
          <cx:pt idx="38916">29060</cx:pt>
          <cx:pt idx="38917">29058</cx:pt>
          <cx:pt idx="38918">29028</cx:pt>
          <cx:pt idx="38919">29014</cx:pt>
          <cx:pt idx="38920">29007</cx:pt>
          <cx:pt idx="38921">28999</cx:pt>
          <cx:pt idx="38922">28995</cx:pt>
          <cx:pt idx="38923">28992</cx:pt>
          <cx:pt idx="38924">28991</cx:pt>
          <cx:pt idx="38925">28987</cx:pt>
          <cx:pt idx="38926">28976</cx:pt>
          <cx:pt idx="38927">28973</cx:pt>
          <cx:pt idx="38928">28939</cx:pt>
          <cx:pt idx="38929">28927</cx:pt>
          <cx:pt idx="38930">28921</cx:pt>
          <cx:pt idx="38931">28904</cx:pt>
          <cx:pt idx="38932">28897</cx:pt>
          <cx:pt idx="38933">28892</cx:pt>
          <cx:pt idx="38934">28885</cx:pt>
          <cx:pt idx="38935">28840</cx:pt>
          <cx:pt idx="38936">28821</cx:pt>
          <cx:pt idx="38937">28808</cx:pt>
          <cx:pt idx="38938">28785</cx:pt>
          <cx:pt idx="38939">28770</cx:pt>
          <cx:pt idx="38940">28744</cx:pt>
          <cx:pt idx="38941">28730</cx:pt>
          <cx:pt idx="38942">28697</cx:pt>
          <cx:pt idx="38943">28684</cx:pt>
          <cx:pt idx="38944">28682</cx:pt>
          <cx:pt idx="38945">28632</cx:pt>
          <cx:pt idx="38946">28629</cx:pt>
          <cx:pt idx="38947">28614</cx:pt>
          <cx:pt idx="38948">28605</cx:pt>
          <cx:pt idx="38949">28523</cx:pt>
          <cx:pt idx="38950">28520</cx:pt>
          <cx:pt idx="38951">28513</cx:pt>
          <cx:pt idx="38952">28497</cx:pt>
          <cx:pt idx="38953">28469</cx:pt>
          <cx:pt idx="38954">28467</cx:pt>
          <cx:pt idx="38955">28445</cx:pt>
          <cx:pt idx="38956">28427</cx:pt>
          <cx:pt idx="38957">28398</cx:pt>
          <cx:pt idx="38958">28384</cx:pt>
          <cx:pt idx="38959">28351</cx:pt>
          <cx:pt idx="38960">28350</cx:pt>
          <cx:pt idx="38961">28349</cx:pt>
          <cx:pt idx="38962">28337</cx:pt>
          <cx:pt idx="38963">28328</cx:pt>
          <cx:pt idx="38964">28326</cx:pt>
          <cx:pt idx="38965">28307</cx:pt>
          <cx:pt idx="38966">28296</cx:pt>
          <cx:pt idx="38967">28211</cx:pt>
          <cx:pt idx="38968">28191</cx:pt>
          <cx:pt idx="38969">28150</cx:pt>
          <cx:pt idx="38970">28149</cx:pt>
          <cx:pt idx="38971">28106</cx:pt>
          <cx:pt idx="38972">28070</cx:pt>
          <cx:pt idx="38973">28068</cx:pt>
          <cx:pt idx="38974">28060</cx:pt>
          <cx:pt idx="38975">28028</cx:pt>
          <cx:pt idx="38976">28017</cx:pt>
          <cx:pt idx="38977">28012</cx:pt>
          <cx:pt idx="38978">28004</cx:pt>
          <cx:pt idx="38979">27968</cx:pt>
          <cx:pt idx="38980">27956</cx:pt>
          <cx:pt idx="38981">27953</cx:pt>
          <cx:pt idx="38982">27934</cx:pt>
          <cx:pt idx="38983">27928</cx:pt>
          <cx:pt idx="38984">27925</cx:pt>
          <cx:pt idx="38985">27910</cx:pt>
          <cx:pt idx="38986">27910</cx:pt>
          <cx:pt idx="38987">27903</cx:pt>
          <cx:pt idx="38988">27860</cx:pt>
          <cx:pt idx="38989">27856</cx:pt>
          <cx:pt idx="38990">27842</cx:pt>
          <cx:pt idx="38991">27838</cx:pt>
          <cx:pt idx="38992">27812</cx:pt>
          <cx:pt idx="38993">27794</cx:pt>
          <cx:pt idx="38994">27775</cx:pt>
          <cx:pt idx="38995">27764</cx:pt>
          <cx:pt idx="38996">27762</cx:pt>
          <cx:pt idx="38997">27757</cx:pt>
          <cx:pt idx="38998">27756</cx:pt>
          <cx:pt idx="38999">27744</cx:pt>
          <cx:pt idx="39000">27744</cx:pt>
          <cx:pt idx="39001">27732</cx:pt>
          <cx:pt idx="39002">27726</cx:pt>
          <cx:pt idx="39003">27718</cx:pt>
          <cx:pt idx="39004">27688</cx:pt>
          <cx:pt idx="39005">27672</cx:pt>
          <cx:pt idx="39006">27664</cx:pt>
          <cx:pt idx="39007">27657</cx:pt>
          <cx:pt idx="39008">27656</cx:pt>
          <cx:pt idx="39009">27644</cx:pt>
          <cx:pt idx="39010">27630</cx:pt>
          <cx:pt idx="39011">27623</cx:pt>
          <cx:pt idx="39012">27604</cx:pt>
          <cx:pt idx="39013">27604</cx:pt>
          <cx:pt idx="39014">27604</cx:pt>
          <cx:pt idx="39015">27592</cx:pt>
          <cx:pt idx="39016">27549</cx:pt>
          <cx:pt idx="39017">27518</cx:pt>
          <cx:pt idx="39018">27515</cx:pt>
          <cx:pt idx="39019">27499</cx:pt>
          <cx:pt idx="39020">27497</cx:pt>
          <cx:pt idx="39021">27482</cx:pt>
          <cx:pt idx="39022">27482</cx:pt>
          <cx:pt idx="39023">27474</cx:pt>
          <cx:pt idx="39024">27443</cx:pt>
          <cx:pt idx="39025">27437</cx:pt>
          <cx:pt idx="39026">27418</cx:pt>
          <cx:pt idx="39027">27399</cx:pt>
          <cx:pt idx="39028">27389</cx:pt>
          <cx:pt idx="39029">27371</cx:pt>
          <cx:pt idx="39030">27352</cx:pt>
          <cx:pt idx="39031">27333</cx:pt>
          <cx:pt idx="39032">27287</cx:pt>
          <cx:pt idx="39033">27284</cx:pt>
          <cx:pt idx="39034">27281</cx:pt>
          <cx:pt idx="39035">27281</cx:pt>
          <cx:pt idx="39036">27276</cx:pt>
          <cx:pt idx="39037">27274</cx:pt>
          <cx:pt idx="39038">27225</cx:pt>
          <cx:pt idx="39039">27208</cx:pt>
          <cx:pt idx="39040">27195</cx:pt>
          <cx:pt idx="39041">27190</cx:pt>
          <cx:pt idx="39042">27187</cx:pt>
          <cx:pt idx="39043">27182</cx:pt>
          <cx:pt idx="39044">27103</cx:pt>
          <cx:pt idx="39045">27097</cx:pt>
          <cx:pt idx="39046">27093</cx:pt>
          <cx:pt idx="39047">27060</cx:pt>
          <cx:pt idx="39048">27040</cx:pt>
          <cx:pt idx="39049">27019</cx:pt>
          <cx:pt idx="39050">27016</cx:pt>
          <cx:pt idx="39051">26995</cx:pt>
          <cx:pt idx="39052">26989</cx:pt>
          <cx:pt idx="39053">26975</cx:pt>
          <cx:pt idx="39054">26971</cx:pt>
          <cx:pt idx="39055">26967</cx:pt>
          <cx:pt idx="39056">26958</cx:pt>
          <cx:pt idx="39057">26946</cx:pt>
          <cx:pt idx="39058">26913</cx:pt>
          <cx:pt idx="39059">26909</cx:pt>
          <cx:pt idx="39060">26874</cx:pt>
          <cx:pt idx="39061">26855</cx:pt>
          <cx:pt idx="39062">26843</cx:pt>
          <cx:pt idx="39063">26822</cx:pt>
          <cx:pt idx="39064">26819</cx:pt>
          <cx:pt idx="39065">26785</cx:pt>
          <cx:pt idx="39066">26783</cx:pt>
          <cx:pt idx="39067">26761</cx:pt>
          <cx:pt idx="39068">26744</cx:pt>
          <cx:pt idx="39069">26718</cx:pt>
          <cx:pt idx="39070">26714</cx:pt>
          <cx:pt idx="39071">26710</cx:pt>
          <cx:pt idx="39072">26701</cx:pt>
          <cx:pt idx="39073">26699</cx:pt>
          <cx:pt idx="39074">26691</cx:pt>
          <cx:pt idx="39075">26677</cx:pt>
          <cx:pt idx="39076">26670</cx:pt>
          <cx:pt idx="39077">26664</cx:pt>
          <cx:pt idx="39078">26655</cx:pt>
          <cx:pt idx="39079">26653</cx:pt>
          <cx:pt idx="39080">26613</cx:pt>
          <cx:pt idx="39081">26609</cx:pt>
          <cx:pt idx="39082">26594</cx:pt>
          <cx:pt idx="39083">26569</cx:pt>
          <cx:pt idx="39084">26568</cx:pt>
          <cx:pt idx="39085">26555</cx:pt>
          <cx:pt idx="39086">26548</cx:pt>
          <cx:pt idx="39087">26521</cx:pt>
          <cx:pt idx="39088">26519</cx:pt>
          <cx:pt idx="39089">26519</cx:pt>
          <cx:pt idx="39090">26506</cx:pt>
          <cx:pt idx="39091">26482</cx:pt>
          <cx:pt idx="39092">26480</cx:pt>
          <cx:pt idx="39093">26438</cx:pt>
          <cx:pt idx="39094">26424</cx:pt>
          <cx:pt idx="39095">26395</cx:pt>
          <cx:pt idx="39096">26390</cx:pt>
          <cx:pt idx="39097">26389</cx:pt>
          <cx:pt idx="39098">26372</cx:pt>
          <cx:pt idx="39099">26315</cx:pt>
          <cx:pt idx="39100">26293</cx:pt>
          <cx:pt idx="39101">26282</cx:pt>
          <cx:pt idx="39102">26270</cx:pt>
          <cx:pt idx="39103">26270</cx:pt>
          <cx:pt idx="39104">26269</cx:pt>
          <cx:pt idx="39105">26268</cx:pt>
          <cx:pt idx="39106">26263</cx:pt>
          <cx:pt idx="39107">26232</cx:pt>
          <cx:pt idx="39108">26224</cx:pt>
          <cx:pt idx="39109">26186</cx:pt>
          <cx:pt idx="39110">26184</cx:pt>
          <cx:pt idx="39111">26171</cx:pt>
          <cx:pt idx="39112">26159</cx:pt>
          <cx:pt idx="39113">26123</cx:pt>
          <cx:pt idx="39114">26117</cx:pt>
          <cx:pt idx="39115">26105</cx:pt>
          <cx:pt idx="39116">26099</cx:pt>
          <cx:pt idx="39117">26096</cx:pt>
          <cx:pt idx="39118">26083</cx:pt>
          <cx:pt idx="39119">26039</cx:pt>
          <cx:pt idx="39120">26037</cx:pt>
          <cx:pt idx="39121">26005</cx:pt>
          <cx:pt idx="39122">26004</cx:pt>
          <cx:pt idx="39123">25986</cx:pt>
          <cx:pt idx="39124">25969</cx:pt>
          <cx:pt idx="39125">25963</cx:pt>
          <cx:pt idx="39126">25954</cx:pt>
          <cx:pt idx="39127">25953</cx:pt>
          <cx:pt idx="39128">25947</cx:pt>
          <cx:pt idx="39129">25916</cx:pt>
          <cx:pt idx="39130">25906</cx:pt>
          <cx:pt idx="39131">25900</cx:pt>
          <cx:pt idx="39132">25896</cx:pt>
          <cx:pt idx="39133">25887</cx:pt>
          <cx:pt idx="39134">25884</cx:pt>
          <cx:pt idx="39135">25881</cx:pt>
          <cx:pt idx="39136">25863</cx:pt>
          <cx:pt idx="39137">25840</cx:pt>
          <cx:pt idx="39138">25816</cx:pt>
          <cx:pt idx="39139">25813</cx:pt>
          <cx:pt idx="39140">25786</cx:pt>
          <cx:pt idx="39141">25782</cx:pt>
          <cx:pt idx="39142">25757</cx:pt>
          <cx:pt idx="39143">25730</cx:pt>
          <cx:pt idx="39144">25710</cx:pt>
          <cx:pt idx="39145">25685</cx:pt>
          <cx:pt idx="39146">25674</cx:pt>
          <cx:pt idx="39147">25656</cx:pt>
          <cx:pt idx="39148">25651</cx:pt>
          <cx:pt idx="39149">25626</cx:pt>
          <cx:pt idx="39150">25615</cx:pt>
          <cx:pt idx="39151">25588</cx:pt>
          <cx:pt idx="39152">25581</cx:pt>
          <cx:pt idx="39153">25575</cx:pt>
          <cx:pt idx="39154">25570</cx:pt>
          <cx:pt idx="39155">25550</cx:pt>
          <cx:pt idx="39156">25542</cx:pt>
          <cx:pt idx="39157">25518</cx:pt>
          <cx:pt idx="39158">25518</cx:pt>
          <cx:pt idx="39159">25474</cx:pt>
          <cx:pt idx="39160">25468</cx:pt>
          <cx:pt idx="39161">25468</cx:pt>
          <cx:pt idx="39162">25445</cx:pt>
          <cx:pt idx="39163">25438</cx:pt>
          <cx:pt idx="39164">25436</cx:pt>
          <cx:pt idx="39165">25430</cx:pt>
          <cx:pt idx="39166">25413</cx:pt>
          <cx:pt idx="39167">25407</cx:pt>
          <cx:pt idx="39168">25355</cx:pt>
          <cx:pt idx="39169">25348</cx:pt>
          <cx:pt idx="39170">25337</cx:pt>
          <cx:pt idx="39171">25262</cx:pt>
          <cx:pt idx="39172">25234</cx:pt>
          <cx:pt idx="39173">25226</cx:pt>
          <cx:pt idx="39174">25224</cx:pt>
          <cx:pt idx="39175">25220</cx:pt>
          <cx:pt idx="39176">25196</cx:pt>
          <cx:pt idx="39177">25193</cx:pt>
          <cx:pt idx="39178">25184</cx:pt>
          <cx:pt idx="39179">25175</cx:pt>
          <cx:pt idx="39180">25160</cx:pt>
          <cx:pt idx="39181">25157</cx:pt>
          <cx:pt idx="39182">25150</cx:pt>
          <cx:pt idx="39183">25141</cx:pt>
          <cx:pt idx="39184">25136</cx:pt>
          <cx:pt idx="39185">25128</cx:pt>
          <cx:pt idx="39186">25118</cx:pt>
          <cx:pt idx="39187">25117</cx:pt>
          <cx:pt idx="39188">25101</cx:pt>
          <cx:pt idx="39189">25086</cx:pt>
          <cx:pt idx="39190">25044</cx:pt>
          <cx:pt idx="39191">25032</cx:pt>
          <cx:pt idx="39192">25022</cx:pt>
          <cx:pt idx="39193">25006</cx:pt>
          <cx:pt idx="39194">24989</cx:pt>
          <cx:pt idx="39195">24987</cx:pt>
          <cx:pt idx="39196">24983</cx:pt>
          <cx:pt idx="39197">24982</cx:pt>
          <cx:pt idx="39198">24968</cx:pt>
          <cx:pt idx="39199">24955</cx:pt>
          <cx:pt idx="39200">24940</cx:pt>
          <cx:pt idx="39201">24938</cx:pt>
          <cx:pt idx="39202">24935</cx:pt>
          <cx:pt idx="39203">24878</cx:pt>
          <cx:pt idx="39204">24867</cx:pt>
          <cx:pt idx="39205">24858</cx:pt>
          <cx:pt idx="39206">24826</cx:pt>
          <cx:pt idx="39207">24800</cx:pt>
          <cx:pt idx="39208">24753</cx:pt>
          <cx:pt idx="39209">24736</cx:pt>
          <cx:pt idx="39210">24719</cx:pt>
          <cx:pt idx="39211">24711</cx:pt>
          <cx:pt idx="39212">24706</cx:pt>
          <cx:pt idx="39213">24688</cx:pt>
          <cx:pt idx="39214">24670</cx:pt>
          <cx:pt idx="39215">24666</cx:pt>
          <cx:pt idx="39216">24665</cx:pt>
          <cx:pt idx="39217">24661</cx:pt>
          <cx:pt idx="39218">24652</cx:pt>
          <cx:pt idx="39219">24630</cx:pt>
          <cx:pt idx="39220">24597</cx:pt>
          <cx:pt idx="39221">24588</cx:pt>
          <cx:pt idx="39222">24576</cx:pt>
          <cx:pt idx="39223">24575</cx:pt>
          <cx:pt idx="39224">24565</cx:pt>
          <cx:pt idx="39225">24559</cx:pt>
          <cx:pt idx="39226">24520</cx:pt>
          <cx:pt idx="39227">24505</cx:pt>
          <cx:pt idx="39228">24478</cx:pt>
          <cx:pt idx="39229">24476</cx:pt>
          <cx:pt idx="39230">24475</cx:pt>
          <cx:pt idx="39231">24466</cx:pt>
          <cx:pt idx="39232">24442</cx:pt>
          <cx:pt idx="39233">24440</cx:pt>
          <cx:pt idx="39234">24360</cx:pt>
          <cx:pt idx="39235">24353</cx:pt>
          <cx:pt idx="39236">24349</cx:pt>
          <cx:pt idx="39237">24328</cx:pt>
          <cx:pt idx="39238">24310</cx:pt>
          <cx:pt idx="39239">24291</cx:pt>
          <cx:pt idx="39240">24276</cx:pt>
          <cx:pt idx="39241">24269</cx:pt>
          <cx:pt idx="39242">24255</cx:pt>
          <cx:pt idx="39243">24236</cx:pt>
          <cx:pt idx="39244">24208</cx:pt>
          <cx:pt idx="39245">24118</cx:pt>
          <cx:pt idx="39246">24094</cx:pt>
          <cx:pt idx="39247">24091</cx:pt>
          <cx:pt idx="39248">24086</cx:pt>
          <cx:pt idx="39249">24049</cx:pt>
          <cx:pt idx="39250">24046</cx:pt>
          <cx:pt idx="39251">24037</cx:pt>
          <cx:pt idx="39252">24029</cx:pt>
          <cx:pt idx="39253">23974</cx:pt>
          <cx:pt idx="39254">23972</cx:pt>
          <cx:pt idx="39255">23963</cx:pt>
          <cx:pt idx="39256">23941</cx:pt>
          <cx:pt idx="39257">23926</cx:pt>
          <cx:pt idx="39258">23890</cx:pt>
          <cx:pt idx="39259">23879</cx:pt>
          <cx:pt idx="39260">23853</cx:pt>
          <cx:pt idx="39261">23849</cx:pt>
          <cx:pt idx="39262">23836</cx:pt>
          <cx:pt idx="39263">23835</cx:pt>
          <cx:pt idx="39264">23831</cx:pt>
          <cx:pt idx="39265">23825</cx:pt>
          <cx:pt idx="39266">23804</cx:pt>
          <cx:pt idx="39267">23796</cx:pt>
          <cx:pt idx="39268">23795</cx:pt>
          <cx:pt idx="39269">23758</cx:pt>
          <cx:pt idx="39270">23748</cx:pt>
          <cx:pt idx="39271">23744</cx:pt>
          <cx:pt idx="39272">23742</cx:pt>
          <cx:pt idx="39273">23717</cx:pt>
          <cx:pt idx="39274">23705</cx:pt>
          <cx:pt idx="39275">23702</cx:pt>
          <cx:pt idx="39276">23672</cx:pt>
          <cx:pt idx="39277">23662</cx:pt>
          <cx:pt idx="39278">23660</cx:pt>
          <cx:pt idx="39279">23647</cx:pt>
          <cx:pt idx="39280">23634</cx:pt>
          <cx:pt idx="39281">23630</cx:pt>
          <cx:pt idx="39282">23616</cx:pt>
          <cx:pt idx="39283">23602</cx:pt>
          <cx:pt idx="39284">23573</cx:pt>
          <cx:pt idx="39285">23553</cx:pt>
          <cx:pt idx="39286">23525</cx:pt>
          <cx:pt idx="39287">23514</cx:pt>
          <cx:pt idx="39288">23482</cx:pt>
          <cx:pt idx="39289">23460</cx:pt>
          <cx:pt idx="39290">23400</cx:pt>
          <cx:pt idx="39291">23362</cx:pt>
          <cx:pt idx="39292">23359</cx:pt>
          <cx:pt idx="39293">23325</cx:pt>
          <cx:pt idx="39294">23299</cx:pt>
          <cx:pt idx="39295">23280</cx:pt>
          <cx:pt idx="39296">23235</cx:pt>
          <cx:pt idx="39297">23232</cx:pt>
          <cx:pt idx="39298">23228</cx:pt>
          <cx:pt idx="39299">23211</cx:pt>
          <cx:pt idx="39300">23181</cx:pt>
          <cx:pt idx="39301">23160</cx:pt>
          <cx:pt idx="39302">23144</cx:pt>
          <cx:pt idx="39303">23124</cx:pt>
          <cx:pt idx="39304">23122</cx:pt>
          <cx:pt idx="39305">23106</cx:pt>
          <cx:pt idx="39306">23087</cx:pt>
          <cx:pt idx="39307">23085</cx:pt>
          <cx:pt idx="39308">23060</cx:pt>
          <cx:pt idx="39309">23057</cx:pt>
          <cx:pt idx="39310">23057</cx:pt>
          <cx:pt idx="39311">23057</cx:pt>
          <cx:pt idx="39312">23045</cx:pt>
          <cx:pt idx="39313">23041</cx:pt>
          <cx:pt idx="39314">23028</cx:pt>
          <cx:pt idx="39315">23023</cx:pt>
          <cx:pt idx="39316">22999</cx:pt>
          <cx:pt idx="39317">22998</cx:pt>
          <cx:pt idx="39318">22989</cx:pt>
          <cx:pt idx="39319">22978</cx:pt>
          <cx:pt idx="39320">22956</cx:pt>
          <cx:pt idx="39321">22934</cx:pt>
          <cx:pt idx="39322">22922</cx:pt>
          <cx:pt idx="39323">22922</cx:pt>
          <cx:pt idx="39324">22914</cx:pt>
          <cx:pt idx="39325">22866</cx:pt>
          <cx:pt idx="39326">22865</cx:pt>
          <cx:pt idx="39327">22862</cx:pt>
          <cx:pt idx="39328">22855</cx:pt>
          <cx:pt idx="39329">22855</cx:pt>
          <cx:pt idx="39330">22836</cx:pt>
          <cx:pt idx="39331">22829</cx:pt>
          <cx:pt idx="39332">22809</cx:pt>
          <cx:pt idx="39333">22790</cx:pt>
          <cx:pt idx="39334">22790</cx:pt>
          <cx:pt idx="39335">22740</cx:pt>
          <cx:pt idx="39336">22736</cx:pt>
          <cx:pt idx="39337">22733</cx:pt>
          <cx:pt idx="39338">22731</cx:pt>
          <cx:pt idx="39339">22723</cx:pt>
          <cx:pt idx="39340">22722</cx:pt>
          <cx:pt idx="39341">22715</cx:pt>
          <cx:pt idx="39342">22715</cx:pt>
          <cx:pt idx="39343">22659</cx:pt>
          <cx:pt idx="39344">22656</cx:pt>
          <cx:pt idx="39345">22655</cx:pt>
          <cx:pt idx="39346">22631</cx:pt>
          <cx:pt idx="39347">22615</cx:pt>
          <cx:pt idx="39348">22614</cx:pt>
          <cx:pt idx="39349">22589</cx:pt>
          <cx:pt idx="39350">22588</cx:pt>
          <cx:pt idx="39351">22588</cx:pt>
          <cx:pt idx="39352">22527</cx:pt>
          <cx:pt idx="39353">22478</cx:pt>
          <cx:pt idx="39354">22474</cx:pt>
          <cx:pt idx="39355">22447</cx:pt>
          <cx:pt idx="39356">22439</cx:pt>
          <cx:pt idx="39357">22438</cx:pt>
          <cx:pt idx="39358">22386</cx:pt>
          <cx:pt idx="39359">22355</cx:pt>
          <cx:pt idx="39360">22343</cx:pt>
          <cx:pt idx="39361">22331</cx:pt>
          <cx:pt idx="39362">22313</cx:pt>
          <cx:pt idx="39363">22296</cx:pt>
          <cx:pt idx="39364">22279</cx:pt>
          <cx:pt idx="39365">22267</cx:pt>
          <cx:pt idx="39366">22264</cx:pt>
          <cx:pt idx="39367">22238</cx:pt>
          <cx:pt idx="39368">22215</cx:pt>
          <cx:pt idx="39369">22208</cx:pt>
          <cx:pt idx="39370">22195</cx:pt>
          <cx:pt idx="39371">22195</cx:pt>
          <cx:pt idx="39372">22183</cx:pt>
          <cx:pt idx="39373">22173</cx:pt>
          <cx:pt idx="39374">22156</cx:pt>
          <cx:pt idx="39375">22141</cx:pt>
          <cx:pt idx="39376">22133</cx:pt>
          <cx:pt idx="39377">22132</cx:pt>
          <cx:pt idx="39378">22120</cx:pt>
          <cx:pt idx="39379">22114</cx:pt>
          <cx:pt idx="39380">22113</cx:pt>
          <cx:pt idx="39381">22113</cx:pt>
          <cx:pt idx="39382">22097</cx:pt>
          <cx:pt idx="39383">22069</cx:pt>
          <cx:pt idx="39384">22066</cx:pt>
          <cx:pt idx="39385">22060</cx:pt>
          <cx:pt idx="39386">22059</cx:pt>
          <cx:pt idx="39387">22043</cx:pt>
          <cx:pt idx="39388">22003</cx:pt>
          <cx:pt idx="39389">22000</cx:pt>
          <cx:pt idx="39390">22000</cx:pt>
          <cx:pt idx="39391">21999</cx:pt>
          <cx:pt idx="39392">21946</cx:pt>
          <cx:pt idx="39393">21945</cx:pt>
          <cx:pt idx="39394">21943</cx:pt>
          <cx:pt idx="39395">21900</cx:pt>
          <cx:pt idx="39396">21900</cx:pt>
          <cx:pt idx="39397">21900</cx:pt>
          <cx:pt idx="39398">21898</cx:pt>
          <cx:pt idx="39399">21897</cx:pt>
          <cx:pt idx="39400">21894</cx:pt>
          <cx:pt idx="39401">21894</cx:pt>
          <cx:pt idx="39402">21886</cx:pt>
          <cx:pt idx="39403">21857</cx:pt>
          <cx:pt idx="39404">21851</cx:pt>
          <cx:pt idx="39405">21843</cx:pt>
          <cx:pt idx="39406">21839</cx:pt>
          <cx:pt idx="39407">21836</cx:pt>
          <cx:pt idx="39408">21825</cx:pt>
          <cx:pt idx="39409">21823</cx:pt>
          <cx:pt idx="39410">21801</cx:pt>
          <cx:pt idx="39411">21782</cx:pt>
          <cx:pt idx="39412">21704</cx:pt>
          <cx:pt idx="39413">21702</cx:pt>
          <cx:pt idx="39414">21690</cx:pt>
          <cx:pt idx="39415">21687</cx:pt>
          <cx:pt idx="39416">21686</cx:pt>
          <cx:pt idx="39417">21671</cx:pt>
          <cx:pt idx="39418">21660</cx:pt>
          <cx:pt idx="39419">21642</cx:pt>
          <cx:pt idx="39420">21616</cx:pt>
          <cx:pt idx="39421">21607</cx:pt>
          <cx:pt idx="39422">21602</cx:pt>
          <cx:pt idx="39423">21595</cx:pt>
          <cx:pt idx="39424">21594</cx:pt>
          <cx:pt idx="39425">21580</cx:pt>
          <cx:pt idx="39426">21577</cx:pt>
          <cx:pt idx="39427">21555</cx:pt>
          <cx:pt idx="39428">21550</cx:pt>
          <cx:pt idx="39429">21533</cx:pt>
          <cx:pt idx="39430">21529</cx:pt>
          <cx:pt idx="39431">21528</cx:pt>
          <cx:pt idx="39432">21527</cx:pt>
          <cx:pt idx="39433">21497</cx:pt>
          <cx:pt idx="39434">21481</cx:pt>
          <cx:pt idx="39435">21479</cx:pt>
          <cx:pt idx="39436">21475</cx:pt>
          <cx:pt idx="39437">21406</cx:pt>
          <cx:pt idx="39438">21364</cx:pt>
          <cx:pt idx="39439">21349</cx:pt>
          <cx:pt idx="39440">21341</cx:pt>
          <cx:pt idx="39441">21339</cx:pt>
          <cx:pt idx="39442">21334</cx:pt>
          <cx:pt idx="39443">21331</cx:pt>
          <cx:pt idx="39444">21331</cx:pt>
          <cx:pt idx="39445">21301</cx:pt>
          <cx:pt idx="39446">21295</cx:pt>
          <cx:pt idx="39447">21286</cx:pt>
          <cx:pt idx="39448">21282</cx:pt>
          <cx:pt idx="39449">21235</cx:pt>
          <cx:pt idx="39450">21225</cx:pt>
          <cx:pt idx="39451">21207</cx:pt>
          <cx:pt idx="39452">21195</cx:pt>
          <cx:pt idx="39453">21193</cx:pt>
          <cx:pt idx="39454">21182</cx:pt>
          <cx:pt idx="39455">21140</cx:pt>
          <cx:pt idx="39456">21108</cx:pt>
          <cx:pt idx="39457">21107</cx:pt>
          <cx:pt idx="39458">21106</cx:pt>
          <cx:pt idx="39459">21092</cx:pt>
          <cx:pt idx="39460">21085</cx:pt>
          <cx:pt idx="39461">21077</cx:pt>
          <cx:pt idx="39462">21065</cx:pt>
          <cx:pt idx="39463">21031</cx:pt>
          <cx:pt idx="39464">21017</cx:pt>
          <cx:pt idx="39465">20980</cx:pt>
          <cx:pt idx="39466">20957</cx:pt>
          <cx:pt idx="39467">20918</cx:pt>
          <cx:pt idx="39468">20907</cx:pt>
          <cx:pt idx="39469">20906</cx:pt>
          <cx:pt idx="39470">20868</cx:pt>
          <cx:pt idx="39471">20849</cx:pt>
          <cx:pt idx="39472">20846</cx:pt>
          <cx:pt idx="39473">20843</cx:pt>
          <cx:pt idx="39474">20834</cx:pt>
          <cx:pt idx="39475">20825</cx:pt>
          <cx:pt idx="39476">20807</cx:pt>
          <cx:pt idx="39477">20786</cx:pt>
          <cx:pt idx="39478">20760</cx:pt>
          <cx:pt idx="39479">20733</cx:pt>
          <cx:pt idx="39480">20732</cx:pt>
          <cx:pt idx="39481">20726</cx:pt>
          <cx:pt idx="39482">20723</cx:pt>
          <cx:pt idx="39483">20701</cx:pt>
          <cx:pt idx="39484">20698</cx:pt>
          <cx:pt idx="39485">20690</cx:pt>
          <cx:pt idx="39486">20687</cx:pt>
          <cx:pt idx="39487">20677</cx:pt>
          <cx:pt idx="39488">20669</cx:pt>
          <cx:pt idx="39489">20653</cx:pt>
          <cx:pt idx="39490">20652</cx:pt>
          <cx:pt idx="39491">20648</cx:pt>
          <cx:pt idx="39492">20629</cx:pt>
          <cx:pt idx="39493">20617</cx:pt>
          <cx:pt idx="39494">20597</cx:pt>
          <cx:pt idx="39495">20596</cx:pt>
          <cx:pt idx="39496">20595</cx:pt>
          <cx:pt idx="39497">20576</cx:pt>
          <cx:pt idx="39498">20561</cx:pt>
          <cx:pt idx="39499">20557</cx:pt>
          <cx:pt idx="39500">20555</cx:pt>
          <cx:pt idx="39501">20545</cx:pt>
          <cx:pt idx="39502">20534</cx:pt>
          <cx:pt idx="39503">20528</cx:pt>
          <cx:pt idx="39504">20525</cx:pt>
          <cx:pt idx="39505">20504</cx:pt>
          <cx:pt idx="39506">20436</cx:pt>
          <cx:pt idx="39507">20330</cx:pt>
          <cx:pt idx="39508">20319</cx:pt>
          <cx:pt idx="39509">20262</cx:pt>
          <cx:pt idx="39510">20260</cx:pt>
          <cx:pt idx="39511">20254</cx:pt>
          <cx:pt idx="39512">20239</cx:pt>
          <cx:pt idx="39513">20235</cx:pt>
          <cx:pt idx="39514">20217</cx:pt>
          <cx:pt idx="39515">20179</cx:pt>
          <cx:pt idx="39516">20168</cx:pt>
          <cx:pt idx="39517">20163</cx:pt>
          <cx:pt idx="39518">20137</cx:pt>
          <cx:pt idx="39519">20133</cx:pt>
          <cx:pt idx="39520">20123</cx:pt>
          <cx:pt idx="39521">20118</cx:pt>
          <cx:pt idx="39522">20108</cx:pt>
          <cx:pt idx="39523">20107</cx:pt>
          <cx:pt idx="39524">20107</cx:pt>
          <cx:pt idx="39525">20059</cx:pt>
          <cx:pt idx="39526">20053</cx:pt>
          <cx:pt idx="39527">20049</cx:pt>
          <cx:pt idx="39528">20042</cx:pt>
          <cx:pt idx="39529">19997</cx:pt>
          <cx:pt idx="39530">19975</cx:pt>
          <cx:pt idx="39531">19974</cx:pt>
          <cx:pt idx="39532">19967</cx:pt>
          <cx:pt idx="39533">19967</cx:pt>
          <cx:pt idx="39534">19945</cx:pt>
          <cx:pt idx="39535">19936</cx:pt>
          <cx:pt idx="39536">19911</cx:pt>
          <cx:pt idx="39537">19859</cx:pt>
          <cx:pt idx="39538">19827</cx:pt>
          <cx:pt idx="39539">19777</cx:pt>
          <cx:pt idx="39540">19743</cx:pt>
          <cx:pt idx="39541">19738</cx:pt>
          <cx:pt idx="39542">19732</cx:pt>
          <cx:pt idx="39543">19730</cx:pt>
          <cx:pt idx="39544">19729</cx:pt>
          <cx:pt idx="39545">19711</cx:pt>
          <cx:pt idx="39546">19700</cx:pt>
          <cx:pt idx="39547">19691</cx:pt>
          <cx:pt idx="39548">19686</cx:pt>
          <cx:pt idx="39549">19675</cx:pt>
          <cx:pt idx="39550">19658</cx:pt>
          <cx:pt idx="39551">19649</cx:pt>
          <cx:pt idx="39552">19646</cx:pt>
          <cx:pt idx="39553">19642</cx:pt>
          <cx:pt idx="39554">19572</cx:pt>
          <cx:pt idx="39555">19535</cx:pt>
          <cx:pt idx="39556">19534</cx:pt>
          <cx:pt idx="39557">19520</cx:pt>
          <cx:pt idx="39558">19488</cx:pt>
          <cx:pt idx="39559">19484</cx:pt>
          <cx:pt idx="39560">19481</cx:pt>
          <cx:pt idx="39561">19478</cx:pt>
          <cx:pt idx="39562">19473</cx:pt>
          <cx:pt idx="39563">19439</cx:pt>
          <cx:pt idx="39564">19437</cx:pt>
          <cx:pt idx="39565">19423</cx:pt>
          <cx:pt idx="39566">19418</cx:pt>
          <cx:pt idx="39567">19410</cx:pt>
          <cx:pt idx="39568">19398</cx:pt>
          <cx:pt idx="39569">19329</cx:pt>
          <cx:pt idx="39570">19311</cx:pt>
          <cx:pt idx="39571">19305</cx:pt>
          <cx:pt idx="39572">19303</cx:pt>
          <cx:pt idx="39573">19281</cx:pt>
          <cx:pt idx="39574">19266</cx:pt>
          <cx:pt idx="39575">19230</cx:pt>
          <cx:pt idx="39576">19169</cx:pt>
          <cx:pt idx="39577">19138</cx:pt>
          <cx:pt idx="39578">19129</cx:pt>
          <cx:pt idx="39579">19109</cx:pt>
          <cx:pt idx="39580">19094</cx:pt>
          <cx:pt idx="39581">19088</cx:pt>
          <cx:pt idx="39582">19069</cx:pt>
          <cx:pt idx="39583">19063</cx:pt>
          <cx:pt idx="39584">19056</cx:pt>
          <cx:pt idx="39585">19047</cx:pt>
          <cx:pt idx="39586">19024</cx:pt>
          <cx:pt idx="39587">19009</cx:pt>
          <cx:pt idx="39588">19008</cx:pt>
          <cx:pt idx="39589">19003</cx:pt>
          <cx:pt idx="39590">18984</cx:pt>
          <cx:pt idx="39591">18982</cx:pt>
          <cx:pt idx="39592">18952</cx:pt>
          <cx:pt idx="39593">18947</cx:pt>
          <cx:pt idx="39594">18940</cx:pt>
          <cx:pt idx="39595">18935</cx:pt>
          <cx:pt idx="39596">18931</cx:pt>
          <cx:pt idx="39597">18930</cx:pt>
          <cx:pt idx="39598">18922</cx:pt>
          <cx:pt idx="39599">18870</cx:pt>
          <cx:pt idx="39600">18869</cx:pt>
          <cx:pt idx="39601">18863</cx:pt>
          <cx:pt idx="39602">18863</cx:pt>
          <cx:pt idx="39603">18846</cx:pt>
          <cx:pt idx="39604">18814</cx:pt>
          <cx:pt idx="39605">18782</cx:pt>
          <cx:pt idx="39606">18767</cx:pt>
          <cx:pt idx="39607">18764</cx:pt>
          <cx:pt idx="39608">18757</cx:pt>
          <cx:pt idx="39609">18748</cx:pt>
          <cx:pt idx="39610">18738</cx:pt>
          <cx:pt idx="39611">18687</cx:pt>
          <cx:pt idx="39612">18665</cx:pt>
          <cx:pt idx="39613">18628</cx:pt>
          <cx:pt idx="39614">18624</cx:pt>
          <cx:pt idx="39615">18621</cx:pt>
          <cx:pt idx="39616">18601</cx:pt>
          <cx:pt idx="39617">18591</cx:pt>
          <cx:pt idx="39618">18571</cx:pt>
          <cx:pt idx="39619">18512</cx:pt>
          <cx:pt idx="39620">18511</cx:pt>
          <cx:pt idx="39621">18484</cx:pt>
          <cx:pt idx="39622">18474</cx:pt>
          <cx:pt idx="39623">18467</cx:pt>
          <cx:pt idx="39624">18462</cx:pt>
          <cx:pt idx="39625">18453</cx:pt>
          <cx:pt idx="39626">18418</cx:pt>
          <cx:pt idx="39627">18416</cx:pt>
          <cx:pt idx="39628">18406</cx:pt>
          <cx:pt idx="39629">18373</cx:pt>
          <cx:pt idx="39630">18356</cx:pt>
          <cx:pt idx="39631">18347</cx:pt>
          <cx:pt idx="39632">18345</cx:pt>
          <cx:pt idx="39633">18339</cx:pt>
          <cx:pt idx="39634">18336</cx:pt>
          <cx:pt idx="39635">18320</cx:pt>
          <cx:pt idx="39636">18311</cx:pt>
          <cx:pt idx="39637">18304</cx:pt>
          <cx:pt idx="39638">18269</cx:pt>
          <cx:pt idx="39639">18266</cx:pt>
          <cx:pt idx="39640">18260</cx:pt>
          <cx:pt idx="39641">18253</cx:pt>
          <cx:pt idx="39642">18248</cx:pt>
          <cx:pt idx="39643">18247</cx:pt>
          <cx:pt idx="39644">18236</cx:pt>
          <cx:pt idx="39645">18219</cx:pt>
          <cx:pt idx="39646">18214</cx:pt>
          <cx:pt idx="39647">18183</cx:pt>
          <cx:pt idx="39648">18145</cx:pt>
          <cx:pt idx="39649">18103</cx:pt>
          <cx:pt idx="39650">18031</cx:pt>
          <cx:pt idx="39651">18025</cx:pt>
          <cx:pt idx="39652">18017</cx:pt>
          <cx:pt idx="39653">17986</cx:pt>
          <cx:pt idx="39654">17969</cx:pt>
          <cx:pt idx="39655">17968</cx:pt>
          <cx:pt idx="39656">17966</cx:pt>
          <cx:pt idx="39657">17956</cx:pt>
          <cx:pt idx="39658">17956</cx:pt>
          <cx:pt idx="39659">17952</cx:pt>
          <cx:pt idx="39660">17937</cx:pt>
          <cx:pt idx="39661">17929</cx:pt>
          <cx:pt idx="39662">17914</cx:pt>
          <cx:pt idx="39663">17912</cx:pt>
          <cx:pt idx="39664">17865</cx:pt>
          <cx:pt idx="39665">17862</cx:pt>
          <cx:pt idx="39666">17847</cx:pt>
          <cx:pt idx="39667">17831</cx:pt>
          <cx:pt idx="39668">17828</cx:pt>
          <cx:pt idx="39669">17826</cx:pt>
          <cx:pt idx="39670">17821</cx:pt>
          <cx:pt idx="39671">17807</cx:pt>
          <cx:pt idx="39672">17781</cx:pt>
          <cx:pt idx="39673">17772</cx:pt>
          <cx:pt idx="39674">17762</cx:pt>
          <cx:pt idx="39675">17744</cx:pt>
          <cx:pt idx="39676">17736</cx:pt>
          <cx:pt idx="39677">17728</cx:pt>
          <cx:pt idx="39678">17712</cx:pt>
          <cx:pt idx="39679">17673</cx:pt>
          <cx:pt idx="39680">17668</cx:pt>
          <cx:pt idx="39681">17617</cx:pt>
          <cx:pt idx="39682">17611</cx:pt>
          <cx:pt idx="39683">17584</cx:pt>
          <cx:pt idx="39684">17584</cx:pt>
          <cx:pt idx="39685">17570</cx:pt>
          <cx:pt idx="39686">17568</cx:pt>
          <cx:pt idx="39687">17564</cx:pt>
          <cx:pt idx="39688">17535</cx:pt>
          <cx:pt idx="39689">17520</cx:pt>
          <cx:pt idx="39690">17516</cx:pt>
          <cx:pt idx="39691">17505</cx:pt>
          <cx:pt idx="39692">17475</cx:pt>
          <cx:pt idx="39693">17469</cx:pt>
          <cx:pt idx="39694">17466</cx:pt>
          <cx:pt idx="39695">17427</cx:pt>
          <cx:pt idx="39696">17407</cx:pt>
          <cx:pt idx="39697">17405</cx:pt>
          <cx:pt idx="39698">17402</cx:pt>
          <cx:pt idx="39699">17384</cx:pt>
          <cx:pt idx="39700">17354</cx:pt>
          <cx:pt idx="39701">17340</cx:pt>
          <cx:pt idx="39702">17315</cx:pt>
          <cx:pt idx="39703">17306</cx:pt>
          <cx:pt idx="39704">17305</cx:pt>
          <cx:pt idx="39705">17292</cx:pt>
          <cx:pt idx="39706">17271</cx:pt>
          <cx:pt idx="39707">17265</cx:pt>
          <cx:pt idx="39708">17245</cx:pt>
          <cx:pt idx="39709">17214</cx:pt>
          <cx:pt idx="39710">17191</cx:pt>
          <cx:pt idx="39711">17189</cx:pt>
          <cx:pt idx="39712">17178</cx:pt>
          <cx:pt idx="39713">17160</cx:pt>
          <cx:pt idx="39714">17153</cx:pt>
          <cx:pt idx="39715">17134</cx:pt>
          <cx:pt idx="39716">17127</cx:pt>
          <cx:pt idx="39717">17112</cx:pt>
          <cx:pt idx="39718">17073</cx:pt>
          <cx:pt idx="39719">17061</cx:pt>
          <cx:pt idx="39720">17051</cx:pt>
          <cx:pt idx="39721">17049</cx:pt>
          <cx:pt idx="39722">17020</cx:pt>
          <cx:pt idx="39723">17010</cx:pt>
          <cx:pt idx="39724">16994</cx:pt>
          <cx:pt idx="39725">16990</cx:pt>
          <cx:pt idx="39726">16959</cx:pt>
          <cx:pt idx="39727">16949</cx:pt>
          <cx:pt idx="39728">16949</cx:pt>
          <cx:pt idx="39729">16921</cx:pt>
          <cx:pt idx="39730">16919</cx:pt>
          <cx:pt idx="39731">16910</cx:pt>
          <cx:pt idx="39732">16885</cx:pt>
          <cx:pt idx="39733">16874</cx:pt>
          <cx:pt idx="39734">16872</cx:pt>
          <cx:pt idx="39735">16848</cx:pt>
          <cx:pt idx="39736">16845</cx:pt>
          <cx:pt idx="39737">16844</cx:pt>
          <cx:pt idx="39738">16829</cx:pt>
          <cx:pt idx="39739">16825</cx:pt>
          <cx:pt idx="39740">16824</cx:pt>
          <cx:pt idx="39741">16812</cx:pt>
          <cx:pt idx="39742">16799</cx:pt>
          <cx:pt idx="39743">16797</cx:pt>
          <cx:pt idx="39744">16795</cx:pt>
          <cx:pt idx="39745">16788</cx:pt>
          <cx:pt idx="39746">16763</cx:pt>
          <cx:pt idx="39747">16754</cx:pt>
          <cx:pt idx="39748">16742</cx:pt>
          <cx:pt idx="39749">16709</cx:pt>
          <cx:pt idx="39750">16708</cx:pt>
          <cx:pt idx="39751">16698</cx:pt>
          <cx:pt idx="39752">16691</cx:pt>
          <cx:pt idx="39753">16681</cx:pt>
          <cx:pt idx="39754">16662</cx:pt>
          <cx:pt idx="39755">16662</cx:pt>
          <cx:pt idx="39756">16659</cx:pt>
          <cx:pt idx="39757">16644</cx:pt>
          <cx:pt idx="39758">16636</cx:pt>
          <cx:pt idx="39759">16631</cx:pt>
          <cx:pt idx="39760">16621</cx:pt>
          <cx:pt idx="39761">16618</cx:pt>
          <cx:pt idx="39762">16617</cx:pt>
          <cx:pt idx="39763">16616</cx:pt>
          <cx:pt idx="39764">16606</cx:pt>
          <cx:pt idx="39765">16597</cx:pt>
          <cx:pt idx="39766">16584</cx:pt>
          <cx:pt idx="39767">16574</cx:pt>
          <cx:pt idx="39768">16572</cx:pt>
          <cx:pt idx="39769">16564</cx:pt>
          <cx:pt idx="39770">16554</cx:pt>
          <cx:pt idx="39771">16546</cx:pt>
          <cx:pt idx="39772">16532</cx:pt>
          <cx:pt idx="39773">16513</cx:pt>
          <cx:pt idx="39774">16509</cx:pt>
          <cx:pt idx="39775">16486</cx:pt>
          <cx:pt idx="39776">16472</cx:pt>
          <cx:pt idx="39777">16457</cx:pt>
          <cx:pt idx="39778">16454</cx:pt>
          <cx:pt idx="39779">16449</cx:pt>
          <cx:pt idx="39780">16443</cx:pt>
          <cx:pt idx="39781">16433</cx:pt>
          <cx:pt idx="39782">16422</cx:pt>
          <cx:pt idx="39783">16408</cx:pt>
          <cx:pt idx="39784">16400</cx:pt>
          <cx:pt idx="39785">16387</cx:pt>
          <cx:pt idx="39786">16368</cx:pt>
          <cx:pt idx="39787">16337</cx:pt>
          <cx:pt idx="39788">16331</cx:pt>
          <cx:pt idx="39789">16322</cx:pt>
          <cx:pt idx="39790">16316</cx:pt>
          <cx:pt idx="39791">16308</cx:pt>
          <cx:pt idx="39792">16274</cx:pt>
          <cx:pt idx="39793">16264</cx:pt>
          <cx:pt idx="39794">16257</cx:pt>
          <cx:pt idx="39795">16245</cx:pt>
          <cx:pt idx="39796">16236</cx:pt>
          <cx:pt idx="39797">16226</cx:pt>
          <cx:pt idx="39798">16207</cx:pt>
          <cx:pt idx="39799">16169</cx:pt>
          <cx:pt idx="39800">16166</cx:pt>
          <cx:pt idx="39801">16150</cx:pt>
          <cx:pt idx="39802">16139</cx:pt>
          <cx:pt idx="39803">16109</cx:pt>
          <cx:pt idx="39804">16108</cx:pt>
          <cx:pt idx="39805">16078</cx:pt>
          <cx:pt idx="39806">16027</cx:pt>
          <cx:pt idx="39807">16023</cx:pt>
          <cx:pt idx="39808">16005</cx:pt>
          <cx:pt idx="39809">15992</cx:pt>
          <cx:pt idx="39810">15984</cx:pt>
          <cx:pt idx="39811">15951</cx:pt>
          <cx:pt idx="39812">15934</cx:pt>
          <cx:pt idx="39813">15913</cx:pt>
          <cx:pt idx="39814">15881</cx:pt>
          <cx:pt idx="39815">15880</cx:pt>
          <cx:pt idx="39816">15879</cx:pt>
          <cx:pt idx="39817">15873</cx:pt>
          <cx:pt idx="39818">15870</cx:pt>
          <cx:pt idx="39819">15858</cx:pt>
          <cx:pt idx="39820">15823</cx:pt>
          <cx:pt idx="39821">15812</cx:pt>
          <cx:pt idx="39822">15812</cx:pt>
          <cx:pt idx="39823">15807</cx:pt>
          <cx:pt idx="39824">15804</cx:pt>
          <cx:pt idx="39825">15800</cx:pt>
          <cx:pt idx="39826">15770</cx:pt>
          <cx:pt idx="39827">15753</cx:pt>
          <cx:pt idx="39828">15747</cx:pt>
          <cx:pt idx="39829">15746</cx:pt>
          <cx:pt idx="39830">15737</cx:pt>
          <cx:pt idx="39831">15703</cx:pt>
          <cx:pt idx="39832">15690</cx:pt>
          <cx:pt idx="39833">15676</cx:pt>
          <cx:pt idx="39834">15617</cx:pt>
          <cx:pt idx="39835">15616</cx:pt>
          <cx:pt idx="39836">15583</cx:pt>
          <cx:pt idx="39837">15575</cx:pt>
          <cx:pt idx="39838">15567</cx:pt>
          <cx:pt idx="39839">15557</cx:pt>
          <cx:pt idx="39840">15541</cx:pt>
          <cx:pt idx="39841">15537</cx:pt>
          <cx:pt idx="39842">15515</cx:pt>
          <cx:pt idx="39843">15511</cx:pt>
          <cx:pt idx="39844">15500</cx:pt>
          <cx:pt idx="39845">15483</cx:pt>
          <cx:pt idx="39846">15482</cx:pt>
          <cx:pt idx="39847">15479</cx:pt>
          <cx:pt idx="39848">15477</cx:pt>
          <cx:pt idx="39849">15460</cx:pt>
          <cx:pt idx="39850">15437</cx:pt>
          <cx:pt idx="39851">15431</cx:pt>
          <cx:pt idx="39852">15431</cx:pt>
          <cx:pt idx="39853">15417</cx:pt>
          <cx:pt idx="39854">15398</cx:pt>
          <cx:pt idx="39855">15397</cx:pt>
          <cx:pt idx="39856">15376</cx:pt>
          <cx:pt idx="39857">15374</cx:pt>
          <cx:pt idx="39858">15363</cx:pt>
          <cx:pt idx="39859">15331</cx:pt>
          <cx:pt idx="39860">15316</cx:pt>
          <cx:pt idx="39861">15276</cx:pt>
          <cx:pt idx="39862">15263</cx:pt>
          <cx:pt idx="39863">15261</cx:pt>
          <cx:pt idx="39864">15249</cx:pt>
          <cx:pt idx="39865">15248</cx:pt>
          <cx:pt idx="39866">15239</cx:pt>
          <cx:pt idx="39867">15219</cx:pt>
          <cx:pt idx="39868">15211</cx:pt>
          <cx:pt idx="39869">15159</cx:pt>
          <cx:pt idx="39870">15135</cx:pt>
          <cx:pt idx="39871">15124</cx:pt>
          <cx:pt idx="39872">15115</cx:pt>
          <cx:pt idx="39873">15110</cx:pt>
          <cx:pt idx="39874">15094</cx:pt>
          <cx:pt idx="39875">15090</cx:pt>
          <cx:pt idx="39876">15087</cx:pt>
          <cx:pt idx="39877">15076</cx:pt>
          <cx:pt idx="39878">15046</cx:pt>
          <cx:pt idx="39879">15030</cx:pt>
          <cx:pt idx="39880">15027</cx:pt>
          <cx:pt idx="39881">15008</cx:pt>
          <cx:pt idx="39882">14940</cx:pt>
          <cx:pt idx="39883">14939</cx:pt>
          <cx:pt idx="39884">14901</cx:pt>
          <cx:pt idx="39885">14888</cx:pt>
          <cx:pt idx="39886">14873</cx:pt>
          <cx:pt idx="39887">14851</cx:pt>
          <cx:pt idx="39888">14846</cx:pt>
          <cx:pt idx="39889">14824</cx:pt>
          <cx:pt idx="39890">14816</cx:pt>
          <cx:pt idx="39891">14816</cx:pt>
          <cx:pt idx="39892">14775</cx:pt>
          <cx:pt idx="39893">14669</cx:pt>
          <cx:pt idx="39894">14630</cx:pt>
          <cx:pt idx="39895">14617</cx:pt>
          <cx:pt idx="39896">14615</cx:pt>
          <cx:pt idx="39897">14593</cx:pt>
          <cx:pt idx="39898">14592</cx:pt>
          <cx:pt idx="39899">14566</cx:pt>
          <cx:pt idx="39900">14555</cx:pt>
          <cx:pt idx="39901">14550</cx:pt>
          <cx:pt idx="39902">14539</cx:pt>
          <cx:pt idx="39903">14536</cx:pt>
          <cx:pt idx="39904">14505</cx:pt>
          <cx:pt idx="39905">14501</cx:pt>
          <cx:pt idx="39906">14492</cx:pt>
          <cx:pt idx="39907">14480</cx:pt>
          <cx:pt idx="39908">14455</cx:pt>
          <cx:pt idx="39909">14453</cx:pt>
          <cx:pt idx="39910">14431</cx:pt>
          <cx:pt idx="39911">14422</cx:pt>
          <cx:pt idx="39912">14420</cx:pt>
          <cx:pt idx="39913">14389</cx:pt>
          <cx:pt idx="39914">14359</cx:pt>
          <cx:pt idx="39915">14357</cx:pt>
          <cx:pt idx="39916">14303</cx:pt>
          <cx:pt idx="39917">14300</cx:pt>
          <cx:pt idx="39918">14294</cx:pt>
          <cx:pt idx="39919">14289</cx:pt>
          <cx:pt idx="39920">14286</cx:pt>
          <cx:pt idx="39921">14285</cx:pt>
          <cx:pt idx="39922">14249</cx:pt>
          <cx:pt idx="39923">14210</cx:pt>
          <cx:pt idx="39924">14201</cx:pt>
          <cx:pt idx="39925">14178</cx:pt>
          <cx:pt idx="39926">14165</cx:pt>
          <cx:pt idx="39927">14112</cx:pt>
          <cx:pt idx="39928">14106</cx:pt>
          <cx:pt idx="39929">14086</cx:pt>
          <cx:pt idx="39930">14082</cx:pt>
          <cx:pt idx="39931">14071</cx:pt>
          <cx:pt idx="39932">13991</cx:pt>
          <cx:pt idx="39933">13981</cx:pt>
          <cx:pt idx="39934">13949</cx:pt>
          <cx:pt idx="39935">13935</cx:pt>
          <cx:pt idx="39936">13922</cx:pt>
          <cx:pt idx="39937">13915</cx:pt>
          <cx:pt idx="39938">13910</cx:pt>
          <cx:pt idx="39939">13829</cx:pt>
          <cx:pt idx="39940">13798</cx:pt>
          <cx:pt idx="39941">13786</cx:pt>
          <cx:pt idx="39942">13767</cx:pt>
          <cx:pt idx="39943">13765</cx:pt>
          <cx:pt idx="39944">13761</cx:pt>
          <cx:pt idx="39945">13758</cx:pt>
          <cx:pt idx="39946">13742</cx:pt>
          <cx:pt idx="39947">13692</cx:pt>
          <cx:pt idx="39948">13690</cx:pt>
          <cx:pt idx="39949">13646</cx:pt>
          <cx:pt idx="39950">13610</cx:pt>
          <cx:pt idx="39951">13609</cx:pt>
          <cx:pt idx="39952">13600</cx:pt>
          <cx:pt idx="39953">13599</cx:pt>
          <cx:pt idx="39954">13594</cx:pt>
          <cx:pt idx="39955">13579</cx:pt>
          <cx:pt idx="39956">13568</cx:pt>
          <cx:pt idx="39957">13554</cx:pt>
          <cx:pt idx="39958">13548</cx:pt>
          <cx:pt idx="39959">13526</cx:pt>
          <cx:pt idx="39960">13518</cx:pt>
          <cx:pt idx="39961">13491</cx:pt>
          <cx:pt idx="39962">13489</cx:pt>
          <cx:pt idx="39963">13433</cx:pt>
          <cx:pt idx="39964">13425</cx:pt>
          <cx:pt idx="39965">13422</cx:pt>
          <cx:pt idx="39966">13421</cx:pt>
          <cx:pt idx="39967">13417</cx:pt>
          <cx:pt idx="39968">13416</cx:pt>
          <cx:pt idx="39969">13404</cx:pt>
          <cx:pt idx="39970">13397</cx:pt>
          <cx:pt idx="39971">13397</cx:pt>
          <cx:pt idx="39972">13383</cx:pt>
          <cx:pt idx="39973">13379</cx:pt>
          <cx:pt idx="39974">13324</cx:pt>
          <cx:pt idx="39975">13323</cx:pt>
          <cx:pt idx="39976">13300</cx:pt>
          <cx:pt idx="39977">13298</cx:pt>
          <cx:pt idx="39978">13293</cx:pt>
          <cx:pt idx="39979">13283</cx:pt>
          <cx:pt idx="39980">13283</cx:pt>
          <cx:pt idx="39981">13277</cx:pt>
          <cx:pt idx="39982">13275</cx:pt>
          <cx:pt idx="39983">13268</cx:pt>
          <cx:pt idx="39984">13244</cx:pt>
          <cx:pt idx="39985">13222</cx:pt>
          <cx:pt idx="39986">13197</cx:pt>
          <cx:pt idx="39987">13194</cx:pt>
          <cx:pt idx="39988">13185</cx:pt>
          <cx:pt idx="39989">13175</cx:pt>
          <cx:pt idx="39990">13164</cx:pt>
          <cx:pt idx="39991">13137</cx:pt>
          <cx:pt idx="39992">13130</cx:pt>
          <cx:pt idx="39993">13112</cx:pt>
          <cx:pt idx="39994">13110</cx:pt>
          <cx:pt idx="39995">13092</cx:pt>
          <cx:pt idx="39996">13085</cx:pt>
          <cx:pt idx="39997">13076</cx:pt>
          <cx:pt idx="39998">13035</cx:pt>
          <cx:pt idx="39999">13009</cx:pt>
          <cx:pt idx="40000">13008</cx:pt>
          <cx:pt idx="40001">12952</cx:pt>
          <cx:pt idx="40002">12951</cx:pt>
          <cx:pt idx="40003">12940</cx:pt>
          <cx:pt idx="40004">12933</cx:pt>
          <cx:pt idx="40005">12926</cx:pt>
          <cx:pt idx="40006">12902</cx:pt>
          <cx:pt idx="40007">12846</cx:pt>
          <cx:pt idx="40008">12844</cx:pt>
          <cx:pt idx="40009">12811</cx:pt>
          <cx:pt idx="40010">12807</cx:pt>
          <cx:pt idx="40011">12768</cx:pt>
          <cx:pt idx="40012">12763</cx:pt>
          <cx:pt idx="40013">12754</cx:pt>
          <cx:pt idx="40014">12749</cx:pt>
          <cx:pt idx="40015">12746</cx:pt>
          <cx:pt idx="40016">12740</cx:pt>
          <cx:pt idx="40017">12703</cx:pt>
          <cx:pt idx="40018">12686</cx:pt>
          <cx:pt idx="40019">12660</cx:pt>
          <cx:pt idx="40020">12646</cx:pt>
          <cx:pt idx="40021">12608</cx:pt>
          <cx:pt idx="40022">12603</cx:pt>
          <cx:pt idx="40023">12586</cx:pt>
          <cx:pt idx="40024">12523</cx:pt>
          <cx:pt idx="40025">12496</cx:pt>
          <cx:pt idx="40026">12494</cx:pt>
          <cx:pt idx="40027">12473</cx:pt>
          <cx:pt idx="40028">12472</cx:pt>
          <cx:pt idx="40029">12449</cx:pt>
          <cx:pt idx="40030">12423</cx:pt>
          <cx:pt idx="40031">12419</cx:pt>
          <cx:pt idx="40032">12411</cx:pt>
          <cx:pt idx="40033">12375</cx:pt>
          <cx:pt idx="40034">12334</cx:pt>
          <cx:pt idx="40035">12330</cx:pt>
          <cx:pt idx="40036">12318</cx:pt>
          <cx:pt idx="40037">12307</cx:pt>
          <cx:pt idx="40038">12298</cx:pt>
          <cx:pt idx="40039">12295</cx:pt>
          <cx:pt idx="40040">12264</cx:pt>
          <cx:pt idx="40041">12231</cx:pt>
          <cx:pt idx="40042">12205</cx:pt>
          <cx:pt idx="40043">12205</cx:pt>
          <cx:pt idx="40044">12170</cx:pt>
          <cx:pt idx="40045">12163</cx:pt>
          <cx:pt idx="40046">12123</cx:pt>
          <cx:pt idx="40047">12063</cx:pt>
          <cx:pt idx="40048">12014</cx:pt>
          <cx:pt idx="40049">12004</cx:pt>
          <cx:pt idx="40050">11983</cx:pt>
          <cx:pt idx="40051">11945</cx:pt>
          <cx:pt idx="40052">11941</cx:pt>
          <cx:pt idx="40053">11933</cx:pt>
          <cx:pt idx="40054">11928</cx:pt>
          <cx:pt idx="40055">11925</cx:pt>
          <cx:pt idx="40056">11914</cx:pt>
          <cx:pt idx="40057">11884</cx:pt>
          <cx:pt idx="40058">11862</cx:pt>
          <cx:pt idx="40059">11846</cx:pt>
          <cx:pt idx="40060">11840</cx:pt>
          <cx:pt idx="40061">11810</cx:pt>
          <cx:pt idx="40062">11802</cx:pt>
          <cx:pt idx="40063">11795</cx:pt>
          <cx:pt idx="40064">11791</cx:pt>
          <cx:pt idx="40065">11784</cx:pt>
          <cx:pt idx="40066">11763</cx:pt>
          <cx:pt idx="40067">11716</cx:pt>
          <cx:pt idx="40068">11696</cx:pt>
          <cx:pt idx="40069">11663</cx:pt>
          <cx:pt idx="40070">11649</cx:pt>
          <cx:pt idx="40071">11644</cx:pt>
          <cx:pt idx="40072">11642</cx:pt>
          <cx:pt idx="40073">11636</cx:pt>
          <cx:pt idx="40074">11634</cx:pt>
          <cx:pt idx="40075">11623</cx:pt>
          <cx:pt idx="40076">11580</cx:pt>
          <cx:pt idx="40077">11579</cx:pt>
          <cx:pt idx="40078">11575</cx:pt>
          <cx:pt idx="40079">11563</cx:pt>
          <cx:pt idx="40080">11562</cx:pt>
          <cx:pt idx="40081">11551</cx:pt>
          <cx:pt idx="40082">11551</cx:pt>
          <cx:pt idx="40083">11550</cx:pt>
          <cx:pt idx="40084">11549</cx:pt>
          <cx:pt idx="40085">11527</cx:pt>
          <cx:pt idx="40086">11516</cx:pt>
          <cx:pt idx="40087">11508</cx:pt>
          <cx:pt idx="40088">11499</cx:pt>
          <cx:pt idx="40089">11476</cx:pt>
          <cx:pt idx="40090">11457</cx:pt>
          <cx:pt idx="40091">11429</cx:pt>
          <cx:pt idx="40092">11425</cx:pt>
          <cx:pt idx="40093">11412</cx:pt>
          <cx:pt idx="40094">11408</cx:pt>
          <cx:pt idx="40095">11369</cx:pt>
          <cx:pt idx="40096">11276</cx:pt>
          <cx:pt idx="40097">11258</cx:pt>
          <cx:pt idx="40098">11240</cx:pt>
          <cx:pt idx="40099">11214</cx:pt>
          <cx:pt idx="40100">11210</cx:pt>
          <cx:pt idx="40101">11189</cx:pt>
          <cx:pt idx="40102">11123</cx:pt>
          <cx:pt idx="40103">11111</cx:pt>
          <cx:pt idx="40104">11109</cx:pt>
          <cx:pt idx="40105">11105</cx:pt>
          <cx:pt idx="40106">11068</cx:pt>
          <cx:pt idx="40107">11064</cx:pt>
          <cx:pt idx="40108">11054</cx:pt>
          <cx:pt idx="40109">11044</cx:pt>
          <cx:pt idx="40110">10999</cx:pt>
          <cx:pt idx="40111">10930</cx:pt>
          <cx:pt idx="40112">10929</cx:pt>
          <cx:pt idx="40113">10917</cx:pt>
          <cx:pt idx="40114">10912</cx:pt>
          <cx:pt idx="40115">10907</cx:pt>
          <cx:pt idx="40116">10907</cx:pt>
          <cx:pt idx="40117">10904</cx:pt>
          <cx:pt idx="40118">10891</cx:pt>
          <cx:pt idx="40119">10889</cx:pt>
          <cx:pt idx="40120">10887</cx:pt>
          <cx:pt idx="40121">10886</cx:pt>
          <cx:pt idx="40122">10878</cx:pt>
          <cx:pt idx="40123">10873</cx:pt>
          <cx:pt idx="40124">10871</cx:pt>
          <cx:pt idx="40125">10848</cx:pt>
          <cx:pt idx="40126">10831</cx:pt>
          <cx:pt idx="40127">10829</cx:pt>
          <cx:pt idx="40128">10822</cx:pt>
          <cx:pt idx="40129">10809</cx:pt>
          <cx:pt idx="40130">10803</cx:pt>
          <cx:pt idx="40131">10774</cx:pt>
          <cx:pt idx="40132">10759</cx:pt>
          <cx:pt idx="40133">10749</cx:pt>
          <cx:pt idx="40134">10700</cx:pt>
          <cx:pt idx="40135">10655</cx:pt>
          <cx:pt idx="40136">10649</cx:pt>
          <cx:pt idx="40137">10632</cx:pt>
          <cx:pt idx="40138">10622</cx:pt>
          <cx:pt idx="40139">10621</cx:pt>
          <cx:pt idx="40140">10613</cx:pt>
          <cx:pt idx="40141">10603</cx:pt>
          <cx:pt idx="40142">10602</cx:pt>
          <cx:pt idx="40143">10596</cx:pt>
          <cx:pt idx="40144">10586</cx:pt>
          <cx:pt idx="40145">10571</cx:pt>
          <cx:pt idx="40146">10567</cx:pt>
          <cx:pt idx="40147">10527</cx:pt>
          <cx:pt idx="40148">10516</cx:pt>
          <cx:pt idx="40149">10500</cx:pt>
          <cx:pt idx="40150">10458</cx:pt>
          <cx:pt idx="40151">10443</cx:pt>
          <cx:pt idx="40152">10438</cx:pt>
          <cx:pt idx="40153">10437</cx:pt>
          <cx:pt idx="40154">10436</cx:pt>
          <cx:pt idx="40155">10434</cx:pt>
          <cx:pt idx="40156">10408</cx:pt>
          <cx:pt idx="40157">10395</cx:pt>
          <cx:pt idx="40158">10394</cx:pt>
          <cx:pt idx="40159">10386</cx:pt>
          <cx:pt idx="40160">10383</cx:pt>
          <cx:pt idx="40161">10376</cx:pt>
          <cx:pt idx="40162">10372</cx:pt>
          <cx:pt idx="40163">10325</cx:pt>
          <cx:pt idx="40164">10319</cx:pt>
          <cx:pt idx="40165">10309</cx:pt>
          <cx:pt idx="40166">10301</cx:pt>
          <cx:pt idx="40167">10293</cx:pt>
          <cx:pt idx="40168">10291</cx:pt>
          <cx:pt idx="40169">10288</cx:pt>
          <cx:pt idx="40170">10272</cx:pt>
          <cx:pt idx="40171">10228</cx:pt>
          <cx:pt idx="40172">10214</cx:pt>
          <cx:pt idx="40173">10207</cx:pt>
          <cx:pt idx="40174">10185</cx:pt>
          <cx:pt idx="40175">10173</cx:pt>
          <cx:pt idx="40176">10164</cx:pt>
          <cx:pt idx="40177">10154</cx:pt>
          <cx:pt idx="40178">10119</cx:pt>
          <cx:pt idx="40179">10115</cx:pt>
          <cx:pt idx="40180">10105</cx:pt>
          <cx:pt idx="40181">10101</cx:pt>
          <cx:pt idx="40182">10095</cx:pt>
          <cx:pt idx="40183">10093</cx:pt>
          <cx:pt idx="40184">10084</cx:pt>
          <cx:pt idx="40185">10052</cx:pt>
          <cx:pt idx="40186">10051</cx:pt>
          <cx:pt idx="40187">10037</cx:pt>
          <cx:pt idx="40188">10026</cx:pt>
          <cx:pt idx="40189">10016</cx:pt>
          <cx:pt idx="40190">9996</cx:pt>
          <cx:pt idx="40191">9988</cx:pt>
          <cx:pt idx="40192">9984</cx:pt>
          <cx:pt idx="40193">9955</cx:pt>
          <cx:pt idx="40194">9953</cx:pt>
          <cx:pt idx="40195">9941</cx:pt>
          <cx:pt idx="40196">9929</cx:pt>
          <cx:pt idx="40197">9928</cx:pt>
          <cx:pt idx="40198">9924</cx:pt>
          <cx:pt idx="40199">9924</cx:pt>
          <cx:pt idx="40200">9924</cx:pt>
          <cx:pt idx="40201">9910</cx:pt>
          <cx:pt idx="40202">9900</cx:pt>
          <cx:pt idx="40203">9894</cx:pt>
          <cx:pt idx="40204">9875</cx:pt>
          <cx:pt idx="40205">9873</cx:pt>
          <cx:pt idx="40206">9857</cx:pt>
          <cx:pt idx="40207">9830</cx:pt>
          <cx:pt idx="40208">9827</cx:pt>
          <cx:pt idx="40209">9822</cx:pt>
          <cx:pt idx="40210">9820</cx:pt>
          <cx:pt idx="40211">9816</cx:pt>
          <cx:pt idx="40212">9812</cx:pt>
          <cx:pt idx="40213">9806</cx:pt>
          <cx:pt idx="40214">9780</cx:pt>
          <cx:pt idx="40215">9773</cx:pt>
          <cx:pt idx="40216">9763</cx:pt>
          <cx:pt idx="40217">9705</cx:pt>
          <cx:pt idx="40218">9695</cx:pt>
          <cx:pt idx="40219">9665</cx:pt>
          <cx:pt idx="40220">9660</cx:pt>
          <cx:pt idx="40221">9651</cx:pt>
          <cx:pt idx="40222">9636</cx:pt>
          <cx:pt idx="40223">9629</cx:pt>
          <cx:pt idx="40224">9626</cx:pt>
          <cx:pt idx="40225">9618</cx:pt>
          <cx:pt idx="40226">9616</cx:pt>
          <cx:pt idx="40227">9616</cx:pt>
          <cx:pt idx="40228">9616</cx:pt>
          <cx:pt idx="40229">9601</cx:pt>
          <cx:pt idx="40230">9600</cx:pt>
          <cx:pt idx="40231">9585</cx:pt>
          <cx:pt idx="40232">9542</cx:pt>
          <cx:pt idx="40233">9540</cx:pt>
          <cx:pt idx="40234">9504</cx:pt>
          <cx:pt idx="40235">9501</cx:pt>
          <cx:pt idx="40236">9433</cx:pt>
          <cx:pt idx="40237">9430</cx:pt>
          <cx:pt idx="40238">9400</cx:pt>
          <cx:pt idx="40239">9384</cx:pt>
          <cx:pt idx="40240">9368</cx:pt>
          <cx:pt idx="40241">9356</cx:pt>
          <cx:pt idx="40242">9343</cx:pt>
          <cx:pt idx="40243">9338</cx:pt>
          <cx:pt idx="40244">9331</cx:pt>
          <cx:pt idx="40245">9313</cx:pt>
          <cx:pt idx="40246">9309</cx:pt>
          <cx:pt idx="40247">9303</cx:pt>
          <cx:pt idx="40248">9286</cx:pt>
          <cx:pt idx="40249">9271</cx:pt>
          <cx:pt idx="40250">9256</cx:pt>
          <cx:pt idx="40251">9243</cx:pt>
          <cx:pt idx="40252">9238</cx:pt>
          <cx:pt idx="40253">9218</cx:pt>
          <cx:pt idx="40254">9217</cx:pt>
          <cx:pt idx="40255">9201</cx:pt>
          <cx:pt idx="40256">9192</cx:pt>
          <cx:pt idx="40257">9189</cx:pt>
          <cx:pt idx="40258">9176</cx:pt>
          <cx:pt idx="40259">9174</cx:pt>
          <cx:pt idx="40260">9164</cx:pt>
          <cx:pt idx="40261">9156</cx:pt>
          <cx:pt idx="40262">9075</cx:pt>
          <cx:pt idx="40263">9039</cx:pt>
          <cx:pt idx="40264">9021</cx:pt>
          <cx:pt idx="40265">8976</cx:pt>
          <cx:pt idx="40266">8956</cx:pt>
          <cx:pt idx="40267">8932</cx:pt>
          <cx:pt idx="40268">8915</cx:pt>
          <cx:pt idx="40269">8849</cx:pt>
          <cx:pt idx="40270">8822</cx:pt>
          <cx:pt idx="40271">8818</cx:pt>
          <cx:pt idx="40272">8805</cx:pt>
          <cx:pt idx="40273">8776</cx:pt>
          <cx:pt idx="40274">8764</cx:pt>
          <cx:pt idx="40275">8748</cx:pt>
          <cx:pt idx="40276">8737</cx:pt>
          <cx:pt idx="40277">8715</cx:pt>
          <cx:pt idx="40278">8703</cx:pt>
          <cx:pt idx="40279">8698</cx:pt>
          <cx:pt idx="40280">8694</cx:pt>
          <cx:pt idx="40281">8685</cx:pt>
          <cx:pt idx="40282">8665</cx:pt>
          <cx:pt idx="40283">8659</cx:pt>
          <cx:pt idx="40284">8646</cx:pt>
          <cx:pt idx="40285">8620</cx:pt>
          <cx:pt idx="40286">8606</cx:pt>
          <cx:pt idx="40287">8597</cx:pt>
          <cx:pt idx="40288">8595</cx:pt>
          <cx:pt idx="40289">8586</cx:pt>
          <cx:pt idx="40290">8584</cx:pt>
          <cx:pt idx="40291">8570</cx:pt>
          <cx:pt idx="40292">8570</cx:pt>
          <cx:pt idx="40293">8560</cx:pt>
          <cx:pt idx="40294">8551</cx:pt>
          <cx:pt idx="40295">8545</cx:pt>
          <cx:pt idx="40296">8533</cx:pt>
          <cx:pt idx="40297">8531</cx:pt>
          <cx:pt idx="40298">8528</cx:pt>
          <cx:pt idx="40299">8505</cx:pt>
          <cx:pt idx="40300">8490</cx:pt>
          <cx:pt idx="40301">8437</cx:pt>
          <cx:pt idx="40302">8410</cx:pt>
          <cx:pt idx="40303">8405</cx:pt>
          <cx:pt idx="40304">8384</cx:pt>
          <cx:pt idx="40305">8348</cx:pt>
          <cx:pt idx="40306">8339</cx:pt>
          <cx:pt idx="40307">8321</cx:pt>
          <cx:pt idx="40308">8308</cx:pt>
          <cx:pt idx="40309">8294</cx:pt>
          <cx:pt idx="40310">8290</cx:pt>
          <cx:pt idx="40311">8285</cx:pt>
          <cx:pt idx="40312">8267</cx:pt>
          <cx:pt idx="40313">8245</cx:pt>
          <cx:pt idx="40314">8237</cx:pt>
          <cx:pt idx="40315">8224</cx:pt>
          <cx:pt idx="40316">8223</cx:pt>
          <cx:pt idx="40317">8191</cx:pt>
          <cx:pt idx="40318">8175</cx:pt>
          <cx:pt idx="40319">8171</cx:pt>
          <cx:pt idx="40320">8158</cx:pt>
          <cx:pt idx="40321">8143</cx:pt>
          <cx:pt idx="40322">8124</cx:pt>
          <cx:pt idx="40323">8117</cx:pt>
          <cx:pt idx="40324">8113</cx:pt>
          <cx:pt idx="40325">8104</cx:pt>
          <cx:pt idx="40326">8102</cx:pt>
          <cx:pt idx="40327">8092</cx:pt>
          <cx:pt idx="40328">8072</cx:pt>
          <cx:pt idx="40329">8044</cx:pt>
          <cx:pt idx="40330">8043</cx:pt>
          <cx:pt idx="40331">8018</cx:pt>
          <cx:pt idx="40332">8004</cx:pt>
          <cx:pt idx="40333">7998</cx:pt>
          <cx:pt idx="40334">7987</cx:pt>
          <cx:pt idx="40335">7982</cx:pt>
          <cx:pt idx="40336">7978</cx:pt>
          <cx:pt idx="40337">7966</cx:pt>
          <cx:pt idx="40338">7956</cx:pt>
          <cx:pt idx="40339">7955</cx:pt>
          <cx:pt idx="40340">7955</cx:pt>
          <cx:pt idx="40341">7953</cx:pt>
          <cx:pt idx="40342">7914</cx:pt>
          <cx:pt idx="40343">7913</cx:pt>
          <cx:pt idx="40344">7898</cx:pt>
          <cx:pt idx="40345">7889</cx:pt>
          <cx:pt idx="40346">7877</cx:pt>
          <cx:pt idx="40347">7867</cx:pt>
          <cx:pt idx="40348">7855</cx:pt>
          <cx:pt idx="40349">7845</cx:pt>
          <cx:pt idx="40350">7841</cx:pt>
          <cx:pt idx="40351">7822</cx:pt>
          <cx:pt idx="40352">7788</cx:pt>
          <cx:pt idx="40353">7778</cx:pt>
          <cx:pt idx="40354">7764</cx:pt>
          <cx:pt idx="40355">7750</cx:pt>
          <cx:pt idx="40356">7742</cx:pt>
          <cx:pt idx="40357">7700</cx:pt>
          <cx:pt idx="40358">7697</cx:pt>
          <cx:pt idx="40359">7696</cx:pt>
          <cx:pt idx="40360">7660</cx:pt>
          <cx:pt idx="40361">7650</cx:pt>
          <cx:pt idx="40362">7610</cx:pt>
          <cx:pt idx="40363">7605</cx:pt>
          <cx:pt idx="40364">7592</cx:pt>
          <cx:pt idx="40365">7556</cx:pt>
          <cx:pt idx="40366">7532</cx:pt>
          <cx:pt idx="40367">7525</cx:pt>
          <cx:pt idx="40368">7497</cx:pt>
          <cx:pt idx="40369">7494</cx:pt>
          <cx:pt idx="40370">7475</cx:pt>
          <cx:pt idx="40371">7471</cx:pt>
          <cx:pt idx="40372">7447</cx:pt>
          <cx:pt idx="40373">7440</cx:pt>
          <cx:pt idx="40374">7440</cx:pt>
          <cx:pt idx="40375">7437</cx:pt>
          <cx:pt idx="40376">7435</cx:pt>
          <cx:pt idx="40377">7430</cx:pt>
          <cx:pt idx="40378">7400</cx:pt>
          <cx:pt idx="40379">7396</cx:pt>
          <cx:pt idx="40380">7387</cx:pt>
          <cx:pt idx="40381">7357</cx:pt>
          <cx:pt idx="40382">7355</cx:pt>
          <cx:pt idx="40383">7329</cx:pt>
          <cx:pt idx="40384">7316</cx:pt>
          <cx:pt idx="40385">7299</cx:pt>
          <cx:pt idx="40386">7288</cx:pt>
          <cx:pt idx="40387">7268</cx:pt>
          <cx:pt idx="40388">7260</cx:pt>
          <cx:pt idx="40389">7231</cx:pt>
          <cx:pt idx="40390">7223</cx:pt>
          <cx:pt idx="40391">7219</cx:pt>
          <cx:pt idx="40392">7212</cx:pt>
          <cx:pt idx="40393">7209</cx:pt>
          <cx:pt idx="40394">7167</cx:pt>
          <cx:pt idx="40395">7159</cx:pt>
          <cx:pt idx="40396">7152</cx:pt>
          <cx:pt idx="40397">7118</cx:pt>
          <cx:pt idx="40398">7094</cx:pt>
          <cx:pt idx="40399">7090</cx:pt>
          <cx:pt idx="40400">7088</cx:pt>
          <cx:pt idx="40401">7074</cx:pt>
          <cx:pt idx="40402">7066</cx:pt>
          <cx:pt idx="40403">7064</cx:pt>
          <cx:pt idx="40404">7062</cx:pt>
          <cx:pt idx="40405">7027</cx:pt>
          <cx:pt idx="40406">6997</cx:pt>
          <cx:pt idx="40407">6989</cx:pt>
          <cx:pt idx="40408">6988</cx:pt>
          <cx:pt idx="40409">6957</cx:pt>
          <cx:pt idx="40410">6953</cx:pt>
          <cx:pt idx="40411">6940</cx:pt>
          <cx:pt idx="40412">6927</cx:pt>
          <cx:pt idx="40413">6916</cx:pt>
          <cx:pt idx="40414">6902</cx:pt>
          <cx:pt idx="40415">6900</cx:pt>
          <cx:pt idx="40416">6885</cx:pt>
          <cx:pt idx="40417">6882</cx:pt>
          <cx:pt idx="40418">6880</cx:pt>
          <cx:pt idx="40419">6878</cx:pt>
          <cx:pt idx="40420">6874</cx:pt>
          <cx:pt idx="40421">6853</cx:pt>
          <cx:pt idx="40422">6843</cx:pt>
          <cx:pt idx="40423">6818</cx:pt>
          <cx:pt idx="40424">6813</cx:pt>
          <cx:pt idx="40425">6811</cx:pt>
          <cx:pt idx="40426">6796</cx:pt>
          <cx:pt idx="40427">6772</cx:pt>
          <cx:pt idx="40428">6717</cx:pt>
          <cx:pt idx="40429">6711</cx:pt>
          <cx:pt idx="40430">6699</cx:pt>
          <cx:pt idx="40431">6696</cx:pt>
          <cx:pt idx="40432">6684</cx:pt>
          <cx:pt idx="40433">6678</cx:pt>
          <cx:pt idx="40434">6677</cx:pt>
          <cx:pt idx="40435">6674</cx:pt>
          <cx:pt idx="40436">6634</cx:pt>
          <cx:pt idx="40437">6589</cx:pt>
          <cx:pt idx="40438">6587</cx:pt>
          <cx:pt idx="40439">6586</cx:pt>
          <cx:pt idx="40440">6567</cx:pt>
          <cx:pt idx="40441">6536</cx:pt>
          <cx:pt idx="40442">6524</cx:pt>
          <cx:pt idx="40443">6510</cx:pt>
          <cx:pt idx="40444">6508</cx:pt>
          <cx:pt idx="40445">6471</cx:pt>
          <cx:pt idx="40446">6463</cx:pt>
          <cx:pt idx="40447">6463</cx:pt>
          <cx:pt idx="40448">6456</cx:pt>
          <cx:pt idx="40449">6454</cx:pt>
          <cx:pt idx="40450">6448</cx:pt>
          <cx:pt idx="40451">6448</cx:pt>
          <cx:pt idx="40452">6421</cx:pt>
          <cx:pt idx="40453">6393</cx:pt>
          <cx:pt idx="40454">6380</cx:pt>
          <cx:pt idx="40455">6377</cx:pt>
          <cx:pt idx="40456">6365</cx:pt>
          <cx:pt idx="40457">6343</cx:pt>
          <cx:pt idx="40458">6334</cx:pt>
          <cx:pt idx="40459">6330</cx:pt>
          <cx:pt idx="40460">6316</cx:pt>
          <cx:pt idx="40461">6266</cx:pt>
          <cx:pt idx="40462">6262</cx:pt>
          <cx:pt idx="40463">6256</cx:pt>
          <cx:pt idx="40464">6252</cx:pt>
          <cx:pt idx="40465">6236</cx:pt>
          <cx:pt idx="40466">6216</cx:pt>
          <cx:pt idx="40467">6204</cx:pt>
          <cx:pt idx="40468">6198</cx:pt>
          <cx:pt idx="40469">6197</cx:pt>
          <cx:pt idx="40470">6190</cx:pt>
          <cx:pt idx="40471">6187</cx:pt>
          <cx:pt idx="40472">6186</cx:pt>
          <cx:pt idx="40473">6151</cx:pt>
          <cx:pt idx="40474">6147</cx:pt>
          <cx:pt idx="40475">6125</cx:pt>
          <cx:pt idx="40476">6075</cx:pt>
          <cx:pt idx="40477">6075</cx:pt>
          <cx:pt idx="40478">6071</cx:pt>
          <cx:pt idx="40479">6070</cx:pt>
          <cx:pt idx="40480">6058</cx:pt>
          <cx:pt idx="40481">6022</cx:pt>
          <cx:pt idx="40482">6007</cx:pt>
          <cx:pt idx="40483">5994</cx:pt>
          <cx:pt idx="40484">5982</cx:pt>
          <cx:pt idx="40485">5974</cx:pt>
          <cx:pt idx="40486">5964</cx:pt>
          <cx:pt idx="40487">5960</cx:pt>
          <cx:pt idx="40488">5959</cx:pt>
          <cx:pt idx="40489">5950</cx:pt>
          <cx:pt idx="40490">5926</cx:pt>
          <cx:pt idx="40491">5920</cx:pt>
          <cx:pt idx="40492">5884</cx:pt>
          <cx:pt idx="40493">5880</cx:pt>
          <cx:pt idx="40494">5879</cx:pt>
          <cx:pt idx="40495">5874</cx:pt>
          <cx:pt idx="40496">5830</cx:pt>
          <cx:pt idx="40497">5827</cx:pt>
          <cx:pt idx="40498">5781</cx:pt>
          <cx:pt idx="40499">5770</cx:pt>
          <cx:pt idx="40500">5756</cx:pt>
          <cx:pt idx="40501">5730</cx:pt>
          <cx:pt idx="40502">5706</cx:pt>
          <cx:pt idx="40503">5694</cx:pt>
          <cx:pt idx="40504">5660</cx:pt>
          <cx:pt idx="40505">5660</cx:pt>
          <cx:pt idx="40506">5657</cx:pt>
          <cx:pt idx="40507">5650</cx:pt>
          <cx:pt idx="40508">5620</cx:pt>
          <cx:pt idx="40509">5618</cx:pt>
          <cx:pt idx="40510">5606</cx:pt>
          <cx:pt idx="40511">5600</cx:pt>
          <cx:pt idx="40512">5599</cx:pt>
          <cx:pt idx="40513">5596</cx:pt>
          <cx:pt idx="40514">5595</cx:pt>
          <cx:pt idx="40515">5595</cx:pt>
          <cx:pt idx="40516">5584</cx:pt>
          <cx:pt idx="40517">5557</cx:pt>
          <cx:pt idx="40518">5525</cx:pt>
          <cx:pt idx="40519">5501</cx:pt>
          <cx:pt idx="40520">5494</cx:pt>
          <cx:pt idx="40521">5493</cx:pt>
          <cx:pt idx="40522">5477</cx:pt>
          <cx:pt idx="40523">5461</cx:pt>
          <cx:pt idx="40524">5452</cx:pt>
          <cx:pt idx="40525">5449</cx:pt>
          <cx:pt idx="40526">5444</cx:pt>
          <cx:pt idx="40527">5418</cx:pt>
          <cx:pt idx="40528">5386</cx:pt>
          <cx:pt idx="40529">5372</cx:pt>
          <cx:pt idx="40530">5371</cx:pt>
          <cx:pt idx="40531">5355</cx:pt>
          <cx:pt idx="40532">5353</cx:pt>
          <cx:pt idx="40533">5336</cx:pt>
          <cx:pt idx="40534">5317</cx:pt>
          <cx:pt idx="40535">5316</cx:pt>
          <cx:pt idx="40536">5312</cx:pt>
          <cx:pt idx="40537">5307</cx:pt>
          <cx:pt idx="40538">5290</cx:pt>
          <cx:pt idx="40539">5288</cx:pt>
          <cx:pt idx="40540">5279</cx:pt>
          <cx:pt idx="40541">5277</cx:pt>
          <cx:pt idx="40542">5236</cx:pt>
          <cx:pt idx="40543">5232</cx:pt>
          <cx:pt idx="40544">5213</cx:pt>
          <cx:pt idx="40545">5203</cx:pt>
          <cx:pt idx="40546">5200</cx:pt>
          <cx:pt idx="40547">5181</cx:pt>
          <cx:pt idx="40548">5173</cx:pt>
          <cx:pt idx="40549">5169</cx:pt>
          <cx:pt idx="40550">5166</cx:pt>
          <cx:pt idx="40551">5164</cx:pt>
          <cx:pt idx="40552">5145</cx:pt>
          <cx:pt idx="40553">5132</cx:pt>
          <cx:pt idx="40554">5126</cx:pt>
          <cx:pt idx="40555">5111</cx:pt>
          <cx:pt idx="40556">5108</cx:pt>
          <cx:pt idx="40557">5106</cx:pt>
          <cx:pt idx="40558">5097</cx:pt>
          <cx:pt idx="40559">5096</cx:pt>
          <cx:pt idx="40560">5096</cx:pt>
          <cx:pt idx="40561">5080</cx:pt>
          <cx:pt idx="40562">5069</cx:pt>
          <cx:pt idx="40563">5050</cx:pt>
          <cx:pt idx="40564">5050</cx:pt>
          <cx:pt idx="40565">5048</cx:pt>
          <cx:pt idx="40566">5035</cx:pt>
          <cx:pt idx="40567">5034</cx:pt>
          <cx:pt idx="40568">5032</cx:pt>
          <cx:pt idx="40569">5031</cx:pt>
          <cx:pt idx="40570">5022</cx:pt>
          <cx:pt idx="40571">5021</cx:pt>
          <cx:pt idx="40572">5004</cx:pt>
          <cx:pt idx="40573">4986</cx:pt>
          <cx:pt idx="40574">4984</cx:pt>
          <cx:pt idx="40575">4977</cx:pt>
          <cx:pt idx="40576">4974</cx:pt>
          <cx:pt idx="40577">4967</cx:pt>
          <cx:pt idx="40578">4953</cx:pt>
          <cx:pt idx="40579">4953</cx:pt>
          <cx:pt idx="40580">4953</cx:pt>
          <cx:pt idx="40581">4946</cx:pt>
          <cx:pt idx="40582">4938</cx:pt>
          <cx:pt idx="40583">4936</cx:pt>
          <cx:pt idx="40584">4888</cx:pt>
          <cx:pt idx="40585">4879</cx:pt>
          <cx:pt idx="40586">4874</cx:pt>
          <cx:pt idx="40587">4864</cx:pt>
          <cx:pt idx="40588">4863</cx:pt>
          <cx:pt idx="40589">4851</cx:pt>
          <cx:pt idx="40590">4840</cx:pt>
          <cx:pt idx="40591">4836</cx:pt>
          <cx:pt idx="40592">4831</cx:pt>
          <cx:pt idx="40593">4826</cx:pt>
          <cx:pt idx="40594">4817</cx:pt>
          <cx:pt idx="40595">4816</cx:pt>
          <cx:pt idx="40596">4808</cx:pt>
          <cx:pt idx="40597">4803</cx:pt>
          <cx:pt idx="40598">4803</cx:pt>
          <cx:pt idx="40599">4776</cx:pt>
          <cx:pt idx="40600">4775</cx:pt>
          <cx:pt idx="40601">4759</cx:pt>
          <cx:pt idx="40602">4749</cx:pt>
          <cx:pt idx="40603">4739</cx:pt>
          <cx:pt idx="40604">4709</cx:pt>
          <cx:pt idx="40605">4704</cx:pt>
          <cx:pt idx="40606">4690</cx:pt>
          <cx:pt idx="40607">4656</cx:pt>
          <cx:pt idx="40608">4635</cx:pt>
          <cx:pt idx="40609">4611</cx:pt>
          <cx:pt idx="40610">4608</cx:pt>
          <cx:pt idx="40611">4606</cx:pt>
          <cx:pt idx="40612">4602</cx:pt>
          <cx:pt idx="40613">4589</cx:pt>
          <cx:pt idx="40614">4586</cx:pt>
          <cx:pt idx="40615">4570</cx:pt>
          <cx:pt idx="40616">4555</cx:pt>
          <cx:pt idx="40617">4549</cx:pt>
          <cx:pt idx="40618">4537</cx:pt>
          <cx:pt idx="40619">4536</cx:pt>
          <cx:pt idx="40620">4507</cx:pt>
          <cx:pt idx="40621">4440</cx:pt>
          <cx:pt idx="40622">4401</cx:pt>
          <cx:pt idx="40623">4384</cx:pt>
          <cx:pt idx="40624">4373</cx:pt>
          <cx:pt idx="40625">4359</cx:pt>
          <cx:pt idx="40626">4352</cx:pt>
          <cx:pt idx="40627">4350</cx:pt>
          <cx:pt idx="40628">4324</cx:pt>
          <cx:pt idx="40629">4300</cx:pt>
          <cx:pt idx="40630">4298</cx:pt>
          <cx:pt idx="40631">4295</cx:pt>
          <cx:pt idx="40632">4291</cx:pt>
          <cx:pt idx="40633">4284</cx:pt>
          <cx:pt idx="40634">4262</cx:pt>
          <cx:pt idx="40635">4254</cx:pt>
          <cx:pt idx="40636">4252</cx:pt>
          <cx:pt idx="40637">4249</cx:pt>
          <cx:pt idx="40638">4232</cx:pt>
          <cx:pt idx="40639">4230</cx:pt>
          <cx:pt idx="40640">4227</cx:pt>
          <cx:pt idx="40641">4216</cx:pt>
          <cx:pt idx="40642">4212</cx:pt>
          <cx:pt idx="40643">4197</cx:pt>
          <cx:pt idx="40644">4164</cx:pt>
          <cx:pt idx="40645">4138</cx:pt>
          <cx:pt idx="40646">4124</cx:pt>
          <cx:pt idx="40647">4100</cx:pt>
          <cx:pt idx="40648">4085</cx:pt>
          <cx:pt idx="40649">4083</cx:pt>
          <cx:pt idx="40650">4072</cx:pt>
          <cx:pt idx="40651">4069</cx:pt>
          <cx:pt idx="40652">4057</cx:pt>
          <cx:pt idx="40653">4055</cx:pt>
          <cx:pt idx="40654">4051</cx:pt>
          <cx:pt idx="40655">4048</cx:pt>
          <cx:pt idx="40656">4040</cx:pt>
          <cx:pt idx="40657">4023</cx:pt>
          <cx:pt idx="40658">3998</cx:pt>
          <cx:pt idx="40659">3996</cx:pt>
          <cx:pt idx="40660">3994</cx:pt>
          <cx:pt idx="40661">3991</cx:pt>
          <cx:pt idx="40662">3968</cx:pt>
          <cx:pt idx="40663">3955</cx:pt>
          <cx:pt idx="40664">3954</cx:pt>
          <cx:pt idx="40665">3952</cx:pt>
          <cx:pt idx="40666">3941</cx:pt>
          <cx:pt idx="40667">3933</cx:pt>
          <cx:pt idx="40668">3926</cx:pt>
          <cx:pt idx="40669">3925</cx:pt>
          <cx:pt idx="40670">3907</cx:pt>
          <cx:pt idx="40671">3892</cx:pt>
          <cx:pt idx="40672">3883</cx:pt>
          <cx:pt idx="40673">3881</cx:pt>
          <cx:pt idx="40674">3872</cx:pt>
          <cx:pt idx="40675">3866</cx:pt>
          <cx:pt idx="40676">3862</cx:pt>
          <cx:pt idx="40677">3847</cx:pt>
          <cx:pt idx="40678">3836</cx:pt>
          <cx:pt idx="40679">3832</cx:pt>
          <cx:pt idx="40680">3827</cx:pt>
          <cx:pt idx="40681">3809</cx:pt>
          <cx:pt idx="40682">3805</cx:pt>
          <cx:pt idx="40683">3802</cx:pt>
          <cx:pt idx="40684">3756</cx:pt>
          <cx:pt idx="40685">3746</cx:pt>
          <cx:pt idx="40686">3744</cx:pt>
          <cx:pt idx="40687">3733</cx:pt>
          <cx:pt idx="40688">3727</cx:pt>
          <cx:pt idx="40689">3709</cx:pt>
          <cx:pt idx="40690">3697</cx:pt>
          <cx:pt idx="40691">3684</cx:pt>
          <cx:pt idx="40692">3684</cx:pt>
          <cx:pt idx="40693">3680</cx:pt>
          <cx:pt idx="40694">3675</cx:pt>
          <cx:pt idx="40695">3668</cx:pt>
          <cx:pt idx="40696">3663</cx:pt>
          <cx:pt idx="40697">3631</cx:pt>
          <cx:pt idx="40698">3619</cx:pt>
          <cx:pt idx="40699">3614</cx:pt>
          <cx:pt idx="40700">3611</cx:pt>
          <cx:pt idx="40701">3607</cx:pt>
          <cx:pt idx="40702">3594</cx:pt>
          <cx:pt idx="40703">3580</cx:pt>
          <cx:pt idx="40704">3574</cx:pt>
          <cx:pt idx="40705">3564</cx:pt>
          <cx:pt idx="40706">3564</cx:pt>
          <cx:pt idx="40707">3552</cx:pt>
          <cx:pt idx="40708">3552</cx:pt>
          <cx:pt idx="40709">3549</cx:pt>
          <cx:pt idx="40710">3549</cx:pt>
          <cx:pt idx="40711">3547</cx:pt>
          <cx:pt idx="40712">3527</cx:pt>
          <cx:pt idx="40713">3526</cx:pt>
          <cx:pt idx="40714">3505</cx:pt>
          <cx:pt idx="40715">3504</cx:pt>
          <cx:pt idx="40716">3500</cx:pt>
          <cx:pt idx="40717">3494</cx:pt>
          <cx:pt idx="40718">3470</cx:pt>
          <cx:pt idx="40719">3466</cx:pt>
          <cx:pt idx="40720">3455</cx:pt>
          <cx:pt idx="40721">3452</cx:pt>
          <cx:pt idx="40722">3425</cx:pt>
          <cx:pt idx="40723">3424</cx:pt>
          <cx:pt idx="40724">3408</cx:pt>
          <cx:pt idx="40725">3380</cx:pt>
          <cx:pt idx="40726">3364</cx:pt>
          <cx:pt idx="40727">3352</cx:pt>
          <cx:pt idx="40728">3325</cx:pt>
          <cx:pt idx="40729">3318</cx:pt>
          <cx:pt idx="40730">3292</cx:pt>
          <cx:pt idx="40731">3271</cx:pt>
          <cx:pt idx="40732">3270</cx:pt>
          <cx:pt idx="40733">3263</cx:pt>
          <cx:pt idx="40734">3259</cx:pt>
          <cx:pt idx="40735">3256</cx:pt>
          <cx:pt idx="40736">3249</cx:pt>
          <cx:pt idx="40737">3245</cx:pt>
          <cx:pt idx="40738">3244</cx:pt>
          <cx:pt idx="40739">3201</cx:pt>
          <cx:pt idx="40740">3189</cx:pt>
          <cx:pt idx="40741">3182</cx:pt>
          <cx:pt idx="40742">3154</cx:pt>
          <cx:pt idx="40743">3154</cx:pt>
          <cx:pt idx="40744">3144</cx:pt>
          <cx:pt idx="40745">3135</cx:pt>
          <cx:pt idx="40746">3127</cx:pt>
          <cx:pt idx="40747">3121</cx:pt>
          <cx:pt idx="40748">3113</cx:pt>
          <cx:pt idx="40749">3104</cx:pt>
          <cx:pt idx="40750">3090</cx:pt>
          <cx:pt idx="40751">3087</cx:pt>
          <cx:pt idx="40752">3082</cx:pt>
          <cx:pt idx="40753">3076</cx:pt>
          <cx:pt idx="40754">3059</cx:pt>
          <cx:pt idx="40755">3058</cx:pt>
          <cx:pt idx="40756">3050</cx:pt>
          <cx:pt idx="40757">3048</cx:pt>
          <cx:pt idx="40758">3029</cx:pt>
          <cx:pt idx="40759">3009</cx:pt>
          <cx:pt idx="40760">2962</cx:pt>
          <cx:pt idx="40761">2952</cx:pt>
          <cx:pt idx="40762">2943</cx:pt>
          <cx:pt idx="40763">2934</cx:pt>
          <cx:pt idx="40764">2932</cx:pt>
          <cx:pt idx="40765">2928</cx:pt>
          <cx:pt idx="40766">2925</cx:pt>
          <cx:pt idx="40767">2921</cx:pt>
          <cx:pt idx="40768">2920</cx:pt>
          <cx:pt idx="40769">2914</cx:pt>
          <cx:pt idx="40770">2903</cx:pt>
          <cx:pt idx="40771">2884</cx:pt>
          <cx:pt idx="40772">2882</cx:pt>
          <cx:pt idx="40773">2881</cx:pt>
          <cx:pt idx="40774">2874</cx:pt>
          <cx:pt idx="40775">2866</cx:pt>
          <cx:pt idx="40776">2851</cx:pt>
          <cx:pt idx="40777">2851</cx:pt>
          <cx:pt idx="40778">2847</cx:pt>
          <cx:pt idx="40779">2847</cx:pt>
          <cx:pt idx="40780">2846</cx:pt>
          <cx:pt idx="40781">2836</cx:pt>
          <cx:pt idx="40782">2825</cx:pt>
          <cx:pt idx="40783">2794</cx:pt>
          <cx:pt idx="40784">2774</cx:pt>
          <cx:pt idx="40785">2761</cx:pt>
          <cx:pt idx="40786">2752</cx:pt>
          <cx:pt idx="40787">2750</cx:pt>
          <cx:pt idx="40788">2740</cx:pt>
          <cx:pt idx="40789">2722</cx:pt>
          <cx:pt idx="40790">2720</cx:pt>
          <cx:pt idx="40791">2688</cx:pt>
          <cx:pt idx="40792">2641</cx:pt>
          <cx:pt idx="40793">2618</cx:pt>
          <cx:pt idx="40794">2596</cx:pt>
          <cx:pt idx="40795">2591</cx:pt>
          <cx:pt idx="40796">2591</cx:pt>
          <cx:pt idx="40797">2570</cx:pt>
          <cx:pt idx="40798">2553</cx:pt>
          <cx:pt idx="40799">2546</cx:pt>
          <cx:pt idx="40800">2526</cx:pt>
          <cx:pt idx="40801">2525</cx:pt>
          <cx:pt idx="40802">2517</cx:pt>
          <cx:pt idx="40803">2513</cx:pt>
          <cx:pt idx="40804">2484</cx:pt>
          <cx:pt idx="40805">2463</cx:pt>
          <cx:pt idx="40806">2462</cx:pt>
          <cx:pt idx="40807">2455</cx:pt>
          <cx:pt idx="40808">2450</cx:pt>
          <cx:pt idx="40809">2446</cx:pt>
          <cx:pt idx="40810">2417</cx:pt>
          <cx:pt idx="40811">2414</cx:pt>
          <cx:pt idx="40812">2378</cx:pt>
          <cx:pt idx="40813">2315</cx:pt>
          <cx:pt idx="40814">2313</cx:pt>
          <cx:pt idx="40815">2307</cx:pt>
          <cx:pt idx="40816">2303</cx:pt>
          <cx:pt idx="40817">2291</cx:pt>
          <cx:pt idx="40818">2286</cx:pt>
          <cx:pt idx="40819">2274</cx:pt>
          <cx:pt idx="40820">2248</cx:pt>
          <cx:pt idx="40821">2242</cx:pt>
          <cx:pt idx="40822">2240</cx:pt>
          <cx:pt idx="40823">2236</cx:pt>
          <cx:pt idx="40824">2214</cx:pt>
          <cx:pt idx="40825">2190</cx:pt>
          <cx:pt idx="40826">2182</cx:pt>
          <cx:pt idx="40827">2171</cx:pt>
          <cx:pt idx="40828">2170</cx:pt>
          <cx:pt idx="40829">2153</cx:pt>
          <cx:pt idx="40830">2143</cx:pt>
          <cx:pt idx="40831">2128</cx:pt>
          <cx:pt idx="40832">2099</cx:pt>
          <cx:pt idx="40833">2087</cx:pt>
          <cx:pt idx="40834">2078</cx:pt>
          <cx:pt idx="40835">2069</cx:pt>
          <cx:pt idx="40836">2059</cx:pt>
          <cx:pt idx="40837">2051</cx:pt>
          <cx:pt idx="40838">2036</cx:pt>
          <cx:pt idx="40839">2026</cx:pt>
          <cx:pt idx="40840">2003</cx:pt>
          <cx:pt idx="40841">2001</cx:pt>
          <cx:pt idx="40842">1986</cx:pt>
          <cx:pt idx="40843">1980</cx:pt>
          <cx:pt idx="40844">1965</cx:pt>
          <cx:pt idx="40845">1954</cx:pt>
          <cx:pt idx="40846">1952</cx:pt>
          <cx:pt idx="40847">1941</cx:pt>
          <cx:pt idx="40848">1921</cx:pt>
          <cx:pt idx="40849">1898</cx:pt>
          <cx:pt idx="40850">1895</cx:pt>
          <cx:pt idx="40851">1869</cx:pt>
          <cx:pt idx="40852">1862</cx:pt>
          <cx:pt idx="40853">1830</cx:pt>
          <cx:pt idx="40854">1814</cx:pt>
          <cx:pt idx="40855">1812</cx:pt>
          <cx:pt idx="40856">1780</cx:pt>
          <cx:pt idx="40857">1754</cx:pt>
          <cx:pt idx="40858">1730</cx:pt>
          <cx:pt idx="40859">1728</cx:pt>
          <cx:pt idx="40860">1727</cx:pt>
          <cx:pt idx="40861">1683</cx:pt>
          <cx:pt idx="40862">1651</cx:pt>
          <cx:pt idx="40863">1637</cx:pt>
          <cx:pt idx="40864">1626</cx:pt>
          <cx:pt idx="40865">1595</cx:pt>
          <cx:pt idx="40866">1569</cx:pt>
          <cx:pt idx="40867">1542</cx:pt>
          <cx:pt idx="40868">1508</cx:pt>
          <cx:pt idx="40869">1487</cx:pt>
          <cx:pt idx="40870">1464</cx:pt>
          <cx:pt idx="40871">1443</cx:pt>
          <cx:pt idx="40872">1392</cx:pt>
          <cx:pt idx="40873">1369</cx:pt>
          <cx:pt idx="40874">1295</cx:pt>
          <cx:pt idx="40875">1187</cx:pt>
          <cx:pt idx="40876">1141</cx:pt>
          <cx:pt idx="40877">1107</cx:pt>
          <cx:pt idx="40878">1023</cx:pt>
          <cx:pt idx="40879">1000</cx:pt>
          <cx:pt idx="40880">733</cx:pt>
        </cx:lvl>
      </cx:numDim>
    </cx:data>
  </cx:chartData>
  <cx:chart>
    <cx:title pos="t" align="ctr" overlay="0">
      <cx:tx>
        <cx:txData>
          <cx:v>Views per Video</cx:v>
        </cx:txData>
      </cx:tx>
      <cx:txPr>
        <a:bodyPr spcFirstLastPara="1" vertOverflow="ellipsis" horzOverflow="overflow" wrap="square" lIns="0" tIns="0" rIns="0" bIns="0" anchor="ctr" anchorCtr="1"/>
        <a:lstStyle/>
        <a:p>
          <a:pPr algn="ctr" rtl="0">
            <a:defRPr/>
          </a:pPr>
          <a:r>
            <a:rPr lang="en-US" sz="1800" b="0" i="0" u="none" strike="noStrike" baseline="0" dirty="0">
              <a:solidFill>
                <a:sysClr val="windowText" lastClr="000000">
                  <a:lumMod val="65000"/>
                  <a:lumOff val="35000"/>
                </a:sysClr>
              </a:solidFill>
              <a:latin typeface="Calibri" panose="020F0502020204030204"/>
            </a:rPr>
            <a:t>Views per Video</a:t>
          </a:r>
        </a:p>
      </cx:txPr>
    </cx:title>
    <cx:plotArea>
      <cx:plotAreaRegion>
        <cx:series layoutId="boxWhisker" uniqueId="{35D7941B-6DE9-470E-A7E6-85757BD1E3D6}">
          <cx:tx>
            <cx:txData>
              <cx:f>'[Kaggle YT dataset (version 1).xlsb.xlsx]Cleaned Data'!$G$1</cx:f>
              <cx:v>Views</cx:v>
            </cx:txData>
          </cx:tx>
          <cx:dataId val="0"/>
          <cx:layoutPr>
            <cx:visibility meanLine="0" meanMarker="1" nonoutliers="0" outliers="1"/>
            <cx:statistics quartileMethod="exclusive"/>
          </cx:layoutPr>
        </cx:series>
      </cx:plotAreaRegion>
      <cx:axis id="0">
        <cx:catScaling gapWidth="1"/>
        <cx:tickLabels/>
      </cx:axis>
      <cx:axis id="1">
        <cx:valScaling max="140000000" min="700"/>
        <cx:majorGridlines/>
        <cx:tickLabels/>
      </cx:axis>
    </cx:plotArea>
  </cx:chart>
  <cx:spPr>
    <a:solidFill>
      <a:schemeClr val="bg1"/>
    </a:solidFill>
  </cx:spPr>
</cx: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406">
  <cs:axisTitle>
    <cs:lnRef idx="0"/>
    <cs:fillRef idx="0"/>
    <cs:effectRef idx="0"/>
    <cs:fontRef idx="minor">
      <a:schemeClr val="tx1">
        <a:lumMod val="65000"/>
        <a:lumOff val="35000"/>
      </a:schemeClr>
    </cs:fontRef>
    <cs:defRPr sz="9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cs:chartArea>
  <cs:dataLabel>
    <cs:lnRef idx="0"/>
    <cs:fillRef idx="0"/>
    <cs:effectRef idx="0"/>
    <cs:fontRef idx="minor">
      <a:schemeClr val="tx1">
        <a:lumMod val="65000"/>
        <a:lumOff val="35000"/>
      </a:schemeClr>
    </cs:fontRef>
    <cs:defRPr sz="9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cs:bodyPr rot="0" spcFirstLastPara="1" vertOverflow="clip" horzOverflow="clip" vert="horz" wrap="square" lIns="36576" tIns="18288" rIns="36576" bIns="18288" anchor="ctr" anchorCtr="1">
      <a:spAutoFit/>
    </cs:bodyPr>
  </cs:dataLabelCallout>
  <cs:dataPoint>
    <cs:lnRef idx="0">
      <cs:styleClr val="auto"/>
    </cs:lnRef>
    <cs:fillRef idx="0">
      <cs:styleClr val="auto"/>
    </cs:fillRef>
    <cs:effectRef idx="0"/>
    <cs:fontRef idx="minor">
      <a:schemeClr val="tx1"/>
    </cs:fontRef>
    <cs:spPr>
      <a:solidFill>
        <a:schemeClr val="phClr"/>
      </a:solidFill>
      <a:ln>
        <a:solidFill>
          <a:schemeClr val="phClr"/>
        </a:solidFill>
      </a:ln>
    </cs:spPr>
  </cs:dataPoint>
  <cs:dataPoint3D>
    <cs:lnRef idx="0"/>
    <cs:fillRef idx="0">
      <cs:styleClr val="auto"/>
    </cs:fillRef>
    <cs:effectRef idx="0"/>
    <cs:fontRef idx="minor">
      <a:schemeClr val="tx1"/>
    </cs:fontRef>
    <cs:spPr>
      <a:solidFill>
        <a:schemeClr val="phClr"/>
      </a:solidFill>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fillRef idx="0">
      <cs:styleClr val="auto"/>
    </cs:fillRef>
    <cs:effectRef idx="0"/>
    <cs:fontRef idx="minor">
      <a:schemeClr val="tx1"/>
    </cs:fontRef>
    <cs:spPr>
      <a:solidFill>
        <a:schemeClr val="phClr"/>
      </a:solidFill>
      <a:ln w="9525">
        <a:solidFill>
          <a:schemeClr val="lt1"/>
        </a:solidFill>
      </a:ln>
    </cs:spPr>
  </cs:dataPointMarker>
  <cs:dataPointMarkerLayout symbol="circle" size="5"/>
  <cs:dataPointWireframe>
    <cs:lnRef idx="0">
      <cs:styleClr val="auto"/>
    </cs:lnRef>
    <cs:fillRef idx="0"/>
    <cs:effectRef idx="0"/>
    <cs:fontRef idx="minor">
      <a:schemeClr val="tx1"/>
    </cs:fontRef>
    <cs:spPr>
      <a:ln w="2857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9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15000"/>
            <a:lumOff val="8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cs:seriesAxis>
  <cs:seriesLine>
    <cs:lnRef idx="0"/>
    <cs:fillRef idx="0"/>
    <cs:effectRef idx="0"/>
    <cs:fontRef idx="minor">
      <a:schemeClr val="tx1"/>
    </cs:fontRef>
    <cs:spPr>
      <a:ln w="9525" cap="flat">
        <a:solidFill>
          <a:srgbClr val="D9D9D9"/>
        </a:solidFill>
        <a:round/>
      </a:ln>
    </cs:spPr>
  </cs:seriesLine>
  <cs:title>
    <cs:lnRef idx="0"/>
    <cs:fillRef idx="0"/>
    <cs:effectRef idx="0"/>
    <cs:fontRef idx="minor">
      <a:schemeClr val="tx1">
        <a:lumMod val="65000"/>
        <a:lumOff val="35000"/>
      </a:schemeClr>
    </cs:fontRef>
    <cs:defRPr sz="140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9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cs:valueAxis>
  <cs:wall>
    <cs:lnRef idx="0"/>
    <cs:fillRef idx="0"/>
    <cs:effectRef idx="0"/>
    <cs:fontRef idx="minor">
      <a:schemeClr val="tx1"/>
    </cs:fontRef>
  </cs:wall>
</cs:chartStyle>
</file>

<file path=ppt/charts/style3.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accent1"/>
        </a:solidFill>
        <a:effectLst/>
      </p:bgPr>
    </p:bg>
    <p:spTree>
      <p:nvGrpSpPr>
        <p:cNvPr id="1" name=""/>
        <p:cNvGrpSpPr/>
        <p:nvPr/>
      </p:nvGrpSpPr>
      <p:grpSpPr>
        <a:xfrm>
          <a:off x="0" y="0"/>
          <a:ext cx="0" cy="0"/>
          <a:chOff x="0" y="0"/>
          <a:chExt cx="0" cy="0"/>
        </a:xfrm>
      </p:grpSpPr>
      <p:sp>
        <p:nvSpPr>
          <p:cNvPr id="12" name="Freeform 6" title="Page Number Shape"/>
          <p:cNvSpPr/>
          <p:nvPr/>
        </p:nvSpPr>
        <p:spPr bwMode="auto">
          <a:xfrm>
            <a:off x="11784011" y="1189204"/>
            <a:ext cx="407988" cy="819150"/>
          </a:xfrm>
          <a:custGeom>
            <a:avLst/>
            <a:gdLst/>
            <a:ahLst/>
            <a:cxnLst/>
            <a:rect l="0" t="0" r="r" b="b"/>
            <a:pathLst>
              <a:path w="1799" h="3612">
                <a:moveTo>
                  <a:pt x="1799" y="0"/>
                </a:moveTo>
                <a:lnTo>
                  <a:pt x="1799" y="3612"/>
                </a:lnTo>
                <a:lnTo>
                  <a:pt x="1686" y="3609"/>
                </a:lnTo>
                <a:lnTo>
                  <a:pt x="1574" y="3598"/>
                </a:lnTo>
                <a:lnTo>
                  <a:pt x="1464" y="3581"/>
                </a:lnTo>
                <a:lnTo>
                  <a:pt x="1357" y="3557"/>
                </a:lnTo>
                <a:lnTo>
                  <a:pt x="1251" y="3527"/>
                </a:lnTo>
                <a:lnTo>
                  <a:pt x="1150" y="3490"/>
                </a:lnTo>
                <a:lnTo>
                  <a:pt x="1050" y="3448"/>
                </a:lnTo>
                <a:lnTo>
                  <a:pt x="953" y="3401"/>
                </a:lnTo>
                <a:lnTo>
                  <a:pt x="860" y="3347"/>
                </a:lnTo>
                <a:lnTo>
                  <a:pt x="771" y="3289"/>
                </a:lnTo>
                <a:lnTo>
                  <a:pt x="686" y="3224"/>
                </a:lnTo>
                <a:lnTo>
                  <a:pt x="604" y="3156"/>
                </a:lnTo>
                <a:lnTo>
                  <a:pt x="527" y="3083"/>
                </a:lnTo>
                <a:lnTo>
                  <a:pt x="454" y="3005"/>
                </a:lnTo>
                <a:lnTo>
                  <a:pt x="386" y="2923"/>
                </a:lnTo>
                <a:lnTo>
                  <a:pt x="323" y="2838"/>
                </a:lnTo>
                <a:lnTo>
                  <a:pt x="265" y="2748"/>
                </a:lnTo>
                <a:lnTo>
                  <a:pt x="211" y="2655"/>
                </a:lnTo>
                <a:lnTo>
                  <a:pt x="163" y="2559"/>
                </a:lnTo>
                <a:lnTo>
                  <a:pt x="121" y="2459"/>
                </a:lnTo>
                <a:lnTo>
                  <a:pt x="85" y="2356"/>
                </a:lnTo>
                <a:lnTo>
                  <a:pt x="55" y="2251"/>
                </a:lnTo>
                <a:lnTo>
                  <a:pt x="32" y="2143"/>
                </a:lnTo>
                <a:lnTo>
                  <a:pt x="14" y="2033"/>
                </a:lnTo>
                <a:lnTo>
                  <a:pt x="4" y="1920"/>
                </a:lnTo>
                <a:lnTo>
                  <a:pt x="0" y="1806"/>
                </a:lnTo>
                <a:lnTo>
                  <a:pt x="4" y="1692"/>
                </a:lnTo>
                <a:lnTo>
                  <a:pt x="14" y="1580"/>
                </a:lnTo>
                <a:lnTo>
                  <a:pt x="32" y="1469"/>
                </a:lnTo>
                <a:lnTo>
                  <a:pt x="55" y="1362"/>
                </a:lnTo>
                <a:lnTo>
                  <a:pt x="85" y="1256"/>
                </a:lnTo>
                <a:lnTo>
                  <a:pt x="121" y="1154"/>
                </a:lnTo>
                <a:lnTo>
                  <a:pt x="163" y="1054"/>
                </a:lnTo>
                <a:lnTo>
                  <a:pt x="211" y="958"/>
                </a:lnTo>
                <a:lnTo>
                  <a:pt x="265" y="864"/>
                </a:lnTo>
                <a:lnTo>
                  <a:pt x="323" y="774"/>
                </a:lnTo>
                <a:lnTo>
                  <a:pt x="386" y="689"/>
                </a:lnTo>
                <a:lnTo>
                  <a:pt x="454" y="607"/>
                </a:lnTo>
                <a:lnTo>
                  <a:pt x="527" y="529"/>
                </a:lnTo>
                <a:lnTo>
                  <a:pt x="604" y="456"/>
                </a:lnTo>
                <a:lnTo>
                  <a:pt x="686" y="388"/>
                </a:lnTo>
                <a:lnTo>
                  <a:pt x="771" y="325"/>
                </a:lnTo>
                <a:lnTo>
                  <a:pt x="860" y="266"/>
                </a:lnTo>
                <a:lnTo>
                  <a:pt x="953" y="212"/>
                </a:lnTo>
                <a:lnTo>
                  <a:pt x="1050" y="164"/>
                </a:lnTo>
                <a:lnTo>
                  <a:pt x="1150" y="122"/>
                </a:lnTo>
                <a:lnTo>
                  <a:pt x="1251" y="85"/>
                </a:lnTo>
                <a:lnTo>
                  <a:pt x="1357" y="55"/>
                </a:lnTo>
                <a:lnTo>
                  <a:pt x="1464" y="32"/>
                </a:lnTo>
                <a:lnTo>
                  <a:pt x="1574" y="14"/>
                </a:lnTo>
                <a:lnTo>
                  <a:pt x="1686" y="5"/>
                </a:lnTo>
                <a:lnTo>
                  <a:pt x="1799" y="0"/>
                </a:lnTo>
                <a:close/>
              </a:path>
            </a:pathLst>
          </a:custGeom>
          <a:solidFill>
            <a:schemeClr val="tx2"/>
          </a:solidFill>
          <a:ln w="0">
            <a:noFill/>
            <a:prstDash val="solid"/>
            <a:round/>
            <a:headEnd/>
            <a:tailEnd/>
          </a:ln>
        </p:spPr>
      </p:sp>
      <p:sp>
        <p:nvSpPr>
          <p:cNvPr id="2" name="Title 1"/>
          <p:cNvSpPr>
            <a:spLocks noGrp="1"/>
          </p:cNvSpPr>
          <p:nvPr>
            <p:ph type="ctrTitle"/>
          </p:nvPr>
        </p:nvSpPr>
        <p:spPr>
          <a:xfrm>
            <a:off x="1088913" y="1143293"/>
            <a:ext cx="7034362" cy="4268965"/>
          </a:xfrm>
        </p:spPr>
        <p:txBody>
          <a:bodyPr anchor="t">
            <a:normAutofit/>
          </a:bodyPr>
          <a:lstStyle>
            <a:lvl1pPr algn="l">
              <a:lnSpc>
                <a:spcPct val="85000"/>
              </a:lnSpc>
              <a:defRPr sz="7700" cap="all" baseline="0">
                <a:solidFill>
                  <a:schemeClr val="tx2"/>
                </a:solidFill>
              </a:defRPr>
            </a:lvl1pPr>
          </a:lstStyle>
          <a:p>
            <a:r>
              <a:rPr lang="en-US"/>
              <a:t>Click to edit Master title style</a:t>
            </a:r>
            <a:endParaRPr lang="en-US" dirty="0"/>
          </a:p>
        </p:txBody>
      </p:sp>
      <p:sp>
        <p:nvSpPr>
          <p:cNvPr id="3" name="Subtitle 2"/>
          <p:cNvSpPr>
            <a:spLocks noGrp="1"/>
          </p:cNvSpPr>
          <p:nvPr>
            <p:ph type="subTitle" idx="1"/>
          </p:nvPr>
        </p:nvSpPr>
        <p:spPr>
          <a:xfrm>
            <a:off x="1088914" y="5537925"/>
            <a:ext cx="7034362" cy="706355"/>
          </a:xfrm>
        </p:spPr>
        <p:txBody>
          <a:bodyPr>
            <a:normAutofit/>
          </a:bodyPr>
          <a:lstStyle>
            <a:lvl1pPr marL="0" indent="0" algn="l">
              <a:lnSpc>
                <a:spcPct val="114000"/>
              </a:lnSpc>
              <a:spcBef>
                <a:spcPts val="0"/>
              </a:spcBef>
              <a:buNone/>
              <a:defRPr sz="2000" b="0" i="1"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1088913" y="6314440"/>
            <a:ext cx="1596622" cy="365125"/>
          </a:xfrm>
        </p:spPr>
        <p:txBody>
          <a:bodyPr/>
          <a:lstStyle>
            <a:lvl1pPr algn="l">
              <a:defRPr sz="1200">
                <a:solidFill>
                  <a:schemeClr val="tx2"/>
                </a:solidFill>
              </a:defRPr>
            </a:lvl1pPr>
          </a:lstStyle>
          <a:p>
            <a:fld id="{AA9A5AEF-D83A-41BC-8498-B4C4E2A64607}" type="datetimeFigureOut">
              <a:rPr lang="en-US" smtClean="0"/>
              <a:t>12/2/2019</a:t>
            </a:fld>
            <a:endParaRPr lang="en-US"/>
          </a:p>
        </p:txBody>
      </p:sp>
      <p:sp>
        <p:nvSpPr>
          <p:cNvPr id="5" name="Footer Placeholder 4"/>
          <p:cNvSpPr>
            <a:spLocks noGrp="1"/>
          </p:cNvSpPr>
          <p:nvPr>
            <p:ph type="ftr" sz="quarter" idx="11"/>
          </p:nvPr>
        </p:nvSpPr>
        <p:spPr>
          <a:xfrm>
            <a:off x="3000591" y="6314440"/>
            <a:ext cx="5122683" cy="365125"/>
          </a:xfrm>
        </p:spPr>
        <p:txBody>
          <a:bodyPr/>
          <a:lstStyle>
            <a:lvl1pPr algn="l">
              <a:defRPr b="0">
                <a:solidFill>
                  <a:schemeClr val="tx2"/>
                </a:solidFill>
              </a:defRPr>
            </a:lvl1pPr>
          </a:lstStyle>
          <a:p>
            <a:endParaRPr lang="en-US"/>
          </a:p>
        </p:txBody>
      </p:sp>
      <p:sp>
        <p:nvSpPr>
          <p:cNvPr id="6" name="Slide Number Placeholder 5"/>
          <p:cNvSpPr>
            <a:spLocks noGrp="1"/>
          </p:cNvSpPr>
          <p:nvPr>
            <p:ph type="sldNum" sz="quarter" idx="12"/>
          </p:nvPr>
        </p:nvSpPr>
        <p:spPr>
          <a:xfrm>
            <a:off x="11784011" y="1416216"/>
            <a:ext cx="407988" cy="365125"/>
          </a:xfrm>
        </p:spPr>
        <p:txBody>
          <a:bodyPr/>
          <a:lstStyle>
            <a:lvl1pPr algn="r">
              <a:defRPr>
                <a:solidFill>
                  <a:schemeClr val="accent1"/>
                </a:solidFill>
              </a:defRPr>
            </a:lvl1pPr>
          </a:lstStyle>
          <a:p>
            <a:fld id="{89D36533-B2B4-4994-999B-73A82DBD33E9}" type="slidenum">
              <a:rPr lang="en-US" smtClean="0"/>
              <a:t>‹#›</a:t>
            </a:fld>
            <a:endParaRPr lang="en-US"/>
          </a:p>
        </p:txBody>
      </p:sp>
      <p:cxnSp>
        <p:nvCxnSpPr>
          <p:cNvPr id="9" name="Straight Connector 8" title="Verticle Rule Line"/>
          <p:cNvCxnSpPr/>
          <p:nvPr/>
        </p:nvCxnSpPr>
        <p:spPr>
          <a:xfrm>
            <a:off x="773855" y="1257300"/>
            <a:ext cx="0" cy="5600700"/>
          </a:xfrm>
          <a:prstGeom prst="line">
            <a:avLst/>
          </a:prstGeom>
          <a:ln w="254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7568050"/>
      </p:ext>
    </p:extLst>
  </p:cSld>
  <p:clrMapOvr>
    <a:overrideClrMapping bg1="dk1" tx1="lt1" bg2="dk2" tx2="lt2" accent1="accent1" accent2="accent2" accent3="accent3" accent4="accent4" accent5="accent5" accent6="accent6" hlink="hlink" folHlink="folHlink"/>
  </p:clrMapOvr>
  <p:extLst mod="1">
    <p:ext uri="{DCECCB84-F9BA-43D5-87BE-67443E8EF086}">
      <p15:sldGuideLst xmlns:p15="http://schemas.microsoft.com/office/powerpoint/2012/main">
        <p15:guide id="1" orient="horz" pos="792">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5181600" y="640080"/>
            <a:ext cx="6248398" cy="558414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A9A5AEF-D83A-41BC-8498-B4C4E2A64607}" type="datetimeFigureOut">
              <a:rPr lang="en-US" smtClean="0"/>
              <a:t>12/2/2019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D36533-B2B4-4994-999B-73A82DBD33E9}" type="slidenum">
              <a:rPr lang="en-US" smtClean="0"/>
              <a:t>‹#›</a:t>
            </a:fld>
            <a:endParaRPr lang="en-US"/>
          </a:p>
        </p:txBody>
      </p:sp>
    </p:spTree>
    <p:extLst>
      <p:ext uri="{BB962C8B-B14F-4D97-AF65-F5344CB8AC3E}">
        <p14:creationId xmlns:p14="http://schemas.microsoft.com/office/powerpoint/2010/main" val="29976596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12" name="Freeform 6" title="Page Number Shape"/>
          <p:cNvSpPr/>
          <p:nvPr/>
        </p:nvSpPr>
        <p:spPr bwMode="auto">
          <a:xfrm>
            <a:off x="11784011" y="5380580"/>
            <a:ext cx="407988" cy="819150"/>
          </a:xfrm>
          <a:custGeom>
            <a:avLst/>
            <a:gdLst/>
            <a:ahLst/>
            <a:cxnLst/>
            <a:rect l="0" t="0" r="r" b="b"/>
            <a:pathLst>
              <a:path w="1799" h="3612">
                <a:moveTo>
                  <a:pt x="1799" y="0"/>
                </a:moveTo>
                <a:lnTo>
                  <a:pt x="1799" y="3612"/>
                </a:lnTo>
                <a:lnTo>
                  <a:pt x="1686" y="3609"/>
                </a:lnTo>
                <a:lnTo>
                  <a:pt x="1574" y="3598"/>
                </a:lnTo>
                <a:lnTo>
                  <a:pt x="1464" y="3581"/>
                </a:lnTo>
                <a:lnTo>
                  <a:pt x="1357" y="3557"/>
                </a:lnTo>
                <a:lnTo>
                  <a:pt x="1251" y="3527"/>
                </a:lnTo>
                <a:lnTo>
                  <a:pt x="1150" y="3490"/>
                </a:lnTo>
                <a:lnTo>
                  <a:pt x="1050" y="3448"/>
                </a:lnTo>
                <a:lnTo>
                  <a:pt x="953" y="3401"/>
                </a:lnTo>
                <a:lnTo>
                  <a:pt x="860" y="3347"/>
                </a:lnTo>
                <a:lnTo>
                  <a:pt x="771" y="3289"/>
                </a:lnTo>
                <a:lnTo>
                  <a:pt x="686" y="3224"/>
                </a:lnTo>
                <a:lnTo>
                  <a:pt x="604" y="3156"/>
                </a:lnTo>
                <a:lnTo>
                  <a:pt x="527" y="3083"/>
                </a:lnTo>
                <a:lnTo>
                  <a:pt x="454" y="3005"/>
                </a:lnTo>
                <a:lnTo>
                  <a:pt x="386" y="2923"/>
                </a:lnTo>
                <a:lnTo>
                  <a:pt x="323" y="2838"/>
                </a:lnTo>
                <a:lnTo>
                  <a:pt x="265" y="2748"/>
                </a:lnTo>
                <a:lnTo>
                  <a:pt x="211" y="2655"/>
                </a:lnTo>
                <a:lnTo>
                  <a:pt x="163" y="2559"/>
                </a:lnTo>
                <a:lnTo>
                  <a:pt x="121" y="2459"/>
                </a:lnTo>
                <a:lnTo>
                  <a:pt x="85" y="2356"/>
                </a:lnTo>
                <a:lnTo>
                  <a:pt x="55" y="2251"/>
                </a:lnTo>
                <a:lnTo>
                  <a:pt x="32" y="2143"/>
                </a:lnTo>
                <a:lnTo>
                  <a:pt x="14" y="2033"/>
                </a:lnTo>
                <a:lnTo>
                  <a:pt x="4" y="1920"/>
                </a:lnTo>
                <a:lnTo>
                  <a:pt x="0" y="1806"/>
                </a:lnTo>
                <a:lnTo>
                  <a:pt x="4" y="1692"/>
                </a:lnTo>
                <a:lnTo>
                  <a:pt x="14" y="1580"/>
                </a:lnTo>
                <a:lnTo>
                  <a:pt x="32" y="1469"/>
                </a:lnTo>
                <a:lnTo>
                  <a:pt x="55" y="1362"/>
                </a:lnTo>
                <a:lnTo>
                  <a:pt x="85" y="1256"/>
                </a:lnTo>
                <a:lnTo>
                  <a:pt x="121" y="1154"/>
                </a:lnTo>
                <a:lnTo>
                  <a:pt x="163" y="1054"/>
                </a:lnTo>
                <a:lnTo>
                  <a:pt x="211" y="958"/>
                </a:lnTo>
                <a:lnTo>
                  <a:pt x="265" y="864"/>
                </a:lnTo>
                <a:lnTo>
                  <a:pt x="323" y="774"/>
                </a:lnTo>
                <a:lnTo>
                  <a:pt x="386" y="689"/>
                </a:lnTo>
                <a:lnTo>
                  <a:pt x="454" y="607"/>
                </a:lnTo>
                <a:lnTo>
                  <a:pt x="527" y="529"/>
                </a:lnTo>
                <a:lnTo>
                  <a:pt x="604" y="456"/>
                </a:lnTo>
                <a:lnTo>
                  <a:pt x="686" y="388"/>
                </a:lnTo>
                <a:lnTo>
                  <a:pt x="771" y="325"/>
                </a:lnTo>
                <a:lnTo>
                  <a:pt x="860" y="266"/>
                </a:lnTo>
                <a:lnTo>
                  <a:pt x="953" y="212"/>
                </a:lnTo>
                <a:lnTo>
                  <a:pt x="1050" y="164"/>
                </a:lnTo>
                <a:lnTo>
                  <a:pt x="1150" y="122"/>
                </a:lnTo>
                <a:lnTo>
                  <a:pt x="1251" y="85"/>
                </a:lnTo>
                <a:lnTo>
                  <a:pt x="1357" y="55"/>
                </a:lnTo>
                <a:lnTo>
                  <a:pt x="1464" y="32"/>
                </a:lnTo>
                <a:lnTo>
                  <a:pt x="1574" y="14"/>
                </a:lnTo>
                <a:lnTo>
                  <a:pt x="1686" y="5"/>
                </a:lnTo>
                <a:lnTo>
                  <a:pt x="1799" y="0"/>
                </a:lnTo>
                <a:close/>
              </a:path>
            </a:pathLst>
          </a:custGeom>
          <a:solidFill>
            <a:schemeClr val="accent1"/>
          </a:solidFill>
          <a:ln w="0">
            <a:noFill/>
            <a:prstDash val="solid"/>
            <a:round/>
            <a:headEnd/>
            <a:tailEnd/>
          </a:ln>
        </p:spPr>
      </p:sp>
      <p:sp>
        <p:nvSpPr>
          <p:cNvPr id="2" name="Vertical Title 1"/>
          <p:cNvSpPr>
            <a:spLocks noGrp="1"/>
          </p:cNvSpPr>
          <p:nvPr>
            <p:ph type="title" orient="vert"/>
          </p:nvPr>
        </p:nvSpPr>
        <p:spPr>
          <a:xfrm>
            <a:off x="7990765" y="642931"/>
            <a:ext cx="2446670" cy="4678106"/>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838200" y="642932"/>
            <a:ext cx="7070678" cy="467810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6536187" y="5927131"/>
            <a:ext cx="3814856" cy="365125"/>
          </a:xfrm>
        </p:spPr>
        <p:txBody>
          <a:bodyPr/>
          <a:lstStyle/>
          <a:p>
            <a:fld id="{AA9A5AEF-D83A-41BC-8498-B4C4E2A64607}" type="datetimeFigureOut">
              <a:rPr lang="en-US" smtClean="0"/>
              <a:t>12/2/2019</a:t>
            </a:fld>
            <a:endParaRPr lang="en-US"/>
          </a:p>
        </p:txBody>
      </p:sp>
      <p:sp>
        <p:nvSpPr>
          <p:cNvPr id="5" name="Footer Placeholder 4"/>
          <p:cNvSpPr>
            <a:spLocks noGrp="1"/>
          </p:cNvSpPr>
          <p:nvPr>
            <p:ph type="ftr" sz="quarter" idx="11"/>
          </p:nvPr>
        </p:nvSpPr>
        <p:spPr>
          <a:xfrm>
            <a:off x="6536187" y="6315949"/>
            <a:ext cx="3814856" cy="365125"/>
          </a:xfrm>
        </p:spPr>
        <p:txBody>
          <a:bodyPr/>
          <a:lstStyle/>
          <a:p>
            <a:endParaRPr lang="en-US"/>
          </a:p>
        </p:txBody>
      </p:sp>
      <p:sp>
        <p:nvSpPr>
          <p:cNvPr id="6" name="Slide Number Placeholder 5"/>
          <p:cNvSpPr>
            <a:spLocks noGrp="1"/>
          </p:cNvSpPr>
          <p:nvPr>
            <p:ph type="sldNum" sz="quarter" idx="12"/>
          </p:nvPr>
        </p:nvSpPr>
        <p:spPr>
          <a:xfrm>
            <a:off x="11784011" y="5607592"/>
            <a:ext cx="407988" cy="365125"/>
          </a:xfrm>
        </p:spPr>
        <p:txBody>
          <a:bodyPr/>
          <a:lstStyle/>
          <a:p>
            <a:fld id="{89D36533-B2B4-4994-999B-73A82DBD33E9}" type="slidenum">
              <a:rPr lang="en-US" smtClean="0"/>
              <a:t>‹#›</a:t>
            </a:fld>
            <a:endParaRPr lang="en-US"/>
          </a:p>
        </p:txBody>
      </p:sp>
      <p:cxnSp>
        <p:nvCxnSpPr>
          <p:cNvPr id="13" name="Straight Connector 12" title="Horizontal Rule Line"/>
          <p:cNvCxnSpPr/>
          <p:nvPr/>
        </p:nvCxnSpPr>
        <p:spPr>
          <a:xfrm>
            <a:off x="0" y="6199730"/>
            <a:ext cx="10260011" cy="0"/>
          </a:xfrm>
          <a:prstGeom prst="line">
            <a:avLst/>
          </a:prstGeom>
          <a:ln w="2540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11576449"/>
      </p:ext>
    </p:extLst>
  </p:cSld>
  <p:clrMapOvr>
    <a:masterClrMapping/>
  </p:clrMapOvr>
  <p:extLst mod="1">
    <p:ext uri="{DCECCB84-F9BA-43D5-87BE-67443E8EF086}">
      <p15:sldGuideLst xmlns:p15="http://schemas.microsoft.com/office/powerpoint/2012/main">
        <p15:guide id="1" pos="6456">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A9A5AEF-D83A-41BC-8498-B4C4E2A64607}" type="datetimeFigureOut">
              <a:rPr lang="en-US" smtClean="0"/>
              <a:t>12/2/2019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D36533-B2B4-4994-999B-73A82DBD33E9}" type="slidenum">
              <a:rPr lang="en-US" smtClean="0"/>
              <a:t>‹#›</a:t>
            </a:fld>
            <a:endParaRPr lang="en-US"/>
          </a:p>
        </p:txBody>
      </p:sp>
    </p:spTree>
    <p:extLst>
      <p:ext uri="{BB962C8B-B14F-4D97-AF65-F5344CB8AC3E}">
        <p14:creationId xmlns:p14="http://schemas.microsoft.com/office/powerpoint/2010/main" val="30169159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2"/>
        </a:solidFill>
        <a:effectLst/>
      </p:bgPr>
    </p:bg>
    <p:spTree>
      <p:nvGrpSpPr>
        <p:cNvPr id="1" name=""/>
        <p:cNvGrpSpPr/>
        <p:nvPr/>
      </p:nvGrpSpPr>
      <p:grpSpPr>
        <a:xfrm>
          <a:off x="0" y="0"/>
          <a:ext cx="0" cy="0"/>
          <a:chOff x="0" y="0"/>
          <a:chExt cx="0" cy="0"/>
        </a:xfrm>
      </p:grpSpPr>
      <p:sp>
        <p:nvSpPr>
          <p:cNvPr id="7" name="Freeform 6" title="Page Number Shape"/>
          <p:cNvSpPr/>
          <p:nvPr/>
        </p:nvSpPr>
        <p:spPr bwMode="auto">
          <a:xfrm>
            <a:off x="11784011" y="1393748"/>
            <a:ext cx="407988" cy="819150"/>
          </a:xfrm>
          <a:custGeom>
            <a:avLst/>
            <a:gdLst/>
            <a:ahLst/>
            <a:cxnLst/>
            <a:rect l="0" t="0" r="r" b="b"/>
            <a:pathLst>
              <a:path w="1799" h="3612">
                <a:moveTo>
                  <a:pt x="1799" y="0"/>
                </a:moveTo>
                <a:lnTo>
                  <a:pt x="1799" y="3612"/>
                </a:lnTo>
                <a:lnTo>
                  <a:pt x="1686" y="3609"/>
                </a:lnTo>
                <a:lnTo>
                  <a:pt x="1574" y="3598"/>
                </a:lnTo>
                <a:lnTo>
                  <a:pt x="1464" y="3581"/>
                </a:lnTo>
                <a:lnTo>
                  <a:pt x="1357" y="3557"/>
                </a:lnTo>
                <a:lnTo>
                  <a:pt x="1251" y="3527"/>
                </a:lnTo>
                <a:lnTo>
                  <a:pt x="1150" y="3490"/>
                </a:lnTo>
                <a:lnTo>
                  <a:pt x="1050" y="3448"/>
                </a:lnTo>
                <a:lnTo>
                  <a:pt x="953" y="3401"/>
                </a:lnTo>
                <a:lnTo>
                  <a:pt x="860" y="3347"/>
                </a:lnTo>
                <a:lnTo>
                  <a:pt x="771" y="3289"/>
                </a:lnTo>
                <a:lnTo>
                  <a:pt x="686" y="3224"/>
                </a:lnTo>
                <a:lnTo>
                  <a:pt x="604" y="3156"/>
                </a:lnTo>
                <a:lnTo>
                  <a:pt x="527" y="3083"/>
                </a:lnTo>
                <a:lnTo>
                  <a:pt x="454" y="3005"/>
                </a:lnTo>
                <a:lnTo>
                  <a:pt x="386" y="2923"/>
                </a:lnTo>
                <a:lnTo>
                  <a:pt x="323" y="2838"/>
                </a:lnTo>
                <a:lnTo>
                  <a:pt x="265" y="2748"/>
                </a:lnTo>
                <a:lnTo>
                  <a:pt x="211" y="2655"/>
                </a:lnTo>
                <a:lnTo>
                  <a:pt x="163" y="2559"/>
                </a:lnTo>
                <a:lnTo>
                  <a:pt x="121" y="2459"/>
                </a:lnTo>
                <a:lnTo>
                  <a:pt x="85" y="2356"/>
                </a:lnTo>
                <a:lnTo>
                  <a:pt x="55" y="2251"/>
                </a:lnTo>
                <a:lnTo>
                  <a:pt x="32" y="2143"/>
                </a:lnTo>
                <a:lnTo>
                  <a:pt x="14" y="2033"/>
                </a:lnTo>
                <a:lnTo>
                  <a:pt x="4" y="1920"/>
                </a:lnTo>
                <a:lnTo>
                  <a:pt x="0" y="1806"/>
                </a:lnTo>
                <a:lnTo>
                  <a:pt x="4" y="1692"/>
                </a:lnTo>
                <a:lnTo>
                  <a:pt x="14" y="1580"/>
                </a:lnTo>
                <a:lnTo>
                  <a:pt x="32" y="1469"/>
                </a:lnTo>
                <a:lnTo>
                  <a:pt x="55" y="1362"/>
                </a:lnTo>
                <a:lnTo>
                  <a:pt x="85" y="1256"/>
                </a:lnTo>
                <a:lnTo>
                  <a:pt x="121" y="1154"/>
                </a:lnTo>
                <a:lnTo>
                  <a:pt x="163" y="1054"/>
                </a:lnTo>
                <a:lnTo>
                  <a:pt x="211" y="958"/>
                </a:lnTo>
                <a:lnTo>
                  <a:pt x="265" y="864"/>
                </a:lnTo>
                <a:lnTo>
                  <a:pt x="323" y="774"/>
                </a:lnTo>
                <a:lnTo>
                  <a:pt x="386" y="689"/>
                </a:lnTo>
                <a:lnTo>
                  <a:pt x="454" y="607"/>
                </a:lnTo>
                <a:lnTo>
                  <a:pt x="527" y="529"/>
                </a:lnTo>
                <a:lnTo>
                  <a:pt x="604" y="456"/>
                </a:lnTo>
                <a:lnTo>
                  <a:pt x="686" y="388"/>
                </a:lnTo>
                <a:lnTo>
                  <a:pt x="771" y="325"/>
                </a:lnTo>
                <a:lnTo>
                  <a:pt x="860" y="266"/>
                </a:lnTo>
                <a:lnTo>
                  <a:pt x="953" y="212"/>
                </a:lnTo>
                <a:lnTo>
                  <a:pt x="1050" y="164"/>
                </a:lnTo>
                <a:lnTo>
                  <a:pt x="1150" y="122"/>
                </a:lnTo>
                <a:lnTo>
                  <a:pt x="1251" y="85"/>
                </a:lnTo>
                <a:lnTo>
                  <a:pt x="1357" y="55"/>
                </a:lnTo>
                <a:lnTo>
                  <a:pt x="1464" y="32"/>
                </a:lnTo>
                <a:lnTo>
                  <a:pt x="1574" y="14"/>
                </a:lnTo>
                <a:lnTo>
                  <a:pt x="1686" y="5"/>
                </a:lnTo>
                <a:lnTo>
                  <a:pt x="1799" y="0"/>
                </a:lnTo>
                <a:close/>
              </a:path>
            </a:pathLst>
          </a:custGeom>
          <a:solidFill>
            <a:schemeClr val="accent1"/>
          </a:solidFill>
          <a:ln w="0">
            <a:noFill/>
            <a:prstDash val="solid"/>
            <a:round/>
            <a:headEnd/>
            <a:tailEnd/>
          </a:ln>
        </p:spPr>
      </p:sp>
      <p:sp>
        <p:nvSpPr>
          <p:cNvPr id="2" name="Title 1"/>
          <p:cNvSpPr>
            <a:spLocks noGrp="1"/>
          </p:cNvSpPr>
          <p:nvPr>
            <p:ph type="title"/>
          </p:nvPr>
        </p:nvSpPr>
        <p:spPr>
          <a:xfrm>
            <a:off x="1947673" y="2571722"/>
            <a:ext cx="8296654" cy="3286153"/>
          </a:xfrm>
        </p:spPr>
        <p:txBody>
          <a:bodyPr anchor="t">
            <a:normAutofit/>
          </a:bodyPr>
          <a:lstStyle>
            <a:lvl1pPr>
              <a:lnSpc>
                <a:spcPct val="85000"/>
              </a:lnSpc>
              <a:defRPr sz="7700" cap="all" baseline="0">
                <a:solidFill>
                  <a:schemeClr val="accent1"/>
                </a:solidFill>
              </a:defRPr>
            </a:lvl1pPr>
          </a:lstStyle>
          <a:p>
            <a:r>
              <a:rPr lang="en-US"/>
              <a:t>Click to edit Master title style</a:t>
            </a:r>
            <a:endParaRPr lang="en-US" dirty="0"/>
          </a:p>
        </p:txBody>
      </p:sp>
      <p:sp>
        <p:nvSpPr>
          <p:cNvPr id="3" name="Text Placeholder 2"/>
          <p:cNvSpPr>
            <a:spLocks noGrp="1"/>
          </p:cNvSpPr>
          <p:nvPr>
            <p:ph type="body" idx="1"/>
          </p:nvPr>
        </p:nvSpPr>
        <p:spPr>
          <a:xfrm>
            <a:off x="1947673" y="1393748"/>
            <a:ext cx="8401429" cy="819150"/>
          </a:xfrm>
        </p:spPr>
        <p:txBody>
          <a:bodyPr anchor="ctr">
            <a:normAutofit/>
          </a:bodyPr>
          <a:lstStyle>
            <a:lvl1pPr marL="0" indent="0" algn="r">
              <a:lnSpc>
                <a:spcPct val="113000"/>
              </a:lnSpc>
              <a:spcBef>
                <a:spcPts val="0"/>
              </a:spcBef>
              <a:buNone/>
              <a:defRPr sz="2000" b="0" i="1" baseline="0">
                <a:solidFill>
                  <a:schemeClr val="accent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8742955" y="6314439"/>
            <a:ext cx="1596622" cy="365125"/>
          </a:xfrm>
        </p:spPr>
        <p:txBody>
          <a:bodyPr/>
          <a:lstStyle>
            <a:lvl1pPr>
              <a:defRPr sz="1200">
                <a:solidFill>
                  <a:schemeClr val="accent1"/>
                </a:solidFill>
              </a:defRPr>
            </a:lvl1pPr>
          </a:lstStyle>
          <a:p>
            <a:fld id="{AA9A5AEF-D83A-41BC-8498-B4C4E2A64607}" type="datetimeFigureOut">
              <a:rPr lang="en-US" smtClean="0"/>
              <a:t>12/2/2019</a:t>
            </a:fld>
            <a:endParaRPr lang="en-US"/>
          </a:p>
        </p:txBody>
      </p:sp>
      <p:sp>
        <p:nvSpPr>
          <p:cNvPr id="5" name="Footer Placeholder 4"/>
          <p:cNvSpPr>
            <a:spLocks noGrp="1"/>
          </p:cNvSpPr>
          <p:nvPr>
            <p:ph type="ftr" sz="quarter" idx="11"/>
          </p:nvPr>
        </p:nvSpPr>
        <p:spPr>
          <a:xfrm>
            <a:off x="1947673" y="6314440"/>
            <a:ext cx="6480226" cy="365125"/>
          </a:xfrm>
        </p:spPr>
        <p:txBody>
          <a:bodyPr/>
          <a:lstStyle>
            <a:lvl1pPr>
              <a:defRPr b="0">
                <a:solidFill>
                  <a:schemeClr val="accent1"/>
                </a:solidFill>
              </a:defRPr>
            </a:lvl1pPr>
          </a:lstStyle>
          <a:p>
            <a:endParaRPr lang="en-US"/>
          </a:p>
        </p:txBody>
      </p:sp>
      <p:sp>
        <p:nvSpPr>
          <p:cNvPr id="6" name="Slide Number Placeholder 5"/>
          <p:cNvSpPr>
            <a:spLocks noGrp="1"/>
          </p:cNvSpPr>
          <p:nvPr>
            <p:ph type="sldNum" sz="quarter" idx="12"/>
          </p:nvPr>
        </p:nvSpPr>
        <p:spPr>
          <a:xfrm>
            <a:off x="11784011" y="1620760"/>
            <a:ext cx="407988" cy="365125"/>
          </a:xfrm>
        </p:spPr>
        <p:txBody>
          <a:bodyPr/>
          <a:lstStyle>
            <a:lvl1pPr>
              <a:defRPr>
                <a:solidFill>
                  <a:schemeClr val="bg2"/>
                </a:solidFill>
              </a:defRPr>
            </a:lvl1pPr>
          </a:lstStyle>
          <a:p>
            <a:fld id="{89D36533-B2B4-4994-999B-73A82DBD33E9}" type="slidenum">
              <a:rPr lang="en-US" smtClean="0"/>
              <a:t>‹#›</a:t>
            </a:fld>
            <a:endParaRPr lang="en-US"/>
          </a:p>
        </p:txBody>
      </p:sp>
      <p:cxnSp>
        <p:nvCxnSpPr>
          <p:cNvPr id="10" name="Straight Connector 9" title="Horizontal Rule Line"/>
          <p:cNvCxnSpPr/>
          <p:nvPr/>
        </p:nvCxnSpPr>
        <p:spPr>
          <a:xfrm flipH="1">
            <a:off x="1" y="6178167"/>
            <a:ext cx="10244326" cy="0"/>
          </a:xfrm>
          <a:prstGeom prst="line">
            <a:avLst/>
          </a:prstGeom>
          <a:ln w="2540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29202845"/>
      </p:ext>
    </p:extLst>
  </p:cSld>
  <p:clrMapOvr>
    <a:masterClrMapping/>
  </p:clrMapOvr>
  <p:extLst mod="1">
    <p:ext uri="{DCECCB84-F9BA-43D5-87BE-67443E8EF086}">
      <p15:sldGuideLst xmlns:p15="http://schemas.microsoft.com/office/powerpoint/2012/main">
        <p15:guide id="1" pos="6456">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181600" y="540628"/>
            <a:ext cx="6248400" cy="248894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181600" y="3712467"/>
            <a:ext cx="6248400" cy="248222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A9A5AEF-D83A-41BC-8498-B4C4E2A64607}" type="datetimeFigureOut">
              <a:rPr lang="en-US" smtClean="0"/>
              <a:t>12/2/2019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9D36533-B2B4-4994-999B-73A82DBD33E9}" type="slidenum">
              <a:rPr lang="en-US" smtClean="0"/>
              <a:t>‹#›</a:t>
            </a:fld>
            <a:endParaRPr lang="en-US"/>
          </a:p>
        </p:txBody>
      </p:sp>
    </p:spTree>
    <p:extLst>
      <p:ext uri="{BB962C8B-B14F-4D97-AF65-F5344CB8AC3E}">
        <p14:creationId xmlns:p14="http://schemas.microsoft.com/office/powerpoint/2010/main" val="24305891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762000" y="557784"/>
            <a:ext cx="3831336" cy="4956048"/>
          </a:xfrm>
        </p:spPr>
        <p:txBody>
          <a:bodyPr/>
          <a:lstStyle/>
          <a:p>
            <a:r>
              <a:rPr lang="en-US"/>
              <a:t>Click to edit Master title style</a:t>
            </a:r>
            <a:endParaRPr lang="en-US" dirty="0"/>
          </a:p>
        </p:txBody>
      </p:sp>
      <p:sp>
        <p:nvSpPr>
          <p:cNvPr id="3" name="Text Placeholder 2"/>
          <p:cNvSpPr>
            <a:spLocks noGrp="1"/>
          </p:cNvSpPr>
          <p:nvPr>
            <p:ph type="body" idx="1"/>
          </p:nvPr>
        </p:nvSpPr>
        <p:spPr>
          <a:xfrm>
            <a:off x="5181600" y="558065"/>
            <a:ext cx="6245352" cy="914400"/>
          </a:xfrm>
        </p:spPr>
        <p:txBody>
          <a:bodyPr anchor="b">
            <a:normAutofit/>
          </a:bodyPr>
          <a:lstStyle>
            <a:lvl1pPr marL="0" indent="0">
              <a:lnSpc>
                <a:spcPct val="113000"/>
              </a:lnSpc>
              <a:spcBef>
                <a:spcPts val="0"/>
              </a:spcBef>
              <a:buNone/>
              <a:defRPr sz="2400" b="0" i="1" baseline="0">
                <a:solidFill>
                  <a:schemeClr val="tx1">
                    <a:lumMod val="85000"/>
                    <a:lumOff val="1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181600" y="1526671"/>
            <a:ext cx="6245352" cy="175564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181600" y="3700826"/>
            <a:ext cx="6248400" cy="914400"/>
          </a:xfrm>
        </p:spPr>
        <p:txBody>
          <a:bodyPr anchor="b">
            <a:normAutofit/>
          </a:bodyPr>
          <a:lstStyle>
            <a:lvl1pPr marL="0" indent="0">
              <a:buNone/>
              <a:defRPr sz="2400" b="0" i="1" baseline="0">
                <a:solidFill>
                  <a:schemeClr val="tx1">
                    <a:lumMod val="85000"/>
                    <a:lumOff val="1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181600" y="4669432"/>
            <a:ext cx="6245352" cy="175564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A9A5AEF-D83A-41BC-8498-B4C4E2A64607}" type="datetimeFigureOut">
              <a:rPr lang="en-US" smtClean="0"/>
              <a:t>12/2/2019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9D36533-B2B4-4994-999B-73A82DBD33E9}" type="slidenum">
              <a:rPr lang="en-US" smtClean="0"/>
              <a:t>‹#›</a:t>
            </a:fld>
            <a:endParaRPr lang="en-US"/>
          </a:p>
        </p:txBody>
      </p:sp>
    </p:spTree>
    <p:extLst>
      <p:ext uri="{BB962C8B-B14F-4D97-AF65-F5344CB8AC3E}">
        <p14:creationId xmlns:p14="http://schemas.microsoft.com/office/powerpoint/2010/main" val="32411448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A9A5AEF-D83A-41BC-8498-B4C4E2A64607}" type="datetimeFigureOut">
              <a:rPr lang="en-US" smtClean="0"/>
              <a:t>12/2/2019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9D36533-B2B4-4994-999B-73A82DBD33E9}" type="slidenum">
              <a:rPr lang="en-US" smtClean="0"/>
              <a:t>‹#›</a:t>
            </a:fld>
            <a:endParaRPr lang="en-US"/>
          </a:p>
        </p:txBody>
      </p:sp>
    </p:spTree>
    <p:extLst>
      <p:ext uri="{BB962C8B-B14F-4D97-AF65-F5344CB8AC3E}">
        <p14:creationId xmlns:p14="http://schemas.microsoft.com/office/powerpoint/2010/main" val="37011641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A9A5AEF-D83A-41BC-8498-B4C4E2A64607}" type="datetimeFigureOut">
              <a:rPr lang="en-US" smtClean="0"/>
              <a:t>12/2/2019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9D36533-B2B4-4994-999B-73A82DBD33E9}" type="slidenum">
              <a:rPr lang="en-US" smtClean="0"/>
              <a:t>‹#›</a:t>
            </a:fld>
            <a:endParaRPr lang="en-US"/>
          </a:p>
        </p:txBody>
      </p:sp>
    </p:spTree>
    <p:extLst>
      <p:ext uri="{BB962C8B-B14F-4D97-AF65-F5344CB8AC3E}">
        <p14:creationId xmlns:p14="http://schemas.microsoft.com/office/powerpoint/2010/main" val="28898270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62000" y="555479"/>
            <a:ext cx="3838776" cy="1921022"/>
          </a:xfrm>
        </p:spPr>
        <p:txBody>
          <a:bodyPr anchor="t">
            <a:noAutofit/>
          </a:bodyPr>
          <a:lstStyle>
            <a:lvl1pPr>
              <a:lnSpc>
                <a:spcPct val="93000"/>
              </a:lnSpc>
              <a:defRPr sz="4000"/>
            </a:lvl1pPr>
          </a:lstStyle>
          <a:p>
            <a:r>
              <a:rPr lang="en-US"/>
              <a:t>Click to edit Master title style</a:t>
            </a:r>
            <a:endParaRPr lang="en-US" dirty="0"/>
          </a:p>
        </p:txBody>
      </p:sp>
      <p:sp>
        <p:nvSpPr>
          <p:cNvPr id="3" name="Content Placeholder 2"/>
          <p:cNvSpPr>
            <a:spLocks noGrp="1"/>
          </p:cNvSpPr>
          <p:nvPr>
            <p:ph idx="1"/>
          </p:nvPr>
        </p:nvSpPr>
        <p:spPr>
          <a:xfrm>
            <a:off x="5181600" y="564147"/>
            <a:ext cx="6248400" cy="5622644"/>
          </a:xfrm>
        </p:spPr>
        <p:txBody>
          <a:bodyPr/>
          <a:lstStyle>
            <a:lvl1pPr>
              <a:lnSpc>
                <a:spcPct val="112000"/>
              </a:lnSpc>
              <a:defRPr sz="2000"/>
            </a:lvl1pPr>
            <a:lvl2pPr>
              <a:lnSpc>
                <a:spcPct val="112000"/>
              </a:lnSpc>
              <a:defRPr sz="1800"/>
            </a:lvl2pPr>
            <a:lvl3pPr>
              <a:lnSpc>
                <a:spcPct val="112000"/>
              </a:lnSpc>
              <a:defRPr sz="1600"/>
            </a:lvl3pPr>
            <a:lvl4pPr>
              <a:lnSpc>
                <a:spcPct val="112000"/>
              </a:lnSpc>
              <a:defRPr sz="1400"/>
            </a:lvl4pPr>
            <a:lvl5pPr>
              <a:lnSpc>
                <a:spcPct val="112000"/>
              </a:lnSpc>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62000" y="2621512"/>
            <a:ext cx="3838776" cy="3239537"/>
          </a:xfrm>
        </p:spPr>
        <p:txBody>
          <a:bodyPr/>
          <a:lstStyle>
            <a:lvl1pPr marL="0" indent="0" algn="r">
              <a:lnSpc>
                <a:spcPct val="125000"/>
              </a:lnSpc>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A9A5AEF-D83A-41BC-8498-B4C4E2A64607}" type="datetimeFigureOut">
              <a:rPr lang="en-US" smtClean="0"/>
              <a:t>12/2/2019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9D36533-B2B4-4994-999B-73A82DBD33E9}" type="slidenum">
              <a:rPr lang="en-US" smtClean="0"/>
              <a:t>‹#›</a:t>
            </a:fld>
            <a:endParaRPr lang="en-US"/>
          </a:p>
        </p:txBody>
      </p:sp>
    </p:spTree>
    <p:extLst>
      <p:ext uri="{BB962C8B-B14F-4D97-AF65-F5344CB8AC3E}">
        <p14:creationId xmlns:p14="http://schemas.microsoft.com/office/powerpoint/2010/main" val="30978161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58952" y="557261"/>
            <a:ext cx="3840480" cy="1919239"/>
          </a:xfrm>
        </p:spPr>
        <p:txBody>
          <a:bodyPr anchor="t">
            <a:noAutofit/>
          </a:bodyPr>
          <a:lstStyle>
            <a:lvl1pPr>
              <a:lnSpc>
                <a:spcPct val="93000"/>
              </a:lnSpc>
              <a:defRPr sz="4000" baseline="0"/>
            </a:lvl1pPr>
          </a:lstStyle>
          <a:p>
            <a:r>
              <a:rPr lang="en-US"/>
              <a:t>Click to edit Master title style</a:t>
            </a:r>
            <a:endParaRPr lang="en-US" dirty="0"/>
          </a:p>
        </p:txBody>
      </p:sp>
      <p:sp>
        <p:nvSpPr>
          <p:cNvPr id="3" name="Picture Placeholder 2"/>
          <p:cNvSpPr>
            <a:spLocks noGrp="1" noChangeAspect="1"/>
          </p:cNvSpPr>
          <p:nvPr>
            <p:ph type="pic" idx="1"/>
          </p:nvPr>
        </p:nvSpPr>
        <p:spPr>
          <a:xfrm>
            <a:off x="5257800" y="0"/>
            <a:ext cx="6172200" cy="6857999"/>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758952" y="2621512"/>
            <a:ext cx="3840480" cy="3236976"/>
          </a:xfrm>
        </p:spPr>
        <p:txBody>
          <a:bodyPr/>
          <a:lstStyle>
            <a:lvl1pPr marL="0" indent="0" algn="r">
              <a:lnSpc>
                <a:spcPct val="125000"/>
              </a:lnSpc>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A9A5AEF-D83A-41BC-8498-B4C4E2A64607}" type="datetimeFigureOut">
              <a:rPr lang="en-US" smtClean="0"/>
              <a:t>12/2/2019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9D36533-B2B4-4994-999B-73A82DBD33E9}" type="slidenum">
              <a:rPr lang="en-US" smtClean="0"/>
              <a:t>‹#›</a:t>
            </a:fld>
            <a:endParaRPr lang="en-US"/>
          </a:p>
        </p:txBody>
      </p:sp>
    </p:spTree>
    <p:extLst>
      <p:ext uri="{BB962C8B-B14F-4D97-AF65-F5344CB8AC3E}">
        <p14:creationId xmlns:p14="http://schemas.microsoft.com/office/powerpoint/2010/main" val="20374042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0" name="Freeform 6" title="Page Number Shape"/>
          <p:cNvSpPr/>
          <p:nvPr/>
        </p:nvSpPr>
        <p:spPr bwMode="auto">
          <a:xfrm>
            <a:off x="11784011" y="5380580"/>
            <a:ext cx="407988" cy="819150"/>
          </a:xfrm>
          <a:custGeom>
            <a:avLst/>
            <a:gdLst/>
            <a:ahLst/>
            <a:cxnLst/>
            <a:rect l="0" t="0" r="r" b="b"/>
            <a:pathLst>
              <a:path w="1799" h="3612">
                <a:moveTo>
                  <a:pt x="1799" y="0"/>
                </a:moveTo>
                <a:lnTo>
                  <a:pt x="1799" y="3612"/>
                </a:lnTo>
                <a:lnTo>
                  <a:pt x="1686" y="3609"/>
                </a:lnTo>
                <a:lnTo>
                  <a:pt x="1574" y="3598"/>
                </a:lnTo>
                <a:lnTo>
                  <a:pt x="1464" y="3581"/>
                </a:lnTo>
                <a:lnTo>
                  <a:pt x="1357" y="3557"/>
                </a:lnTo>
                <a:lnTo>
                  <a:pt x="1251" y="3527"/>
                </a:lnTo>
                <a:lnTo>
                  <a:pt x="1150" y="3490"/>
                </a:lnTo>
                <a:lnTo>
                  <a:pt x="1050" y="3448"/>
                </a:lnTo>
                <a:lnTo>
                  <a:pt x="953" y="3401"/>
                </a:lnTo>
                <a:lnTo>
                  <a:pt x="860" y="3347"/>
                </a:lnTo>
                <a:lnTo>
                  <a:pt x="771" y="3289"/>
                </a:lnTo>
                <a:lnTo>
                  <a:pt x="686" y="3224"/>
                </a:lnTo>
                <a:lnTo>
                  <a:pt x="604" y="3156"/>
                </a:lnTo>
                <a:lnTo>
                  <a:pt x="527" y="3083"/>
                </a:lnTo>
                <a:lnTo>
                  <a:pt x="454" y="3005"/>
                </a:lnTo>
                <a:lnTo>
                  <a:pt x="386" y="2923"/>
                </a:lnTo>
                <a:lnTo>
                  <a:pt x="323" y="2838"/>
                </a:lnTo>
                <a:lnTo>
                  <a:pt x="265" y="2748"/>
                </a:lnTo>
                <a:lnTo>
                  <a:pt x="211" y="2655"/>
                </a:lnTo>
                <a:lnTo>
                  <a:pt x="163" y="2559"/>
                </a:lnTo>
                <a:lnTo>
                  <a:pt x="121" y="2459"/>
                </a:lnTo>
                <a:lnTo>
                  <a:pt x="85" y="2356"/>
                </a:lnTo>
                <a:lnTo>
                  <a:pt x="55" y="2251"/>
                </a:lnTo>
                <a:lnTo>
                  <a:pt x="32" y="2143"/>
                </a:lnTo>
                <a:lnTo>
                  <a:pt x="14" y="2033"/>
                </a:lnTo>
                <a:lnTo>
                  <a:pt x="4" y="1920"/>
                </a:lnTo>
                <a:lnTo>
                  <a:pt x="0" y="1806"/>
                </a:lnTo>
                <a:lnTo>
                  <a:pt x="4" y="1692"/>
                </a:lnTo>
                <a:lnTo>
                  <a:pt x="14" y="1580"/>
                </a:lnTo>
                <a:lnTo>
                  <a:pt x="32" y="1469"/>
                </a:lnTo>
                <a:lnTo>
                  <a:pt x="55" y="1362"/>
                </a:lnTo>
                <a:lnTo>
                  <a:pt x="85" y="1256"/>
                </a:lnTo>
                <a:lnTo>
                  <a:pt x="121" y="1154"/>
                </a:lnTo>
                <a:lnTo>
                  <a:pt x="163" y="1054"/>
                </a:lnTo>
                <a:lnTo>
                  <a:pt x="211" y="958"/>
                </a:lnTo>
                <a:lnTo>
                  <a:pt x="265" y="864"/>
                </a:lnTo>
                <a:lnTo>
                  <a:pt x="323" y="774"/>
                </a:lnTo>
                <a:lnTo>
                  <a:pt x="386" y="689"/>
                </a:lnTo>
                <a:lnTo>
                  <a:pt x="454" y="607"/>
                </a:lnTo>
                <a:lnTo>
                  <a:pt x="527" y="529"/>
                </a:lnTo>
                <a:lnTo>
                  <a:pt x="604" y="456"/>
                </a:lnTo>
                <a:lnTo>
                  <a:pt x="686" y="388"/>
                </a:lnTo>
                <a:lnTo>
                  <a:pt x="771" y="325"/>
                </a:lnTo>
                <a:lnTo>
                  <a:pt x="860" y="266"/>
                </a:lnTo>
                <a:lnTo>
                  <a:pt x="953" y="212"/>
                </a:lnTo>
                <a:lnTo>
                  <a:pt x="1050" y="164"/>
                </a:lnTo>
                <a:lnTo>
                  <a:pt x="1150" y="122"/>
                </a:lnTo>
                <a:lnTo>
                  <a:pt x="1251" y="85"/>
                </a:lnTo>
                <a:lnTo>
                  <a:pt x="1357" y="55"/>
                </a:lnTo>
                <a:lnTo>
                  <a:pt x="1464" y="32"/>
                </a:lnTo>
                <a:lnTo>
                  <a:pt x="1574" y="14"/>
                </a:lnTo>
                <a:lnTo>
                  <a:pt x="1686" y="5"/>
                </a:lnTo>
                <a:lnTo>
                  <a:pt x="1799" y="0"/>
                </a:lnTo>
                <a:close/>
              </a:path>
            </a:pathLst>
          </a:custGeom>
          <a:solidFill>
            <a:schemeClr val="accent1"/>
          </a:solidFill>
          <a:ln w="0">
            <a:noFill/>
            <a:prstDash val="solid"/>
            <a:round/>
            <a:headEnd/>
            <a:tailEnd/>
          </a:ln>
        </p:spPr>
      </p:sp>
      <p:sp>
        <p:nvSpPr>
          <p:cNvPr id="2" name="Title Placeholder 1"/>
          <p:cNvSpPr>
            <a:spLocks noGrp="1"/>
          </p:cNvSpPr>
          <p:nvPr>
            <p:ph type="title"/>
          </p:nvPr>
        </p:nvSpPr>
        <p:spPr>
          <a:xfrm>
            <a:off x="762000" y="559678"/>
            <a:ext cx="3833906" cy="4952492"/>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5181600" y="569066"/>
            <a:ext cx="6248398" cy="565515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62001" y="5930060"/>
            <a:ext cx="3814856" cy="365125"/>
          </a:xfrm>
          <a:prstGeom prst="rect">
            <a:avLst/>
          </a:prstGeom>
        </p:spPr>
        <p:txBody>
          <a:bodyPr vert="horz" lIns="91440" tIns="45720" rIns="91440" bIns="45720" rtlCol="0" anchor="t"/>
          <a:lstStyle>
            <a:lvl1pPr algn="r">
              <a:defRPr sz="1000" b="0" i="1" baseline="0">
                <a:solidFill>
                  <a:schemeClr val="accent1"/>
                </a:solidFill>
                <a:latin typeface="+mj-lt"/>
              </a:defRPr>
            </a:lvl1pPr>
          </a:lstStyle>
          <a:p>
            <a:fld id="{AA9A5AEF-D83A-41BC-8498-B4C4E2A64607}" type="datetimeFigureOut">
              <a:rPr lang="en-US" smtClean="0"/>
              <a:t>12/2/2019</a:t>
            </a:fld>
            <a:endParaRPr lang="en-US"/>
          </a:p>
        </p:txBody>
      </p:sp>
      <p:sp>
        <p:nvSpPr>
          <p:cNvPr id="5" name="Footer Placeholder 4"/>
          <p:cNvSpPr>
            <a:spLocks noGrp="1"/>
          </p:cNvSpPr>
          <p:nvPr>
            <p:ph type="ftr" sz="quarter" idx="3"/>
          </p:nvPr>
        </p:nvSpPr>
        <p:spPr>
          <a:xfrm>
            <a:off x="762001" y="6314440"/>
            <a:ext cx="3814856" cy="365125"/>
          </a:xfrm>
          <a:prstGeom prst="rect">
            <a:avLst/>
          </a:prstGeom>
        </p:spPr>
        <p:txBody>
          <a:bodyPr vert="horz" lIns="91440" tIns="45720" rIns="91440" bIns="45720" rtlCol="0" anchor="t"/>
          <a:lstStyle>
            <a:lvl1pPr algn="r">
              <a:defRPr sz="1200" b="1" i="1" baseline="0">
                <a:solidFill>
                  <a:schemeClr val="accent1"/>
                </a:solidFill>
                <a:latin typeface="+mj-lt"/>
              </a:defRPr>
            </a:lvl1pPr>
          </a:lstStyle>
          <a:p>
            <a:endParaRPr lang="en-US"/>
          </a:p>
        </p:txBody>
      </p:sp>
      <p:sp>
        <p:nvSpPr>
          <p:cNvPr id="6" name="Slide Number Placeholder 5"/>
          <p:cNvSpPr>
            <a:spLocks noGrp="1"/>
          </p:cNvSpPr>
          <p:nvPr>
            <p:ph type="sldNum" sz="quarter" idx="4"/>
          </p:nvPr>
        </p:nvSpPr>
        <p:spPr>
          <a:xfrm>
            <a:off x="11784011" y="5607592"/>
            <a:ext cx="407988" cy="365125"/>
          </a:xfrm>
          <a:prstGeom prst="rect">
            <a:avLst/>
          </a:prstGeom>
        </p:spPr>
        <p:txBody>
          <a:bodyPr vert="horz" lIns="91440" tIns="45720" rIns="91440" bIns="45720" rtlCol="0" anchor="ctr"/>
          <a:lstStyle>
            <a:lvl1pPr algn="r">
              <a:defRPr sz="1200" b="0" i="1" baseline="0">
                <a:solidFill>
                  <a:schemeClr val="bg2"/>
                </a:solidFill>
                <a:latin typeface="+mj-lt"/>
              </a:defRPr>
            </a:lvl1pPr>
          </a:lstStyle>
          <a:p>
            <a:fld id="{89D36533-B2B4-4994-999B-73A82DBD33E9}" type="slidenum">
              <a:rPr lang="en-US" smtClean="0"/>
              <a:t>‹#›</a:t>
            </a:fld>
            <a:endParaRPr lang="en-US"/>
          </a:p>
        </p:txBody>
      </p:sp>
      <p:cxnSp>
        <p:nvCxnSpPr>
          <p:cNvPr id="10" name="Straight Connector 9" title="Horizontal Rule Line"/>
          <p:cNvCxnSpPr/>
          <p:nvPr/>
        </p:nvCxnSpPr>
        <p:spPr>
          <a:xfrm>
            <a:off x="0" y="6199730"/>
            <a:ext cx="4495800" cy="0"/>
          </a:xfrm>
          <a:prstGeom prst="line">
            <a:avLst/>
          </a:prstGeom>
          <a:ln w="2540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83381242"/>
      </p:ext>
    </p:extLst>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xStyles>
    <p:titleStyle>
      <a:lvl1pPr algn="r" defTabSz="914400" rtl="0" eaLnBrk="1" latinLnBrk="0" hangingPunct="1">
        <a:lnSpc>
          <a:spcPct val="90000"/>
        </a:lnSpc>
        <a:spcBef>
          <a:spcPct val="0"/>
        </a:spcBef>
        <a:buNone/>
        <a:defRPr sz="5000" b="0" i="1" kern="1200" baseline="0">
          <a:solidFill>
            <a:schemeClr val="accent1"/>
          </a:solidFill>
          <a:latin typeface="+mj-lt"/>
          <a:ea typeface="+mj-ea"/>
          <a:cs typeface="+mj-cs"/>
        </a:defRPr>
      </a:lvl1pPr>
    </p:titleStyle>
    <p:bodyStyle>
      <a:lvl1pPr marL="283464" indent="-283464" algn="l" defTabSz="914400" rtl="0" eaLnBrk="1" latinLnBrk="0" hangingPunct="1">
        <a:lnSpc>
          <a:spcPct val="112000"/>
        </a:lnSpc>
        <a:spcBef>
          <a:spcPts val="900"/>
        </a:spcBef>
        <a:buFont typeface="Arial" panose="020B0604020202020204" pitchFamily="34" charset="0"/>
        <a:buChar char="•"/>
        <a:defRPr sz="2000" kern="1200" baseline="0">
          <a:solidFill>
            <a:schemeClr val="tx1">
              <a:lumMod val="85000"/>
              <a:lumOff val="15000"/>
            </a:schemeClr>
          </a:solidFill>
          <a:latin typeface="+mn-lt"/>
          <a:ea typeface="+mn-ea"/>
          <a:cs typeface="+mn-cs"/>
        </a:defRPr>
      </a:lvl1pPr>
      <a:lvl2pPr marL="685800" indent="-283464" algn="l" defTabSz="914400" rtl="0" eaLnBrk="1" latinLnBrk="0" hangingPunct="1">
        <a:lnSpc>
          <a:spcPct val="112000"/>
        </a:lnSpc>
        <a:spcBef>
          <a:spcPts val="900"/>
        </a:spcBef>
        <a:buFont typeface="Corbel" panose="020B0503020204020204" pitchFamily="34" charset="0"/>
        <a:buChar char="–"/>
        <a:defRPr sz="1800" kern="1200" baseline="0">
          <a:solidFill>
            <a:schemeClr val="tx1">
              <a:lumMod val="85000"/>
              <a:lumOff val="15000"/>
            </a:schemeClr>
          </a:solidFill>
          <a:latin typeface="+mn-lt"/>
          <a:ea typeface="+mn-ea"/>
          <a:cs typeface="+mn-cs"/>
        </a:defRPr>
      </a:lvl2pPr>
      <a:lvl3pPr marL="1143000" indent="-283464" algn="l" defTabSz="914400" rtl="0" eaLnBrk="1" latinLnBrk="0" hangingPunct="1">
        <a:lnSpc>
          <a:spcPct val="112000"/>
        </a:lnSpc>
        <a:spcBef>
          <a:spcPts val="900"/>
        </a:spcBef>
        <a:buFont typeface="Arial" panose="020B0604020202020204" pitchFamily="34" charset="0"/>
        <a:buChar char="•"/>
        <a:defRPr sz="1600" kern="1200" baseline="0">
          <a:solidFill>
            <a:schemeClr val="tx1">
              <a:lumMod val="85000"/>
              <a:lumOff val="15000"/>
            </a:schemeClr>
          </a:solidFill>
          <a:latin typeface="+mn-lt"/>
          <a:ea typeface="+mn-ea"/>
          <a:cs typeface="+mn-cs"/>
        </a:defRPr>
      </a:lvl3pPr>
      <a:lvl4pPr marL="1600200" indent="-283464" algn="l" defTabSz="914400" rtl="0" eaLnBrk="1" latinLnBrk="0" hangingPunct="1">
        <a:lnSpc>
          <a:spcPct val="112000"/>
        </a:lnSpc>
        <a:spcBef>
          <a:spcPts val="900"/>
        </a:spcBef>
        <a:buFont typeface="Corbel" panose="020B0503020204020204" pitchFamily="34" charset="0"/>
        <a:buChar char="–"/>
        <a:defRPr sz="1400" kern="1200" baseline="0">
          <a:solidFill>
            <a:schemeClr val="tx1">
              <a:lumMod val="85000"/>
              <a:lumOff val="15000"/>
            </a:schemeClr>
          </a:solidFill>
          <a:latin typeface="+mn-lt"/>
          <a:ea typeface="+mn-ea"/>
          <a:cs typeface="+mn-cs"/>
        </a:defRPr>
      </a:lvl4pPr>
      <a:lvl5pPr marL="2057400" indent="-283464" algn="l" defTabSz="914400" rtl="0" eaLnBrk="1" latinLnBrk="0" hangingPunct="1">
        <a:lnSpc>
          <a:spcPct val="112000"/>
        </a:lnSpc>
        <a:spcBef>
          <a:spcPts val="900"/>
        </a:spcBef>
        <a:buFont typeface="Arial" panose="020B0604020202020204" pitchFamily="34" charset="0"/>
        <a:buChar char="•"/>
        <a:defRPr sz="1400" i="1" kern="1200" baseline="0">
          <a:solidFill>
            <a:schemeClr val="tx1">
              <a:lumMod val="85000"/>
              <a:lumOff val="15000"/>
            </a:schemeClr>
          </a:solidFill>
          <a:latin typeface="+mn-lt"/>
          <a:ea typeface="+mn-ea"/>
          <a:cs typeface="+mn-cs"/>
        </a:defRPr>
      </a:lvl5pPr>
      <a:lvl6pPr marL="2514600" indent="-283464" algn="l" defTabSz="914400" rtl="0" eaLnBrk="1" latinLnBrk="0" hangingPunct="1">
        <a:lnSpc>
          <a:spcPct val="112000"/>
        </a:lnSpc>
        <a:spcBef>
          <a:spcPts val="1300"/>
        </a:spcBef>
        <a:buFont typeface="Corbel" panose="020B0503020204020204" pitchFamily="34" charset="0"/>
        <a:buChar char="–"/>
        <a:defRPr sz="1400" kern="1200">
          <a:solidFill>
            <a:schemeClr val="tx1">
              <a:lumMod val="85000"/>
              <a:lumOff val="15000"/>
            </a:schemeClr>
          </a:solidFill>
          <a:latin typeface="+mn-lt"/>
          <a:ea typeface="+mn-ea"/>
          <a:cs typeface="+mn-cs"/>
        </a:defRPr>
      </a:lvl6pPr>
      <a:lvl7pPr marL="2971800" indent="-283464" algn="l" defTabSz="914400" rtl="0" eaLnBrk="1" latinLnBrk="0" hangingPunct="1">
        <a:lnSpc>
          <a:spcPct val="112000"/>
        </a:lnSpc>
        <a:spcBef>
          <a:spcPts val="1300"/>
        </a:spcBef>
        <a:buFont typeface="Arial" panose="020B0604020202020204" pitchFamily="34" charset="0"/>
        <a:buChar char="•"/>
        <a:defRPr sz="1400" i="1" kern="1200">
          <a:solidFill>
            <a:schemeClr val="tx1">
              <a:lumMod val="85000"/>
              <a:lumOff val="15000"/>
            </a:schemeClr>
          </a:solidFill>
          <a:latin typeface="+mn-lt"/>
          <a:ea typeface="+mn-ea"/>
          <a:cs typeface="+mn-cs"/>
        </a:defRPr>
      </a:lvl7pPr>
      <a:lvl8pPr marL="3429000" indent="-283464" algn="l" defTabSz="914400" rtl="0" eaLnBrk="1" latinLnBrk="0" hangingPunct="1">
        <a:lnSpc>
          <a:spcPct val="112000"/>
        </a:lnSpc>
        <a:spcBef>
          <a:spcPts val="1300"/>
        </a:spcBef>
        <a:buFont typeface="Corbel" panose="020B0503020204020204" pitchFamily="34" charset="0"/>
        <a:buChar char="–"/>
        <a:defRPr sz="1400" kern="1200">
          <a:solidFill>
            <a:schemeClr val="tx1">
              <a:lumMod val="85000"/>
              <a:lumOff val="15000"/>
            </a:schemeClr>
          </a:solidFill>
          <a:latin typeface="+mn-lt"/>
          <a:ea typeface="+mn-ea"/>
          <a:cs typeface="+mn-cs"/>
        </a:defRPr>
      </a:lvl8pPr>
      <a:lvl9pPr marL="3886200" indent="-283464" algn="l" defTabSz="914400" rtl="0" eaLnBrk="1" latinLnBrk="0" hangingPunct="1">
        <a:lnSpc>
          <a:spcPct val="112000"/>
        </a:lnSpc>
        <a:spcBef>
          <a:spcPts val="1300"/>
        </a:spcBef>
        <a:buFont typeface="Arial" panose="020B0604020202020204" pitchFamily="34" charset="0"/>
        <a:buChar char="•"/>
        <a:defRPr sz="1400" i="1" kern="1200" baseline="0">
          <a:solidFill>
            <a:schemeClr val="tx1">
              <a:lumMod val="85000"/>
              <a:lumOff val="1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pos="2832">
          <p15:clr>
            <a:srgbClr val="F26B43"/>
          </p15:clr>
        </p15:guide>
        <p15:guide id="2" pos="480">
          <p15:clr>
            <a:srgbClr val="F26B43"/>
          </p15:clr>
        </p15:guide>
        <p15:guide id="3" orient="horz" pos="432">
          <p15:clr>
            <a:srgbClr val="F26B43"/>
          </p15:clr>
        </p15:guide>
        <p15:guide id="4" pos="7200">
          <p15:clr>
            <a:srgbClr val="F26B43"/>
          </p15:clr>
        </p15:guide>
        <p15:guide id="5" pos="3264">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1.tmp"/><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microsoft.com/office/2014/relationships/chartEx" Target="../charts/chartEx1.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6C425B-FC3C-458D-8CAC-C0372A16727F}"/>
              </a:ext>
            </a:extLst>
          </p:cNvPr>
          <p:cNvSpPr>
            <a:spLocks noGrp="1"/>
          </p:cNvSpPr>
          <p:nvPr>
            <p:ph type="ctrTitle"/>
          </p:nvPr>
        </p:nvSpPr>
        <p:spPr>
          <a:xfrm>
            <a:off x="5025222" y="1143293"/>
            <a:ext cx="6268097" cy="4268965"/>
          </a:xfrm>
        </p:spPr>
        <p:txBody>
          <a:bodyPr>
            <a:normAutofit/>
          </a:bodyPr>
          <a:lstStyle/>
          <a:p>
            <a:r>
              <a:rPr lang="en-US" sz="6500" dirty="0"/>
              <a:t>What makes a YouTube video trending?</a:t>
            </a:r>
          </a:p>
        </p:txBody>
      </p:sp>
      <p:sp>
        <p:nvSpPr>
          <p:cNvPr id="3" name="Subtitle 2">
            <a:extLst>
              <a:ext uri="{FF2B5EF4-FFF2-40B4-BE49-F238E27FC236}">
                <a16:creationId xmlns:a16="http://schemas.microsoft.com/office/drawing/2014/main" id="{ACB48A8B-2971-4D78-8720-A99D6FAE8DF1}"/>
              </a:ext>
            </a:extLst>
          </p:cNvPr>
          <p:cNvSpPr>
            <a:spLocks noGrp="1"/>
          </p:cNvSpPr>
          <p:nvPr>
            <p:ph type="subTitle" idx="1"/>
          </p:nvPr>
        </p:nvSpPr>
        <p:spPr>
          <a:xfrm>
            <a:off x="5025222" y="5537925"/>
            <a:ext cx="6268098" cy="845622"/>
          </a:xfrm>
        </p:spPr>
        <p:txBody>
          <a:bodyPr>
            <a:normAutofit/>
          </a:bodyPr>
          <a:lstStyle/>
          <a:p>
            <a:pPr>
              <a:lnSpc>
                <a:spcPct val="104000"/>
              </a:lnSpc>
              <a:spcAft>
                <a:spcPts val="600"/>
              </a:spcAft>
            </a:pPr>
            <a:r>
              <a:rPr lang="en-US" dirty="0"/>
              <a:t>Discovering the dataset</a:t>
            </a:r>
          </a:p>
          <a:p>
            <a:pPr>
              <a:lnSpc>
                <a:spcPct val="104000"/>
              </a:lnSpc>
              <a:spcAft>
                <a:spcPts val="600"/>
              </a:spcAft>
            </a:pPr>
            <a:r>
              <a:rPr lang="en-US" dirty="0"/>
              <a:t>by Grace Dimmer</a:t>
            </a:r>
          </a:p>
        </p:txBody>
      </p:sp>
      <p:pic>
        <p:nvPicPr>
          <p:cNvPr id="24" name="Picture 23" descr="A screenshot of a cell phone&#10;&#10;Description automatically generated">
            <a:extLst>
              <a:ext uri="{FF2B5EF4-FFF2-40B4-BE49-F238E27FC236}">
                <a16:creationId xmlns:a16="http://schemas.microsoft.com/office/drawing/2014/main" id="{0CD604CA-B7C4-48DD-AC50-4A8DB4998847}"/>
              </a:ext>
            </a:extLst>
          </p:cNvPr>
          <p:cNvPicPr>
            <a:picLocks noChangeAspect="1"/>
          </p:cNvPicPr>
          <p:nvPr/>
        </p:nvPicPr>
        <p:blipFill rotWithShape="1">
          <a:blip r:embed="rId2">
            <a:extLst>
              <a:ext uri="{28A0092B-C50C-407E-A947-70E740481C1C}">
                <a14:useLocalDpi xmlns:a14="http://schemas.microsoft.com/office/drawing/2010/main" val="0"/>
              </a:ext>
            </a:extLst>
          </a:blip>
          <a:srcRect l="919" r="6298" b="4"/>
          <a:stretch/>
        </p:blipFill>
        <p:spPr>
          <a:xfrm>
            <a:off x="-1" y="10"/>
            <a:ext cx="4069081" cy="6857990"/>
          </a:xfrm>
          <a:prstGeom prst="rect">
            <a:avLst/>
          </a:prstGeom>
        </p:spPr>
      </p:pic>
      <p:cxnSp>
        <p:nvCxnSpPr>
          <p:cNvPr id="78" name="Straight Connector 67">
            <a:extLst>
              <a:ext uri="{FF2B5EF4-FFF2-40B4-BE49-F238E27FC236}">
                <a16:creationId xmlns:a16="http://schemas.microsoft.com/office/drawing/2014/main" id="{4C4F6929-59BF-40A2-9F48-6304930848E2}"/>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707171" y="1257300"/>
            <a:ext cx="0" cy="5600700"/>
          </a:xfrm>
          <a:prstGeom prst="line">
            <a:avLst/>
          </a:prstGeom>
          <a:ln w="25400">
            <a:solidFill>
              <a:schemeClr val="tx2"/>
            </a:solidFill>
          </a:ln>
        </p:spPr>
        <p:style>
          <a:lnRef idx="1">
            <a:schemeClr val="accent1"/>
          </a:lnRef>
          <a:fillRef idx="0">
            <a:schemeClr val="accent1"/>
          </a:fillRef>
          <a:effectRef idx="0">
            <a:schemeClr val="accent1"/>
          </a:effectRef>
          <a:fontRef idx="minor">
            <a:schemeClr val="tx1"/>
          </a:fontRef>
        </p:style>
      </p:cxnSp>
      <p:sp>
        <p:nvSpPr>
          <p:cNvPr id="79" name="Freeform 6">
            <a:extLst>
              <a:ext uri="{FF2B5EF4-FFF2-40B4-BE49-F238E27FC236}">
                <a16:creationId xmlns:a16="http://schemas.microsoft.com/office/drawing/2014/main" id="{0B49ADD8-EE67-4691-B0BE-8DD6B2CE087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1784011" y="1189204"/>
            <a:ext cx="407988" cy="819150"/>
          </a:xfrm>
          <a:custGeom>
            <a:avLst/>
            <a:gdLst/>
            <a:ahLst/>
            <a:cxnLst/>
            <a:rect l="0" t="0" r="r" b="b"/>
            <a:pathLst>
              <a:path w="1799" h="3612">
                <a:moveTo>
                  <a:pt x="1799" y="0"/>
                </a:moveTo>
                <a:lnTo>
                  <a:pt x="1799" y="3612"/>
                </a:lnTo>
                <a:lnTo>
                  <a:pt x="1686" y="3609"/>
                </a:lnTo>
                <a:lnTo>
                  <a:pt x="1574" y="3598"/>
                </a:lnTo>
                <a:lnTo>
                  <a:pt x="1464" y="3581"/>
                </a:lnTo>
                <a:lnTo>
                  <a:pt x="1357" y="3557"/>
                </a:lnTo>
                <a:lnTo>
                  <a:pt x="1251" y="3527"/>
                </a:lnTo>
                <a:lnTo>
                  <a:pt x="1150" y="3490"/>
                </a:lnTo>
                <a:lnTo>
                  <a:pt x="1050" y="3448"/>
                </a:lnTo>
                <a:lnTo>
                  <a:pt x="953" y="3401"/>
                </a:lnTo>
                <a:lnTo>
                  <a:pt x="860" y="3347"/>
                </a:lnTo>
                <a:lnTo>
                  <a:pt x="771" y="3289"/>
                </a:lnTo>
                <a:lnTo>
                  <a:pt x="686" y="3224"/>
                </a:lnTo>
                <a:lnTo>
                  <a:pt x="604" y="3156"/>
                </a:lnTo>
                <a:lnTo>
                  <a:pt x="527" y="3083"/>
                </a:lnTo>
                <a:lnTo>
                  <a:pt x="454" y="3005"/>
                </a:lnTo>
                <a:lnTo>
                  <a:pt x="386" y="2923"/>
                </a:lnTo>
                <a:lnTo>
                  <a:pt x="323" y="2838"/>
                </a:lnTo>
                <a:lnTo>
                  <a:pt x="265" y="2748"/>
                </a:lnTo>
                <a:lnTo>
                  <a:pt x="211" y="2655"/>
                </a:lnTo>
                <a:lnTo>
                  <a:pt x="163" y="2559"/>
                </a:lnTo>
                <a:lnTo>
                  <a:pt x="121" y="2459"/>
                </a:lnTo>
                <a:lnTo>
                  <a:pt x="85" y="2356"/>
                </a:lnTo>
                <a:lnTo>
                  <a:pt x="55" y="2251"/>
                </a:lnTo>
                <a:lnTo>
                  <a:pt x="32" y="2143"/>
                </a:lnTo>
                <a:lnTo>
                  <a:pt x="14" y="2033"/>
                </a:lnTo>
                <a:lnTo>
                  <a:pt x="4" y="1920"/>
                </a:lnTo>
                <a:lnTo>
                  <a:pt x="0" y="1806"/>
                </a:lnTo>
                <a:lnTo>
                  <a:pt x="4" y="1692"/>
                </a:lnTo>
                <a:lnTo>
                  <a:pt x="14" y="1580"/>
                </a:lnTo>
                <a:lnTo>
                  <a:pt x="32" y="1469"/>
                </a:lnTo>
                <a:lnTo>
                  <a:pt x="55" y="1362"/>
                </a:lnTo>
                <a:lnTo>
                  <a:pt x="85" y="1256"/>
                </a:lnTo>
                <a:lnTo>
                  <a:pt x="121" y="1154"/>
                </a:lnTo>
                <a:lnTo>
                  <a:pt x="163" y="1054"/>
                </a:lnTo>
                <a:lnTo>
                  <a:pt x="211" y="958"/>
                </a:lnTo>
                <a:lnTo>
                  <a:pt x="265" y="864"/>
                </a:lnTo>
                <a:lnTo>
                  <a:pt x="323" y="774"/>
                </a:lnTo>
                <a:lnTo>
                  <a:pt x="386" y="689"/>
                </a:lnTo>
                <a:lnTo>
                  <a:pt x="454" y="607"/>
                </a:lnTo>
                <a:lnTo>
                  <a:pt x="527" y="529"/>
                </a:lnTo>
                <a:lnTo>
                  <a:pt x="604" y="456"/>
                </a:lnTo>
                <a:lnTo>
                  <a:pt x="686" y="388"/>
                </a:lnTo>
                <a:lnTo>
                  <a:pt x="771" y="325"/>
                </a:lnTo>
                <a:lnTo>
                  <a:pt x="860" y="266"/>
                </a:lnTo>
                <a:lnTo>
                  <a:pt x="953" y="212"/>
                </a:lnTo>
                <a:lnTo>
                  <a:pt x="1050" y="164"/>
                </a:lnTo>
                <a:lnTo>
                  <a:pt x="1150" y="122"/>
                </a:lnTo>
                <a:lnTo>
                  <a:pt x="1251" y="85"/>
                </a:lnTo>
                <a:lnTo>
                  <a:pt x="1357" y="55"/>
                </a:lnTo>
                <a:lnTo>
                  <a:pt x="1464" y="32"/>
                </a:lnTo>
                <a:lnTo>
                  <a:pt x="1574" y="14"/>
                </a:lnTo>
                <a:lnTo>
                  <a:pt x="1686" y="5"/>
                </a:lnTo>
                <a:lnTo>
                  <a:pt x="1799" y="0"/>
                </a:lnTo>
                <a:close/>
              </a:path>
            </a:pathLst>
          </a:custGeom>
          <a:solidFill>
            <a:schemeClr val="tx2"/>
          </a:solidFill>
          <a:ln w="0">
            <a:noFill/>
            <a:prstDash val="solid"/>
            <a:round/>
            <a:headEnd/>
            <a:tailEnd/>
          </a:ln>
        </p:spPr>
      </p:sp>
    </p:spTree>
    <p:extLst>
      <p:ext uri="{BB962C8B-B14F-4D97-AF65-F5344CB8AC3E}">
        <p14:creationId xmlns:p14="http://schemas.microsoft.com/office/powerpoint/2010/main" val="2635573510"/>
      </p:ext>
    </p:extLst>
  </p:cSld>
  <p:clrMapOvr>
    <a:masterClrMapping/>
  </p:clrMapOvr>
  <p:transition spd="slow">
    <p:push dir="u"/>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409AE4-60ED-4DE5-A5AF-EF75D8B2A3D0}"/>
              </a:ext>
            </a:extLst>
          </p:cNvPr>
          <p:cNvSpPr>
            <a:spLocks noGrp="1"/>
          </p:cNvSpPr>
          <p:nvPr>
            <p:ph type="title"/>
          </p:nvPr>
        </p:nvSpPr>
        <p:spPr>
          <a:xfrm>
            <a:off x="762000" y="559678"/>
            <a:ext cx="3833906" cy="1585424"/>
          </a:xfrm>
        </p:spPr>
        <p:txBody>
          <a:bodyPr/>
          <a:lstStyle/>
          <a:p>
            <a:pPr algn="l"/>
            <a:r>
              <a:rPr lang="en-US" i="0" dirty="0"/>
              <a:t>Project Overview</a:t>
            </a:r>
          </a:p>
        </p:txBody>
      </p:sp>
      <p:sp>
        <p:nvSpPr>
          <p:cNvPr id="5" name="Content Placeholder 4">
            <a:extLst>
              <a:ext uri="{FF2B5EF4-FFF2-40B4-BE49-F238E27FC236}">
                <a16:creationId xmlns:a16="http://schemas.microsoft.com/office/drawing/2014/main" id="{22383244-1AA8-4529-AADF-1C99F32364DB}"/>
              </a:ext>
            </a:extLst>
          </p:cNvPr>
          <p:cNvSpPr>
            <a:spLocks noGrp="1"/>
          </p:cNvSpPr>
          <p:nvPr>
            <p:ph idx="1"/>
          </p:nvPr>
        </p:nvSpPr>
        <p:spPr>
          <a:xfrm>
            <a:off x="5181600" y="569066"/>
            <a:ext cx="6248398" cy="5655156"/>
          </a:xfrm>
        </p:spPr>
        <p:txBody>
          <a:bodyPr/>
          <a:lstStyle/>
          <a:p>
            <a:r>
              <a:rPr lang="en-US" dirty="0"/>
              <a:t>Why trending YouTube Videos?</a:t>
            </a:r>
          </a:p>
          <a:p>
            <a:r>
              <a:rPr lang="en-US" dirty="0"/>
              <a:t>What factors cause YouTube videos to become trending?</a:t>
            </a:r>
          </a:p>
          <a:p>
            <a:r>
              <a:rPr lang="en-US" dirty="0"/>
              <a:t>Can a user alter what they publish to make their video(s) more susceptible to becoming trending?</a:t>
            </a:r>
          </a:p>
          <a:p>
            <a:r>
              <a:rPr lang="en-US" dirty="0"/>
              <a:t>This presentation contains…</a:t>
            </a:r>
          </a:p>
          <a:p>
            <a:pPr lvl="1"/>
            <a:r>
              <a:rPr lang="en-US" dirty="0"/>
              <a:t>Overview of the data</a:t>
            </a:r>
          </a:p>
          <a:p>
            <a:pPr lvl="1"/>
            <a:r>
              <a:rPr lang="en-US" dirty="0"/>
              <a:t>Problems correlating with the data</a:t>
            </a:r>
          </a:p>
          <a:p>
            <a:pPr lvl="1"/>
            <a:r>
              <a:rPr lang="en-US" dirty="0"/>
              <a:t>Analysis techniques</a:t>
            </a:r>
          </a:p>
          <a:p>
            <a:pPr lvl="1"/>
            <a:r>
              <a:rPr lang="en-US" dirty="0"/>
              <a:t>Findings and conclusions from analyses</a:t>
            </a:r>
          </a:p>
          <a:p>
            <a:pPr lvl="1"/>
            <a:r>
              <a:rPr lang="en-US" dirty="0"/>
              <a:t>Future Work </a:t>
            </a:r>
          </a:p>
        </p:txBody>
      </p:sp>
    </p:spTree>
    <p:extLst>
      <p:ext uri="{BB962C8B-B14F-4D97-AF65-F5344CB8AC3E}">
        <p14:creationId xmlns:p14="http://schemas.microsoft.com/office/powerpoint/2010/main" val="3290015026"/>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5">
                                            <p:txEl>
                                              <p:pRg st="3" end="3"/>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5">
                                            <p:txEl>
                                              <p:pRg st="4" end="4"/>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5">
                                            <p:txEl>
                                              <p:pRg st="5" end="5"/>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5">
                                            <p:txEl>
                                              <p:pRg st="6" end="6"/>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5">
                                            <p:txEl>
                                              <p:pRg st="7" end="7"/>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5">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78B59C-DE9B-4276-B530-8D8F9BA184C1}"/>
              </a:ext>
            </a:extLst>
          </p:cNvPr>
          <p:cNvSpPr>
            <a:spLocks noGrp="1"/>
          </p:cNvSpPr>
          <p:nvPr>
            <p:ph type="title"/>
          </p:nvPr>
        </p:nvSpPr>
        <p:spPr>
          <a:xfrm>
            <a:off x="762000" y="559678"/>
            <a:ext cx="3833906" cy="1628207"/>
          </a:xfrm>
        </p:spPr>
        <p:txBody>
          <a:bodyPr/>
          <a:lstStyle/>
          <a:p>
            <a:pPr algn="l"/>
            <a:r>
              <a:rPr lang="en-US" i="0" dirty="0"/>
              <a:t>Data Overview</a:t>
            </a:r>
          </a:p>
        </p:txBody>
      </p:sp>
      <p:sp>
        <p:nvSpPr>
          <p:cNvPr id="5" name="Content Placeholder 4">
            <a:extLst>
              <a:ext uri="{FF2B5EF4-FFF2-40B4-BE49-F238E27FC236}">
                <a16:creationId xmlns:a16="http://schemas.microsoft.com/office/drawing/2014/main" id="{8B49CA3F-A6A2-4347-A7A7-340054C72D49}"/>
              </a:ext>
            </a:extLst>
          </p:cNvPr>
          <p:cNvSpPr>
            <a:spLocks noGrp="1"/>
          </p:cNvSpPr>
          <p:nvPr>
            <p:ph sz="half" idx="1"/>
          </p:nvPr>
        </p:nvSpPr>
        <p:spPr>
          <a:xfrm>
            <a:off x="5181600" y="540628"/>
            <a:ext cx="6248400" cy="5992444"/>
          </a:xfrm>
        </p:spPr>
        <p:txBody>
          <a:bodyPr numCol="2">
            <a:normAutofit/>
          </a:bodyPr>
          <a:lstStyle/>
          <a:p>
            <a:r>
              <a:rPr lang="en-US" dirty="0"/>
              <a:t>Fields used</a:t>
            </a:r>
          </a:p>
          <a:p>
            <a:pPr lvl="1"/>
            <a:r>
              <a:rPr lang="en-US" dirty="0"/>
              <a:t>Title</a:t>
            </a:r>
          </a:p>
          <a:p>
            <a:pPr lvl="1"/>
            <a:r>
              <a:rPr lang="en-US" dirty="0"/>
              <a:t>Channel Title</a:t>
            </a:r>
          </a:p>
          <a:p>
            <a:pPr lvl="1"/>
            <a:r>
              <a:rPr lang="en-US" dirty="0"/>
              <a:t>Category ID</a:t>
            </a:r>
          </a:p>
          <a:p>
            <a:pPr lvl="1"/>
            <a:r>
              <a:rPr lang="en-US" dirty="0"/>
              <a:t>Tags</a:t>
            </a:r>
          </a:p>
          <a:p>
            <a:pPr lvl="1"/>
            <a:r>
              <a:rPr lang="en-US" dirty="0"/>
              <a:t>Views</a:t>
            </a:r>
          </a:p>
          <a:p>
            <a:pPr lvl="1"/>
            <a:r>
              <a:rPr lang="en-US" dirty="0"/>
              <a:t>Likes</a:t>
            </a:r>
          </a:p>
          <a:p>
            <a:pPr lvl="1"/>
            <a:r>
              <a:rPr lang="en-US" dirty="0"/>
              <a:t>Dislikes</a:t>
            </a:r>
          </a:p>
          <a:p>
            <a:pPr lvl="1"/>
            <a:r>
              <a:rPr lang="en-US" dirty="0"/>
              <a:t>Comment Count</a:t>
            </a:r>
          </a:p>
          <a:p>
            <a:pPr lvl="1"/>
            <a:r>
              <a:rPr lang="en-US" dirty="0"/>
              <a:t>Comments Disabled</a:t>
            </a:r>
          </a:p>
          <a:p>
            <a:pPr lvl="1"/>
            <a:r>
              <a:rPr lang="en-US" dirty="0"/>
              <a:t>Ratings Disabled</a:t>
            </a:r>
          </a:p>
          <a:p>
            <a:pPr lvl="1"/>
            <a:r>
              <a:rPr lang="en-US" dirty="0"/>
              <a:t>Video Error or Removed</a:t>
            </a:r>
          </a:p>
          <a:p>
            <a:pPr lvl="1"/>
            <a:endParaRPr lang="en-US" dirty="0"/>
          </a:p>
          <a:p>
            <a:pPr lvl="1"/>
            <a:endParaRPr lang="en-US" dirty="0"/>
          </a:p>
          <a:p>
            <a:r>
              <a:rPr lang="en-US" dirty="0"/>
              <a:t>Fields not used</a:t>
            </a:r>
          </a:p>
          <a:p>
            <a:pPr lvl="1"/>
            <a:r>
              <a:rPr lang="en-US" dirty="0"/>
              <a:t>Video ID</a:t>
            </a:r>
          </a:p>
          <a:p>
            <a:pPr lvl="1"/>
            <a:r>
              <a:rPr lang="en-US" dirty="0"/>
              <a:t>Trending Date</a:t>
            </a:r>
          </a:p>
          <a:p>
            <a:pPr lvl="1"/>
            <a:r>
              <a:rPr lang="en-US" dirty="0"/>
              <a:t>Publish Time</a:t>
            </a:r>
          </a:p>
          <a:p>
            <a:pPr lvl="1"/>
            <a:r>
              <a:rPr lang="en-US" dirty="0"/>
              <a:t>Thumbnail Link</a:t>
            </a:r>
          </a:p>
          <a:p>
            <a:pPr lvl="1"/>
            <a:r>
              <a:rPr lang="en-US" dirty="0"/>
              <a:t>Description</a:t>
            </a:r>
          </a:p>
          <a:p>
            <a:r>
              <a:rPr lang="en-US" dirty="0"/>
              <a:t>Fields added</a:t>
            </a:r>
          </a:p>
          <a:p>
            <a:pPr lvl="1"/>
            <a:r>
              <a:rPr lang="en-US" dirty="0"/>
              <a:t>Category Name</a:t>
            </a:r>
          </a:p>
          <a:p>
            <a:pPr lvl="1"/>
            <a:r>
              <a:rPr lang="en-US" dirty="0"/>
              <a:t>Percentage </a:t>
            </a:r>
          </a:p>
        </p:txBody>
      </p:sp>
      <p:sp>
        <p:nvSpPr>
          <p:cNvPr id="6" name="Content Placeholder 5">
            <a:extLst>
              <a:ext uri="{FF2B5EF4-FFF2-40B4-BE49-F238E27FC236}">
                <a16:creationId xmlns:a16="http://schemas.microsoft.com/office/drawing/2014/main" id="{8BDBDB67-3C33-4815-B64B-0183BE8677FA}"/>
              </a:ext>
            </a:extLst>
          </p:cNvPr>
          <p:cNvSpPr>
            <a:spLocks noGrp="1"/>
          </p:cNvSpPr>
          <p:nvPr>
            <p:ph sz="half" idx="2"/>
          </p:nvPr>
        </p:nvSpPr>
        <p:spPr>
          <a:xfrm>
            <a:off x="241539" y="2187885"/>
            <a:ext cx="4354367" cy="3643571"/>
          </a:xfrm>
        </p:spPr>
        <p:txBody>
          <a:bodyPr>
            <a:normAutofit/>
          </a:bodyPr>
          <a:lstStyle/>
          <a:p>
            <a:r>
              <a:rPr lang="en-US" dirty="0"/>
              <a:t>The dataset “Trending YouTube Video Statistics” was downloaded through Kaggle, primarily generated from YouTube’s Application Programming Interface (API) </a:t>
            </a:r>
          </a:p>
          <a:p>
            <a:r>
              <a:rPr lang="en-US" dirty="0"/>
              <a:t>Raw data in CSV format</a:t>
            </a:r>
          </a:p>
          <a:p>
            <a:pPr lvl="1"/>
            <a:r>
              <a:rPr lang="en-US" dirty="0"/>
              <a:t>40,881 records</a:t>
            </a:r>
          </a:p>
          <a:p>
            <a:pPr lvl="1"/>
            <a:r>
              <a:rPr lang="en-US" dirty="0"/>
              <a:t>16 fields and 2 added</a:t>
            </a:r>
          </a:p>
          <a:p>
            <a:pPr lvl="1"/>
            <a:r>
              <a:rPr lang="en-US" dirty="0"/>
              <a:t>514 MB</a:t>
            </a:r>
          </a:p>
          <a:p>
            <a:endParaRPr lang="en-US" dirty="0"/>
          </a:p>
        </p:txBody>
      </p:sp>
    </p:spTree>
    <p:extLst>
      <p:ext uri="{BB962C8B-B14F-4D97-AF65-F5344CB8AC3E}">
        <p14:creationId xmlns:p14="http://schemas.microsoft.com/office/powerpoint/2010/main" val="1083943723"/>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6">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6">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6">
                                            <p:txEl>
                                              <p:pRg st="4" end="4"/>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5">
                                            <p:txEl>
                                              <p:pRg st="0" end="0"/>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5">
                                            <p:txEl>
                                              <p:pRg st="1" end="1"/>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5">
                                            <p:txEl>
                                              <p:pRg st="2" end="2"/>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5">
                                            <p:txEl>
                                              <p:pRg st="3" end="3"/>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5">
                                            <p:txEl>
                                              <p:pRg st="4" end="4"/>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5">
                                            <p:txEl>
                                              <p:pRg st="5" end="5"/>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5">
                                            <p:txEl>
                                              <p:pRg st="6" end="6"/>
                                            </p:txEl>
                                          </p:spTgt>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5">
                                            <p:txEl>
                                              <p:pRg st="7" end="7"/>
                                            </p:txEl>
                                          </p:spTgt>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5">
                                            <p:txEl>
                                              <p:pRg st="8" end="8"/>
                                            </p:txEl>
                                          </p:spTgt>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5">
                                            <p:txEl>
                                              <p:pRg st="9" end="9"/>
                                            </p:txEl>
                                          </p:spTgt>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5">
                                            <p:txEl>
                                              <p:pRg st="10" end="10"/>
                                            </p:txEl>
                                          </p:spTgt>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5">
                                            <p:txEl>
                                              <p:pRg st="11" end="11"/>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5">
                                            <p:txEl>
                                              <p:pRg st="14" end="14"/>
                                            </p:txEl>
                                          </p:spTgt>
                                        </p:tgtEl>
                                        <p:attrNameLst>
                                          <p:attrName>style.visibility</p:attrName>
                                        </p:attrNameLst>
                                      </p:cBhvr>
                                      <p:to>
                                        <p:strVal val="visible"/>
                                      </p:to>
                                    </p:set>
                                  </p:childTnLst>
                                </p:cTn>
                              </p:par>
                              <p:par>
                                <p:cTn id="47" presetID="1" presetClass="entr" presetSubtype="0" fill="hold" nodeType="withEffect">
                                  <p:stCondLst>
                                    <p:cond delay="0"/>
                                  </p:stCondLst>
                                  <p:childTnLst>
                                    <p:set>
                                      <p:cBhvr>
                                        <p:cTn id="48" dur="1" fill="hold">
                                          <p:stCondLst>
                                            <p:cond delay="0"/>
                                          </p:stCondLst>
                                        </p:cTn>
                                        <p:tgtEl>
                                          <p:spTgt spid="5">
                                            <p:txEl>
                                              <p:pRg st="15" end="15"/>
                                            </p:txEl>
                                          </p:spTgt>
                                        </p:tgtEl>
                                        <p:attrNameLst>
                                          <p:attrName>style.visibility</p:attrName>
                                        </p:attrNameLst>
                                      </p:cBhvr>
                                      <p:to>
                                        <p:strVal val="visible"/>
                                      </p:to>
                                    </p:set>
                                  </p:childTnLst>
                                </p:cTn>
                              </p:par>
                              <p:par>
                                <p:cTn id="49" presetID="1" presetClass="entr" presetSubtype="0" fill="hold" nodeType="withEffect">
                                  <p:stCondLst>
                                    <p:cond delay="0"/>
                                  </p:stCondLst>
                                  <p:childTnLst>
                                    <p:set>
                                      <p:cBhvr>
                                        <p:cTn id="50" dur="1" fill="hold">
                                          <p:stCondLst>
                                            <p:cond delay="0"/>
                                          </p:stCondLst>
                                        </p:cTn>
                                        <p:tgtEl>
                                          <p:spTgt spid="5">
                                            <p:txEl>
                                              <p:pRg st="16" end="16"/>
                                            </p:txEl>
                                          </p:spTgt>
                                        </p:tgtEl>
                                        <p:attrNameLst>
                                          <p:attrName>style.visibility</p:attrName>
                                        </p:attrNameLst>
                                      </p:cBhvr>
                                      <p:to>
                                        <p:strVal val="visible"/>
                                      </p:to>
                                    </p:set>
                                  </p:childTnLst>
                                </p:cTn>
                              </p:par>
                              <p:par>
                                <p:cTn id="51" presetID="1" presetClass="entr" presetSubtype="0" fill="hold" nodeType="withEffect">
                                  <p:stCondLst>
                                    <p:cond delay="0"/>
                                  </p:stCondLst>
                                  <p:childTnLst>
                                    <p:set>
                                      <p:cBhvr>
                                        <p:cTn id="52" dur="1" fill="hold">
                                          <p:stCondLst>
                                            <p:cond delay="0"/>
                                          </p:stCondLst>
                                        </p:cTn>
                                        <p:tgtEl>
                                          <p:spTgt spid="5">
                                            <p:txEl>
                                              <p:pRg st="17" end="17"/>
                                            </p:txEl>
                                          </p:spTgt>
                                        </p:tgtEl>
                                        <p:attrNameLst>
                                          <p:attrName>style.visibility</p:attrName>
                                        </p:attrNameLst>
                                      </p:cBhvr>
                                      <p:to>
                                        <p:strVal val="visible"/>
                                      </p:to>
                                    </p:set>
                                  </p:childTnLst>
                                </p:cTn>
                              </p:par>
                              <p:par>
                                <p:cTn id="53" presetID="1" presetClass="entr" presetSubtype="0" fill="hold" nodeType="withEffect">
                                  <p:stCondLst>
                                    <p:cond delay="0"/>
                                  </p:stCondLst>
                                  <p:childTnLst>
                                    <p:set>
                                      <p:cBhvr>
                                        <p:cTn id="54" dur="1" fill="hold">
                                          <p:stCondLst>
                                            <p:cond delay="0"/>
                                          </p:stCondLst>
                                        </p:cTn>
                                        <p:tgtEl>
                                          <p:spTgt spid="5">
                                            <p:txEl>
                                              <p:pRg st="18" end="18"/>
                                            </p:txEl>
                                          </p:spTgt>
                                        </p:tgtEl>
                                        <p:attrNameLst>
                                          <p:attrName>style.visibility</p:attrName>
                                        </p:attrNameLst>
                                      </p:cBhvr>
                                      <p:to>
                                        <p:strVal val="visible"/>
                                      </p:to>
                                    </p:set>
                                  </p:childTnLst>
                                </p:cTn>
                              </p:par>
                              <p:par>
                                <p:cTn id="55" presetID="1" presetClass="entr" presetSubtype="0" fill="hold" nodeType="withEffect">
                                  <p:stCondLst>
                                    <p:cond delay="0"/>
                                  </p:stCondLst>
                                  <p:childTnLst>
                                    <p:set>
                                      <p:cBhvr>
                                        <p:cTn id="56" dur="1" fill="hold">
                                          <p:stCondLst>
                                            <p:cond delay="0"/>
                                          </p:stCondLst>
                                        </p:cTn>
                                        <p:tgtEl>
                                          <p:spTgt spid="5">
                                            <p:txEl>
                                              <p:pRg st="19" end="19"/>
                                            </p:txEl>
                                          </p:spTgt>
                                        </p:tgtEl>
                                        <p:attrNameLst>
                                          <p:attrName>style.visibility</p:attrName>
                                        </p:attrNameLst>
                                      </p:cBhvr>
                                      <p:to>
                                        <p:strVal val="visible"/>
                                      </p:to>
                                    </p:set>
                                  </p:childTnLst>
                                </p:cTn>
                              </p:par>
                            </p:childTnLst>
                          </p:cTn>
                        </p:par>
                      </p:childTnLst>
                    </p:cTn>
                  </p:par>
                  <p:par>
                    <p:cTn id="57" fill="hold">
                      <p:stCondLst>
                        <p:cond delay="indefinite"/>
                      </p:stCondLst>
                      <p:childTnLst>
                        <p:par>
                          <p:cTn id="58" fill="hold">
                            <p:stCondLst>
                              <p:cond delay="0"/>
                            </p:stCondLst>
                            <p:childTnLst>
                              <p:par>
                                <p:cTn id="59" presetID="1" presetClass="entr" presetSubtype="0" fill="hold" nodeType="clickEffect">
                                  <p:stCondLst>
                                    <p:cond delay="0"/>
                                  </p:stCondLst>
                                  <p:childTnLst>
                                    <p:set>
                                      <p:cBhvr>
                                        <p:cTn id="60" dur="1" fill="hold">
                                          <p:stCondLst>
                                            <p:cond delay="0"/>
                                          </p:stCondLst>
                                        </p:cTn>
                                        <p:tgtEl>
                                          <p:spTgt spid="5">
                                            <p:txEl>
                                              <p:pRg st="20" end="20"/>
                                            </p:txEl>
                                          </p:spTgt>
                                        </p:tgtEl>
                                        <p:attrNameLst>
                                          <p:attrName>style.visibility</p:attrName>
                                        </p:attrNameLst>
                                      </p:cBhvr>
                                      <p:to>
                                        <p:strVal val="visible"/>
                                      </p:to>
                                    </p:set>
                                  </p:childTnLst>
                                </p:cTn>
                              </p:par>
                              <p:par>
                                <p:cTn id="61" presetID="1" presetClass="entr" presetSubtype="0" fill="hold" nodeType="withEffect">
                                  <p:stCondLst>
                                    <p:cond delay="0"/>
                                  </p:stCondLst>
                                  <p:childTnLst>
                                    <p:set>
                                      <p:cBhvr>
                                        <p:cTn id="62" dur="1" fill="hold">
                                          <p:stCondLst>
                                            <p:cond delay="0"/>
                                          </p:stCondLst>
                                        </p:cTn>
                                        <p:tgtEl>
                                          <p:spTgt spid="5">
                                            <p:txEl>
                                              <p:pRg st="21" end="21"/>
                                            </p:txEl>
                                          </p:spTgt>
                                        </p:tgtEl>
                                        <p:attrNameLst>
                                          <p:attrName>style.visibility</p:attrName>
                                        </p:attrNameLst>
                                      </p:cBhvr>
                                      <p:to>
                                        <p:strVal val="visible"/>
                                      </p:to>
                                    </p:set>
                                  </p:childTnLst>
                                </p:cTn>
                              </p:par>
                              <p:par>
                                <p:cTn id="63" presetID="1" presetClass="entr" presetSubtype="0" fill="hold" nodeType="withEffect">
                                  <p:stCondLst>
                                    <p:cond delay="0"/>
                                  </p:stCondLst>
                                  <p:childTnLst>
                                    <p:set>
                                      <p:cBhvr>
                                        <p:cTn id="64" dur="1" fill="hold">
                                          <p:stCondLst>
                                            <p:cond delay="0"/>
                                          </p:stCondLst>
                                        </p:cTn>
                                        <p:tgtEl>
                                          <p:spTgt spid="5">
                                            <p:txEl>
                                              <p:pRg st="22" end="2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107762A6-FE7F-4A22-B15E-CB6239FEC0B7}"/>
              </a:ext>
            </a:extLst>
          </p:cNvPr>
          <p:cNvSpPr>
            <a:spLocks noGrp="1"/>
          </p:cNvSpPr>
          <p:nvPr>
            <p:ph type="title"/>
          </p:nvPr>
        </p:nvSpPr>
        <p:spPr>
          <a:xfrm>
            <a:off x="762000" y="559678"/>
            <a:ext cx="3833906" cy="872307"/>
          </a:xfrm>
        </p:spPr>
        <p:txBody>
          <a:bodyPr/>
          <a:lstStyle/>
          <a:p>
            <a:pPr algn="l"/>
            <a:r>
              <a:rPr lang="en-US" i="0" dirty="0"/>
              <a:t>Problems</a:t>
            </a:r>
          </a:p>
        </p:txBody>
      </p:sp>
      <p:sp>
        <p:nvSpPr>
          <p:cNvPr id="9" name="Content Placeholder 8">
            <a:extLst>
              <a:ext uri="{FF2B5EF4-FFF2-40B4-BE49-F238E27FC236}">
                <a16:creationId xmlns:a16="http://schemas.microsoft.com/office/drawing/2014/main" id="{B63AA6EC-C0B6-4AD0-9924-22EC3B33B405}"/>
              </a:ext>
            </a:extLst>
          </p:cNvPr>
          <p:cNvSpPr>
            <a:spLocks noGrp="1"/>
          </p:cNvSpPr>
          <p:nvPr>
            <p:ph idx="1"/>
          </p:nvPr>
        </p:nvSpPr>
        <p:spPr/>
        <p:txBody>
          <a:bodyPr>
            <a:normAutofit/>
          </a:bodyPr>
          <a:lstStyle/>
          <a:p>
            <a:r>
              <a:rPr lang="en-US" dirty="0"/>
              <a:t>Category ID given but specific categories unknown</a:t>
            </a:r>
          </a:p>
          <a:p>
            <a:r>
              <a:rPr lang="en-US" dirty="0"/>
              <a:t>Tags, thumbnail link, video ID, and description fields are mass text data and specifically unique to each video</a:t>
            </a:r>
          </a:p>
          <a:p>
            <a:r>
              <a:rPr lang="en-US" dirty="0"/>
              <a:t>Videos with ratings/comments enabled, yet no ratings/comments by users</a:t>
            </a:r>
          </a:p>
          <a:p>
            <a:r>
              <a:rPr lang="en-US" dirty="0"/>
              <a:t>Some problems could not be fixed</a:t>
            </a:r>
          </a:p>
          <a:p>
            <a:pPr lvl="1"/>
            <a:r>
              <a:rPr lang="en-US" dirty="0"/>
              <a:t>Cannot be used in pivot table effectively</a:t>
            </a:r>
          </a:p>
          <a:p>
            <a:pPr lvl="1"/>
            <a:r>
              <a:rPr lang="en-US" dirty="0"/>
              <a:t>YouTube changes their process in deciding which videos become trending and their criteria</a:t>
            </a:r>
          </a:p>
          <a:p>
            <a:pPr lvl="1"/>
            <a:r>
              <a:rPr lang="en-US" dirty="0"/>
              <a:t>Missing fields of interest</a:t>
            </a:r>
          </a:p>
          <a:p>
            <a:pPr lvl="2"/>
            <a:r>
              <a:rPr lang="en-US" dirty="0"/>
              <a:t>Subscriber count</a:t>
            </a:r>
          </a:p>
          <a:p>
            <a:pPr lvl="2"/>
            <a:r>
              <a:rPr lang="en-US" dirty="0"/>
              <a:t>Active account</a:t>
            </a:r>
          </a:p>
          <a:p>
            <a:pPr lvl="2"/>
            <a:r>
              <a:rPr lang="en-US" dirty="0"/>
              <a:t>Video length</a:t>
            </a:r>
          </a:p>
        </p:txBody>
      </p:sp>
    </p:spTree>
    <p:extLst>
      <p:ext uri="{BB962C8B-B14F-4D97-AF65-F5344CB8AC3E}">
        <p14:creationId xmlns:p14="http://schemas.microsoft.com/office/powerpoint/2010/main" val="4214234286"/>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
                                            <p:txEl>
                                              <p:pRg st="3" end="3"/>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9">
                                            <p:txEl>
                                              <p:pRg st="4" end="4"/>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9">
                                            <p:txEl>
                                              <p:pRg st="5" end="5"/>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9">
                                            <p:txEl>
                                              <p:pRg st="6" end="6"/>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9">
                                            <p:txEl>
                                              <p:pRg st="7" end="7"/>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9">
                                            <p:txEl>
                                              <p:pRg st="8" end="8"/>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9">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CBAADE3E-3090-4DF9-BAC3-AA5B9D94F38B}"/>
              </a:ext>
            </a:extLst>
          </p:cNvPr>
          <p:cNvSpPr>
            <a:spLocks noGrp="1"/>
          </p:cNvSpPr>
          <p:nvPr>
            <p:ph type="title"/>
          </p:nvPr>
        </p:nvSpPr>
        <p:spPr>
          <a:xfrm>
            <a:off x="762000" y="559678"/>
            <a:ext cx="3833906" cy="803296"/>
          </a:xfrm>
        </p:spPr>
        <p:txBody>
          <a:bodyPr/>
          <a:lstStyle/>
          <a:p>
            <a:pPr algn="l"/>
            <a:r>
              <a:rPr lang="en-US" i="0" dirty="0"/>
              <a:t>Analysis</a:t>
            </a:r>
          </a:p>
        </p:txBody>
      </p:sp>
      <p:sp>
        <p:nvSpPr>
          <p:cNvPr id="7" name="Content Placeholder 6">
            <a:extLst>
              <a:ext uri="{FF2B5EF4-FFF2-40B4-BE49-F238E27FC236}">
                <a16:creationId xmlns:a16="http://schemas.microsoft.com/office/drawing/2014/main" id="{6A47EADF-706E-485F-9453-AFD0C55A4C46}"/>
              </a:ext>
            </a:extLst>
          </p:cNvPr>
          <p:cNvSpPr>
            <a:spLocks noGrp="1"/>
          </p:cNvSpPr>
          <p:nvPr>
            <p:ph sz="half" idx="1"/>
          </p:nvPr>
        </p:nvSpPr>
        <p:spPr>
          <a:xfrm>
            <a:off x="5181600" y="743329"/>
            <a:ext cx="6248400" cy="5371342"/>
          </a:xfrm>
        </p:spPr>
        <p:txBody>
          <a:bodyPr>
            <a:normAutofit/>
          </a:bodyPr>
          <a:lstStyle/>
          <a:p>
            <a:r>
              <a:rPr lang="en-US" dirty="0"/>
              <a:t>Used advanced filtering to find unique values for channel title and category ID</a:t>
            </a:r>
          </a:p>
          <a:p>
            <a:pPr lvl="1"/>
            <a:r>
              <a:rPr lang="en-US" dirty="0"/>
              <a:t>Then used =countif() to count the amount of times each value occurred in the field</a:t>
            </a:r>
          </a:p>
          <a:p>
            <a:r>
              <a:rPr lang="en-US" dirty="0"/>
              <a:t>Mostly used advanced filtering to find specific entries</a:t>
            </a:r>
          </a:p>
          <a:p>
            <a:pPr lvl="1"/>
            <a:r>
              <a:rPr lang="en-US" dirty="0"/>
              <a:t>When comment count =0 and comments disabled =FALSE</a:t>
            </a:r>
          </a:p>
          <a:p>
            <a:pPr lvl="1"/>
            <a:r>
              <a:rPr lang="en-US" dirty="0"/>
              <a:t>When likes/dislikes =0 and ratings disabled =FALSE</a:t>
            </a:r>
          </a:p>
          <a:p>
            <a:pPr lvl="1"/>
            <a:r>
              <a:rPr lang="en-US" dirty="0"/>
              <a:t>When Video Error or Removed =TRUE</a:t>
            </a:r>
          </a:p>
          <a:p>
            <a:pPr lvl="1"/>
            <a:r>
              <a:rPr lang="en-US" dirty="0"/>
              <a:t>When tags =[none]</a:t>
            </a:r>
          </a:p>
          <a:p>
            <a:pPr lvl="1"/>
            <a:r>
              <a:rPr lang="en-US" dirty="0"/>
              <a:t>Videos with most and least likes, dislikes, comments, views, etc.</a:t>
            </a:r>
          </a:p>
          <a:p>
            <a:endParaRPr lang="en-US" dirty="0"/>
          </a:p>
          <a:p>
            <a:endParaRPr lang="en-US" dirty="0"/>
          </a:p>
        </p:txBody>
      </p:sp>
      <p:sp>
        <p:nvSpPr>
          <p:cNvPr id="3" name="Content Placeholder 2">
            <a:extLst>
              <a:ext uri="{FF2B5EF4-FFF2-40B4-BE49-F238E27FC236}">
                <a16:creationId xmlns:a16="http://schemas.microsoft.com/office/drawing/2014/main" id="{05ED081D-66B7-4028-9EB4-2BEE6153F364}"/>
              </a:ext>
            </a:extLst>
          </p:cNvPr>
          <p:cNvSpPr>
            <a:spLocks noGrp="1"/>
          </p:cNvSpPr>
          <p:nvPr>
            <p:ph sz="half" idx="2"/>
          </p:nvPr>
        </p:nvSpPr>
        <p:spPr>
          <a:xfrm>
            <a:off x="189780" y="1656388"/>
            <a:ext cx="4991819" cy="3545224"/>
          </a:xfrm>
        </p:spPr>
        <p:txBody>
          <a:bodyPr>
            <a:normAutofit/>
          </a:bodyPr>
          <a:lstStyle/>
          <a:p>
            <a:r>
              <a:rPr lang="en-US" dirty="0"/>
              <a:t>Basic functions to find percentages, 5 number summaries and counts</a:t>
            </a:r>
          </a:p>
          <a:p>
            <a:r>
              <a:rPr lang="en-US" dirty="0"/>
              <a:t>Get data from web to insert corresponding categories to category ID</a:t>
            </a:r>
          </a:p>
          <a:p>
            <a:r>
              <a:rPr lang="en-US" dirty="0"/>
              <a:t>Added percentage field to show how much of the ratings for each video are likes</a:t>
            </a:r>
          </a:p>
          <a:p>
            <a:r>
              <a:rPr lang="en-US" dirty="0"/>
              <a:t>VLOOKUP to add category field to show the specific category for each video</a:t>
            </a:r>
          </a:p>
          <a:p>
            <a:endParaRPr lang="en-US" dirty="0"/>
          </a:p>
        </p:txBody>
      </p:sp>
    </p:spTree>
    <p:extLst>
      <p:ext uri="{BB962C8B-B14F-4D97-AF65-F5344CB8AC3E}">
        <p14:creationId xmlns:p14="http://schemas.microsoft.com/office/powerpoint/2010/main" val="1902770454"/>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7">
                                            <p:txEl>
                                              <p:pRg st="0" end="0"/>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7">
                                            <p:txEl>
                                              <p:pRg st="1" end="1"/>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7">
                                            <p:txEl>
                                              <p:pRg st="2" end="2"/>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7">
                                            <p:txEl>
                                              <p:pRg st="3" end="3"/>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7">
                                            <p:txEl>
                                              <p:pRg st="4" end="4"/>
                                            </p:txEl>
                                          </p:spTgt>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7">
                                            <p:txEl>
                                              <p:pRg st="5" end="5"/>
                                            </p:txEl>
                                          </p:spTgt>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7">
                                            <p:txEl>
                                              <p:pRg st="6" end="6"/>
                                            </p:txEl>
                                          </p:spTgt>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7">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05C60144-CFE6-44C7-89C5-B186EABE3CBF}"/>
              </a:ext>
            </a:extLst>
          </p:cNvPr>
          <p:cNvSpPr>
            <a:spLocks noGrp="1"/>
          </p:cNvSpPr>
          <p:nvPr>
            <p:ph type="title"/>
          </p:nvPr>
        </p:nvSpPr>
        <p:spPr>
          <a:xfrm>
            <a:off x="762000" y="559678"/>
            <a:ext cx="3833906" cy="837801"/>
          </a:xfrm>
        </p:spPr>
        <p:txBody>
          <a:bodyPr/>
          <a:lstStyle/>
          <a:p>
            <a:pPr algn="l"/>
            <a:r>
              <a:rPr lang="en-US" i="0" dirty="0"/>
              <a:t>Findings</a:t>
            </a:r>
          </a:p>
        </p:txBody>
      </p:sp>
      <p:sp>
        <p:nvSpPr>
          <p:cNvPr id="2" name="Content Placeholder 1">
            <a:extLst>
              <a:ext uri="{FF2B5EF4-FFF2-40B4-BE49-F238E27FC236}">
                <a16:creationId xmlns:a16="http://schemas.microsoft.com/office/drawing/2014/main" id="{A6FA791B-4F29-4C28-BCFF-0F433F81C7D2}"/>
              </a:ext>
            </a:extLst>
          </p:cNvPr>
          <p:cNvSpPr>
            <a:spLocks noGrp="1"/>
          </p:cNvSpPr>
          <p:nvPr>
            <p:ph sz="half" idx="1"/>
          </p:nvPr>
        </p:nvSpPr>
        <p:spPr>
          <a:xfrm>
            <a:off x="5237135" y="573397"/>
            <a:ext cx="6248400" cy="5711206"/>
          </a:xfrm>
        </p:spPr>
        <p:txBody>
          <a:bodyPr>
            <a:normAutofit/>
          </a:bodyPr>
          <a:lstStyle/>
          <a:p>
            <a:r>
              <a:rPr lang="en-US" dirty="0"/>
              <a:t>Likes and Dislikes</a:t>
            </a:r>
          </a:p>
          <a:p>
            <a:pPr lvl="1"/>
            <a:r>
              <a:rPr lang="en-US" dirty="0"/>
              <a:t>Only 5 videos with no likes when ratings were enabled, two of which had an error or were removed</a:t>
            </a:r>
          </a:p>
          <a:p>
            <a:pPr lvl="1"/>
            <a:r>
              <a:rPr lang="en-US" dirty="0"/>
              <a:t>Most disliked video is also most viewed video (YouTube Rewind 2017) and in the entertainment category</a:t>
            </a:r>
          </a:p>
          <a:p>
            <a:pPr lvl="1"/>
            <a:r>
              <a:rPr lang="en-US" dirty="0"/>
              <a:t>Most liked video in music category, posted by BTS. In fact, top 5 most liked videos were posted by the K-pop band</a:t>
            </a:r>
          </a:p>
          <a:p>
            <a:r>
              <a:rPr lang="en-US" dirty="0"/>
              <a:t>Comments</a:t>
            </a:r>
          </a:p>
          <a:p>
            <a:pPr lvl="1"/>
            <a:r>
              <a:rPr lang="en-US" dirty="0"/>
              <a:t>63 videos with no comments and comments enabled – </a:t>
            </a:r>
            <a:r>
              <a:rPr lang="en-US"/>
              <a:t>amounts to less </a:t>
            </a:r>
            <a:r>
              <a:rPr lang="en-US" dirty="0"/>
              <a:t>than half a percent of all videos</a:t>
            </a:r>
          </a:p>
          <a:p>
            <a:pPr lvl="1"/>
            <a:r>
              <a:rPr lang="en-US" dirty="0"/>
              <a:t>Only one video states TRUE for video error or removed – that and two others do not have likes</a:t>
            </a:r>
          </a:p>
          <a:p>
            <a:pPr lvl="1"/>
            <a:r>
              <a:rPr lang="en-US" dirty="0"/>
              <a:t>Most commented video is also most liked video, posted by BTS</a:t>
            </a:r>
          </a:p>
          <a:p>
            <a:pPr lvl="1"/>
            <a:endParaRPr lang="en-US" dirty="0"/>
          </a:p>
        </p:txBody>
      </p:sp>
      <p:sp>
        <p:nvSpPr>
          <p:cNvPr id="3" name="Content Placeholder 2">
            <a:extLst>
              <a:ext uri="{FF2B5EF4-FFF2-40B4-BE49-F238E27FC236}">
                <a16:creationId xmlns:a16="http://schemas.microsoft.com/office/drawing/2014/main" id="{DCFD4DBD-AA42-4C09-AD8F-6B1418472E53}"/>
              </a:ext>
            </a:extLst>
          </p:cNvPr>
          <p:cNvSpPr>
            <a:spLocks noGrp="1"/>
          </p:cNvSpPr>
          <p:nvPr>
            <p:ph sz="half" idx="2"/>
          </p:nvPr>
        </p:nvSpPr>
        <p:spPr>
          <a:xfrm>
            <a:off x="120771" y="1291319"/>
            <a:ext cx="4865298" cy="2286216"/>
          </a:xfrm>
        </p:spPr>
        <p:txBody>
          <a:bodyPr>
            <a:normAutofit/>
          </a:bodyPr>
          <a:lstStyle/>
          <a:p>
            <a:r>
              <a:rPr lang="en-US" dirty="0"/>
              <a:t>Category ID</a:t>
            </a:r>
          </a:p>
          <a:p>
            <a:pPr lvl="1"/>
            <a:r>
              <a:rPr lang="en-US" dirty="0"/>
              <a:t>Most popular category is entertainment, making up 1/3 of the whole dataset</a:t>
            </a:r>
          </a:p>
          <a:p>
            <a:pPr lvl="1"/>
            <a:r>
              <a:rPr lang="en-US" dirty="0"/>
              <a:t>The categories shows, non-profits &amp; activism, and movies amount to 0%; not included in pie chart</a:t>
            </a:r>
          </a:p>
        </p:txBody>
      </p:sp>
      <p:graphicFrame>
        <p:nvGraphicFramePr>
          <p:cNvPr id="8" name="Chart 7">
            <a:extLst>
              <a:ext uri="{FF2B5EF4-FFF2-40B4-BE49-F238E27FC236}">
                <a16:creationId xmlns:a16="http://schemas.microsoft.com/office/drawing/2014/main" id="{A18A820A-9E8D-400D-9014-2607BD3CBAB2}"/>
              </a:ext>
            </a:extLst>
          </p:cNvPr>
          <p:cNvGraphicFramePr>
            <a:graphicFrameLocks/>
          </p:cNvGraphicFramePr>
          <p:nvPr>
            <p:extLst>
              <p:ext uri="{D42A27DB-BD31-4B8C-83A1-F6EECF244321}">
                <p14:modId xmlns:p14="http://schemas.microsoft.com/office/powerpoint/2010/main" val="993725627"/>
              </p:ext>
            </p:extLst>
          </p:nvPr>
        </p:nvGraphicFramePr>
        <p:xfrm>
          <a:off x="0" y="3577536"/>
          <a:ext cx="4986069" cy="3280464"/>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607895571"/>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8"/>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2">
                                            <p:txEl>
                                              <p:pRg st="0" end="0"/>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2">
                                            <p:txEl>
                                              <p:pRg st="1" end="1"/>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
                                            <p:txEl>
                                              <p:pRg st="2" end="2"/>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2">
                                            <p:txEl>
                                              <p:pRg st="5" end="5"/>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2">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8" grpId="0">
        <p:bldAsOne/>
      </p:bldGraphic>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C6209779-AE40-4EB7-9834-5D43597364D6}"/>
              </a:ext>
            </a:extLst>
          </p:cNvPr>
          <p:cNvSpPr>
            <a:spLocks noGrp="1"/>
          </p:cNvSpPr>
          <p:nvPr>
            <p:ph sz="half" idx="2"/>
          </p:nvPr>
        </p:nvSpPr>
        <p:spPr>
          <a:xfrm>
            <a:off x="538583" y="1225810"/>
            <a:ext cx="4790536" cy="4406378"/>
          </a:xfrm>
        </p:spPr>
        <p:txBody>
          <a:bodyPr>
            <a:normAutofit/>
          </a:bodyPr>
          <a:lstStyle/>
          <a:p>
            <a:r>
              <a:rPr lang="en-US" dirty="0"/>
              <a:t>Views</a:t>
            </a:r>
            <a:endParaRPr lang="en-US" sz="1800" dirty="0"/>
          </a:p>
          <a:p>
            <a:pPr lvl="1"/>
            <a:r>
              <a:rPr lang="en-US" dirty="0"/>
              <a:t>Most viewed video posted by YouTube spotlight, a channel managed by the platform itself, at 137,843,120 views</a:t>
            </a:r>
          </a:p>
          <a:p>
            <a:pPr lvl="1"/>
            <a:r>
              <a:rPr lang="en-US" dirty="0"/>
              <a:t>Top 4 most viewed videos are the Rewind 2017 videos</a:t>
            </a:r>
          </a:p>
          <a:p>
            <a:pPr lvl="1"/>
            <a:r>
              <a:rPr lang="en-US" dirty="0"/>
              <a:t>Least viewed video also in entertainment category and has 733 views</a:t>
            </a:r>
          </a:p>
          <a:p>
            <a:pPr lvl="1"/>
            <a:r>
              <a:rPr lang="en-US" dirty="0"/>
              <a:t>With range of 137,842,387, data is very spread out </a:t>
            </a:r>
          </a:p>
          <a:p>
            <a:pPr lvl="2"/>
            <a:r>
              <a:rPr lang="en-US" dirty="0"/>
              <a:t>Whether you get millions or hundreds of views, you have a chance</a:t>
            </a:r>
          </a:p>
          <a:p>
            <a:pPr lvl="1"/>
            <a:endParaRPr lang="en-US" dirty="0"/>
          </a:p>
          <a:p>
            <a:endParaRPr lang="en-US" dirty="0"/>
          </a:p>
        </p:txBody>
      </p:sp>
      <mc:AlternateContent xmlns:mc="http://schemas.openxmlformats.org/markup-compatibility/2006">
        <mc:Choice xmlns:cx1="http://schemas.microsoft.com/office/drawing/2015/9/8/chartex" Requires="cx1">
          <p:graphicFrame>
            <p:nvGraphicFramePr>
              <p:cNvPr id="5" name="Chart 4">
                <a:extLst>
                  <a:ext uri="{FF2B5EF4-FFF2-40B4-BE49-F238E27FC236}">
                    <a16:creationId xmlns:a16="http://schemas.microsoft.com/office/drawing/2014/main" id="{1E149D46-7568-45D2-8240-49F0E74D814E}"/>
                  </a:ext>
                </a:extLst>
              </p:cNvPr>
              <p:cNvGraphicFramePr/>
              <p:nvPr>
                <p:extLst>
                  <p:ext uri="{D42A27DB-BD31-4B8C-83A1-F6EECF244321}">
                    <p14:modId xmlns:p14="http://schemas.microsoft.com/office/powerpoint/2010/main" val="2013874629"/>
                  </p:ext>
                </p:extLst>
              </p:nvPr>
            </p:nvGraphicFramePr>
            <p:xfrm>
              <a:off x="5865963" y="223568"/>
              <a:ext cx="5317812" cy="6410863"/>
            </p:xfrm>
            <a:graphic>
              <a:graphicData uri="http://schemas.microsoft.com/office/drawing/2014/chartex">
                <cx:chart xmlns:cx="http://schemas.microsoft.com/office/drawing/2014/chartex" xmlns:r="http://schemas.openxmlformats.org/officeDocument/2006/relationships" r:id="rId2"/>
              </a:graphicData>
            </a:graphic>
          </p:graphicFrame>
        </mc:Choice>
        <mc:Fallback>
          <p:pic>
            <p:nvPicPr>
              <p:cNvPr id="5" name="Chart 4">
                <a:extLst>
                  <a:ext uri="{FF2B5EF4-FFF2-40B4-BE49-F238E27FC236}">
                    <a16:creationId xmlns:a16="http://schemas.microsoft.com/office/drawing/2014/main" id="{1E149D46-7568-45D2-8240-49F0E74D814E}"/>
                  </a:ext>
                </a:extLst>
              </p:cNvPr>
              <p:cNvPicPr>
                <a:picLocks noGrp="1" noRot="1" noChangeAspect="1" noMove="1" noResize="1" noEditPoints="1" noAdjustHandles="1" noChangeArrowheads="1" noChangeShapeType="1"/>
              </p:cNvPicPr>
              <p:nvPr/>
            </p:nvPicPr>
            <p:blipFill>
              <a:blip r:embed="rId3"/>
              <a:stretch>
                <a:fillRect/>
              </a:stretch>
            </p:blipFill>
            <p:spPr>
              <a:xfrm>
                <a:off x="5865963" y="223568"/>
                <a:ext cx="5317812" cy="6410863"/>
              </a:xfrm>
              <a:prstGeom prst="rect">
                <a:avLst/>
              </a:prstGeom>
            </p:spPr>
          </p:pic>
        </mc:Fallback>
      </mc:AlternateContent>
    </p:spTree>
    <p:extLst>
      <p:ext uri="{BB962C8B-B14F-4D97-AF65-F5344CB8AC3E}">
        <p14:creationId xmlns:p14="http://schemas.microsoft.com/office/powerpoint/2010/main" val="3638342253"/>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4">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4">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4">
                                            <p:txEl>
                                              <p:pRg st="4" end="4"/>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4">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9EB6EAC-844B-445C-A326-2273EF0907B9}"/>
              </a:ext>
            </a:extLst>
          </p:cNvPr>
          <p:cNvSpPr>
            <a:spLocks noGrp="1"/>
          </p:cNvSpPr>
          <p:nvPr>
            <p:ph sz="half" idx="1"/>
          </p:nvPr>
        </p:nvSpPr>
        <p:spPr>
          <a:xfrm>
            <a:off x="0" y="316302"/>
            <a:ext cx="4071668" cy="5819916"/>
          </a:xfrm>
        </p:spPr>
        <p:txBody>
          <a:bodyPr>
            <a:normAutofit/>
          </a:bodyPr>
          <a:lstStyle/>
          <a:p>
            <a:r>
              <a:rPr lang="en-US" dirty="0"/>
              <a:t>Video Error or Removed</a:t>
            </a:r>
          </a:p>
          <a:p>
            <a:pPr lvl="1"/>
            <a:r>
              <a:rPr lang="en-US" dirty="0"/>
              <a:t>27 videos stated TRUE – less than a tenth of a percent of all videos</a:t>
            </a:r>
          </a:p>
          <a:p>
            <a:pPr lvl="1"/>
            <a:r>
              <a:rPr lang="en-US" dirty="0"/>
              <a:t>Only two have no likes and no dislikes, another has some likes but no dislikes</a:t>
            </a:r>
          </a:p>
          <a:p>
            <a:pPr marL="285750" indent="-285750"/>
            <a:r>
              <a:rPr lang="en-US" dirty="0"/>
              <a:t>Tags</a:t>
            </a:r>
            <a:endParaRPr lang="en-US" sz="2800" dirty="0"/>
          </a:p>
          <a:p>
            <a:pPr lvl="1"/>
            <a:r>
              <a:rPr lang="en-US" dirty="0"/>
              <a:t>2,385 videos have no tags, making up 6% of the data</a:t>
            </a:r>
          </a:p>
          <a:p>
            <a:r>
              <a:rPr lang="en-US" dirty="0"/>
              <a:t>Channel Title</a:t>
            </a:r>
          </a:p>
          <a:p>
            <a:pPr lvl="1"/>
            <a:r>
              <a:rPr lang="en-US" dirty="0"/>
              <a:t>No channel held a percentage out of all the videos</a:t>
            </a:r>
          </a:p>
          <a:p>
            <a:pPr lvl="1"/>
            <a:r>
              <a:rPr lang="en-US" dirty="0"/>
              <a:t>Pretty evenly distributed</a:t>
            </a:r>
          </a:p>
          <a:p>
            <a:endParaRPr lang="en-US" dirty="0"/>
          </a:p>
        </p:txBody>
      </p:sp>
      <p:graphicFrame>
        <p:nvGraphicFramePr>
          <p:cNvPr id="6" name="Chart 5">
            <a:extLst>
              <a:ext uri="{FF2B5EF4-FFF2-40B4-BE49-F238E27FC236}">
                <a16:creationId xmlns:a16="http://schemas.microsoft.com/office/drawing/2014/main" id="{05A87A49-07A5-4CEF-B3B4-9FCB8BFC45AB}"/>
              </a:ext>
            </a:extLst>
          </p:cNvPr>
          <p:cNvGraphicFramePr/>
          <p:nvPr>
            <p:extLst>
              <p:ext uri="{D42A27DB-BD31-4B8C-83A1-F6EECF244321}">
                <p14:modId xmlns:p14="http://schemas.microsoft.com/office/powerpoint/2010/main" val="627419121"/>
              </p:ext>
            </p:extLst>
          </p:nvPr>
        </p:nvGraphicFramePr>
        <p:xfrm>
          <a:off x="4018506" y="50487"/>
          <a:ext cx="8120332" cy="527110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7585183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6" grpId="0">
        <p:bldAsOne/>
      </p:bldGraphic>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01CC5E-D2B5-4834-B615-5FB3F5577F28}"/>
              </a:ext>
            </a:extLst>
          </p:cNvPr>
          <p:cNvSpPr>
            <a:spLocks noGrp="1"/>
          </p:cNvSpPr>
          <p:nvPr>
            <p:ph type="title"/>
          </p:nvPr>
        </p:nvSpPr>
        <p:spPr>
          <a:xfrm>
            <a:off x="762000" y="559677"/>
            <a:ext cx="3833906" cy="2275537"/>
          </a:xfrm>
        </p:spPr>
        <p:txBody>
          <a:bodyPr>
            <a:normAutofit/>
          </a:bodyPr>
          <a:lstStyle/>
          <a:p>
            <a:pPr algn="l"/>
            <a:r>
              <a:rPr lang="en-US" i="0" dirty="0"/>
              <a:t>Conclusions</a:t>
            </a:r>
            <a:r>
              <a:rPr lang="en-US" dirty="0"/>
              <a:t> </a:t>
            </a:r>
            <a:r>
              <a:rPr lang="en-US" i="0" dirty="0"/>
              <a:t>and Future Work</a:t>
            </a:r>
          </a:p>
        </p:txBody>
      </p:sp>
      <p:sp>
        <p:nvSpPr>
          <p:cNvPr id="3" name="Content Placeholder 2">
            <a:extLst>
              <a:ext uri="{FF2B5EF4-FFF2-40B4-BE49-F238E27FC236}">
                <a16:creationId xmlns:a16="http://schemas.microsoft.com/office/drawing/2014/main" id="{03CD55C5-4415-4913-A1D2-4BA8CD4A8EC3}"/>
              </a:ext>
            </a:extLst>
          </p:cNvPr>
          <p:cNvSpPr>
            <a:spLocks noGrp="1"/>
          </p:cNvSpPr>
          <p:nvPr>
            <p:ph idx="1"/>
          </p:nvPr>
        </p:nvSpPr>
        <p:spPr>
          <a:xfrm>
            <a:off x="5181600" y="569066"/>
            <a:ext cx="6248398" cy="5948692"/>
          </a:xfrm>
        </p:spPr>
        <p:txBody>
          <a:bodyPr>
            <a:normAutofit/>
          </a:bodyPr>
          <a:lstStyle/>
          <a:p>
            <a:r>
              <a:rPr lang="en-US" dirty="0"/>
              <a:t>If you post an entertaining video, it gets views in the high hundreds at least, and gets more likes than dislikes, you are likely increasing the chances of your video becoming trending.</a:t>
            </a:r>
          </a:p>
          <a:p>
            <a:pPr lvl="1"/>
            <a:r>
              <a:rPr lang="en-US" dirty="0"/>
              <a:t>You’ll probably want some comments too</a:t>
            </a:r>
          </a:p>
          <a:p>
            <a:r>
              <a:rPr lang="en-US" dirty="0"/>
              <a:t>Something like having a lot of subscribers may also increase your chances, but that information was not provided</a:t>
            </a:r>
          </a:p>
          <a:p>
            <a:r>
              <a:rPr lang="en-US" dirty="0"/>
              <a:t>Investigate what YouTube should make the criteria for trending videos</a:t>
            </a:r>
          </a:p>
          <a:p>
            <a:r>
              <a:rPr lang="en-US" dirty="0"/>
              <a:t>Add more fields and information upon further investigation</a:t>
            </a:r>
          </a:p>
          <a:p>
            <a:pPr lvl="1"/>
            <a:r>
              <a:rPr lang="en-US" dirty="0"/>
              <a:t>Subscriber count</a:t>
            </a:r>
          </a:p>
          <a:p>
            <a:pPr lvl="1"/>
            <a:r>
              <a:rPr lang="en-US" dirty="0"/>
              <a:t>Video length</a:t>
            </a:r>
          </a:p>
          <a:p>
            <a:pPr lvl="1"/>
            <a:r>
              <a:rPr lang="en-US" dirty="0"/>
              <a:t>If channels are still active</a:t>
            </a:r>
          </a:p>
          <a:p>
            <a:pPr lvl="1"/>
            <a:endParaRPr lang="en-US" dirty="0"/>
          </a:p>
        </p:txBody>
      </p:sp>
    </p:spTree>
    <p:extLst>
      <p:ext uri="{BB962C8B-B14F-4D97-AF65-F5344CB8AC3E}">
        <p14:creationId xmlns:p14="http://schemas.microsoft.com/office/powerpoint/2010/main" val="3889460173"/>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Headlines">
  <a:themeElements>
    <a:clrScheme name="Custom 3">
      <a:dk1>
        <a:srgbClr val="000000"/>
      </a:dk1>
      <a:lt1>
        <a:sysClr val="window" lastClr="FFFFFF"/>
      </a:lt1>
      <a:dk2>
        <a:srgbClr val="5E5E5E"/>
      </a:dk2>
      <a:lt2>
        <a:srgbClr val="DDDDDD"/>
      </a:lt2>
      <a:accent1>
        <a:srgbClr val="BF0000"/>
      </a:accent1>
      <a:accent2>
        <a:srgbClr val="A6B727"/>
      </a:accent2>
      <a:accent3>
        <a:srgbClr val="F69200"/>
      </a:accent3>
      <a:accent4>
        <a:srgbClr val="838383"/>
      </a:accent4>
      <a:accent5>
        <a:srgbClr val="FEC306"/>
      </a:accent5>
      <a:accent6>
        <a:srgbClr val="DF5327"/>
      </a:accent6>
      <a:hlink>
        <a:srgbClr val="F59E00"/>
      </a:hlink>
      <a:folHlink>
        <a:srgbClr val="B2B2B2"/>
      </a:folHlink>
    </a:clrScheme>
    <a:fontScheme name="Headlines">
      <a:majorFont>
        <a:latin typeface="Century Schoolbook" panose="02040604050505020304"/>
        <a:ea typeface=""/>
        <a:cs typeface=""/>
        <a:font script="Jpan" typeface="メイリオ"/>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メイリオ"/>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Headlines">
      <a:fillStyleLst>
        <a:solidFill>
          <a:schemeClr val="phClr"/>
        </a:solidFill>
        <a:solidFill>
          <a:schemeClr val="phClr">
            <a:tint val="67000"/>
            <a:satMod val="105000"/>
          </a:schemeClr>
        </a:solidFill>
        <a:gradFill rotWithShape="1">
          <a:gsLst>
            <a:gs pos="0">
              <a:schemeClr val="phClr">
                <a:tint val="100000"/>
                <a:satMod val="103000"/>
                <a:lumMod val="102000"/>
              </a:schemeClr>
            </a:gs>
            <a:gs pos="50000">
              <a:schemeClr val="phClr">
                <a:shade val="100000"/>
                <a:satMod val="110000"/>
                <a:lumMod val="100000"/>
              </a:schemeClr>
            </a:gs>
            <a:gs pos="100000">
              <a:schemeClr val="phClr">
                <a:shade val="70000"/>
                <a:satMod val="120000"/>
                <a:lumMod val="99000"/>
              </a:schemeClr>
            </a:gs>
          </a:gsLst>
          <a:path path="circle">
            <a:fillToRect l="100000" t="100000" r="100000" b="100000"/>
          </a:path>
        </a:gradFill>
      </a:fillStyleLst>
      <a:lnStyleLst>
        <a:ln w="6350" cap="flat" cmpd="sng" algn="in">
          <a:solidFill>
            <a:schemeClr val="phClr"/>
          </a:solidFill>
          <a:prstDash val="solid"/>
        </a:ln>
        <a:ln w="12700" cap="flat" cmpd="sng" algn="in">
          <a:solidFill>
            <a:schemeClr val="phClr"/>
          </a:solidFill>
          <a:prstDash val="solid"/>
        </a:ln>
        <a:ln w="19050" cap="flat" cmpd="sng" algn="in">
          <a:solidFill>
            <a:schemeClr val="phClr">
              <a:satMod val="150000"/>
            </a:schemeClr>
          </a:solidFill>
          <a:prstDash val="solid"/>
        </a:ln>
      </a:lnStyleLst>
      <a:effectStyleLst>
        <a:effectStyle>
          <a:effectLst/>
        </a:effectStyle>
        <a:effectStyle>
          <a:effectLst/>
        </a:effectStyle>
        <a:effectStyle>
          <a:effectLst>
            <a:innerShdw blurRad="88900" dist="25400" dir="10800000">
              <a:srgbClr val="000000">
                <a:alpha val="25000"/>
              </a:srgbClr>
            </a:innerShdw>
            <a:outerShdw blurRad="25400" dist="25400" dir="5400000" rotWithShape="0">
              <a:srgbClr val="FFFFFF">
                <a:alpha val="10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Headlines" id="{3841520A-25F2-4EB8-BE4C-611DB5ABEED9}" vid="{36CA9F4A-BB34-428E-BF18-E0AFB26A73AB}"/>
    </a:ext>
  </a:extLst>
</a:theme>
</file>

<file path=docProps/app.xml><?xml version="1.0" encoding="utf-8"?>
<Properties xmlns="http://schemas.openxmlformats.org/officeDocument/2006/extended-properties" xmlns:vt="http://schemas.openxmlformats.org/officeDocument/2006/docPropsVTypes">
  <TotalTime>422</TotalTime>
  <Words>747</Words>
  <Application>Microsoft Office PowerPoint</Application>
  <PresentationFormat>Widescreen</PresentationFormat>
  <Paragraphs>105</Paragraphs>
  <Slides>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Arial</vt:lpstr>
      <vt:lpstr>Calibri</vt:lpstr>
      <vt:lpstr>Century Schoolbook</vt:lpstr>
      <vt:lpstr>Corbel</vt:lpstr>
      <vt:lpstr>Headlines</vt:lpstr>
      <vt:lpstr>What makes a YouTube video trending?</vt:lpstr>
      <vt:lpstr>Project Overview</vt:lpstr>
      <vt:lpstr>Data Overview</vt:lpstr>
      <vt:lpstr>Problems</vt:lpstr>
      <vt:lpstr>Analysis</vt:lpstr>
      <vt:lpstr>Findings</vt:lpstr>
      <vt:lpstr>PowerPoint Presentation</vt:lpstr>
      <vt:lpstr>PowerPoint Presentation</vt:lpstr>
      <vt:lpstr>Conclusions and Future Work</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What makes a YouTube video trending?</dc:title>
  <dc:creator>Grace Dimmer</dc:creator>
  <cp:lastModifiedBy>Grace Dimmer</cp:lastModifiedBy>
  <cp:revision>1</cp:revision>
  <dcterms:created xsi:type="dcterms:W3CDTF">2019-12-01T21:02:21Z</dcterms:created>
  <dcterms:modified xsi:type="dcterms:W3CDTF">2019-12-02T19:56:24Z</dcterms:modified>
</cp:coreProperties>
</file>