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38E70372-1685-DA40-8DF9-E846ACC9976F}">
          <p14:sldIdLst>
            <p14:sldId id="256"/>
            <p14:sldId id="257"/>
            <p14:sldId id="258"/>
            <p14:sldId id="259"/>
          </p14:sldIdLst>
        </p14:section>
        <p14:section name="Analysis" id="{7683FE1F-D8F5-0F4A-BADD-CFC4480A657C}">
          <p14:sldIdLst>
            <p14:sldId id="260"/>
            <p14:sldId id="261"/>
            <p14:sldId id="262"/>
          </p14:sldIdLst>
        </p14:section>
        <p14:section name="Conclusion" id="{4750D1F3-CCF8-8140-81CF-54A4CEC2A41B}">
          <p14:sldIdLst>
            <p14:sldId id="263"/>
            <p14:sldId id="26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31"/>
    <p:restoredTop sz="94674"/>
  </p:normalViewPr>
  <p:slideViewPr>
    <p:cSldViewPr snapToGrid="0" snapToObjects="1">
      <p:cViewPr varScale="1">
        <p:scale>
          <a:sx n="94" d="100"/>
          <a:sy n="94" d="100"/>
        </p:scale>
        <p:origin x="9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54E87A-D85F-3F4A-8118-7F3DD0FF70EB}" type="datetimeFigureOut">
              <a:rPr lang="en-US" smtClean="0"/>
              <a:t>12/2/18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97ABA-9144-2B45-9438-0CED61FC9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885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www.kaggle.com</a:t>
            </a:r>
            <a:r>
              <a:rPr lang="en-US" dirty="0"/>
              <a:t>/</a:t>
            </a:r>
            <a:r>
              <a:rPr lang="en-US" dirty="0" err="1"/>
              <a:t>seanlahman</a:t>
            </a:r>
            <a:r>
              <a:rPr lang="en-US" dirty="0"/>
              <a:t>/the-history-of-baseball</a:t>
            </a:r>
          </a:p>
          <a:p>
            <a:endParaRPr lang="en-US" dirty="0"/>
          </a:p>
          <a:p>
            <a:r>
              <a:rPr lang="en-US" dirty="0"/>
              <a:t>Sean Lahman – Sports research, Database journalism, data-mining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897ABA-9144-2B45-9438-0CED61FC9EC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611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Sample Record in each data set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897ABA-9144-2B45-9438-0CED61FC9EC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957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z-score is the number of standard deviations from the mean a data point is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Critical value of Z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897ABA-9144-2B45-9438-0CED61FC9EC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249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FE5C9-AB45-A94E-AD9F-AE54E23DD1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Which country Produces the best overall hitter in Major League Baseball on average?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3FD114-DB1D-4E4D-983C-F8DEB0F5B2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Analysis by Lance Wagner</a:t>
            </a:r>
          </a:p>
        </p:txBody>
      </p:sp>
    </p:spTree>
    <p:extLst>
      <p:ext uri="{BB962C8B-B14F-4D97-AF65-F5344CB8AC3E}">
        <p14:creationId xmlns:p14="http://schemas.microsoft.com/office/powerpoint/2010/main" val="1502265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143A6-F991-6944-A2BE-7F37849A2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it not just the united states of America?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00C7F-138B-8A45-9AC6-1E67DE37E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Initial thought would be the United States of America (USA)</a:t>
            </a:r>
          </a:p>
          <a:p>
            <a:pPr lvl="1"/>
            <a:r>
              <a:rPr lang="en-US" dirty="0"/>
              <a:t>America’s Pastime</a:t>
            </a:r>
          </a:p>
          <a:p>
            <a:pPr lvl="1"/>
            <a:r>
              <a:rPr lang="en-US" dirty="0"/>
              <a:t>Sheer Volume of Players</a:t>
            </a:r>
          </a:p>
          <a:p>
            <a:r>
              <a:rPr lang="en-US" dirty="0"/>
              <a:t>What About on Average?</a:t>
            </a:r>
          </a:p>
          <a:p>
            <a:pPr lvl="1"/>
            <a:r>
              <a:rPr lang="en-US" dirty="0"/>
              <a:t>Notable Competitors</a:t>
            </a:r>
          </a:p>
          <a:p>
            <a:pPr lvl="2"/>
            <a:r>
              <a:rPr lang="en-US" dirty="0"/>
              <a:t>Japan</a:t>
            </a:r>
          </a:p>
          <a:p>
            <a:pPr lvl="2"/>
            <a:r>
              <a:rPr lang="en-US" dirty="0"/>
              <a:t>Canada</a:t>
            </a:r>
          </a:p>
          <a:p>
            <a:pPr lvl="2"/>
            <a:r>
              <a:rPr lang="en-US" dirty="0"/>
              <a:t>Dominican Republic</a:t>
            </a:r>
          </a:p>
        </p:txBody>
      </p:sp>
    </p:spTree>
    <p:extLst>
      <p:ext uri="{BB962C8B-B14F-4D97-AF65-F5344CB8AC3E}">
        <p14:creationId xmlns:p14="http://schemas.microsoft.com/office/powerpoint/2010/main" val="4051270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4F32F-80D0-E24B-8CE3-03E2D8741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AB2D0-D43D-A54B-BDF6-23C3E0937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History of Baseball</a:t>
            </a:r>
          </a:p>
          <a:p>
            <a:pPr lvl="1"/>
            <a:r>
              <a:rPr lang="en-US" dirty="0"/>
              <a:t>A complete history of Major League Baseball statistics from 1871 to 2015</a:t>
            </a:r>
          </a:p>
          <a:p>
            <a:pPr lvl="1"/>
            <a:r>
              <a:rPr lang="en-US" dirty="0"/>
              <a:t>Kaggle</a:t>
            </a:r>
          </a:p>
          <a:p>
            <a:pPr lvl="1"/>
            <a:r>
              <a:rPr lang="en-US" dirty="0"/>
              <a:t>Sean Lahman</a:t>
            </a:r>
          </a:p>
          <a:p>
            <a:pPr lvl="1"/>
            <a:r>
              <a:rPr lang="en-US" dirty="0"/>
              <a:t>26 CSV files of varying size</a:t>
            </a:r>
          </a:p>
        </p:txBody>
      </p:sp>
    </p:spTree>
    <p:extLst>
      <p:ext uri="{BB962C8B-B14F-4D97-AF65-F5344CB8AC3E}">
        <p14:creationId xmlns:p14="http://schemas.microsoft.com/office/powerpoint/2010/main" val="2779741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80F0C-46C4-544B-97A7-EDDD29504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 needed for my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6891B-8702-794A-A3C2-5AAC9CE83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Batting Statistics</a:t>
            </a:r>
          </a:p>
          <a:p>
            <a:pPr lvl="1"/>
            <a:r>
              <a:rPr lang="en-US" dirty="0"/>
              <a:t>8.9 MB</a:t>
            </a:r>
          </a:p>
          <a:p>
            <a:pPr lvl="1"/>
            <a:r>
              <a:rPr lang="en-US" dirty="0"/>
              <a:t>101,333 Records and 22 Fields</a:t>
            </a:r>
          </a:p>
          <a:p>
            <a:pPr lvl="1"/>
            <a:endParaRPr lang="en-US" dirty="0"/>
          </a:p>
          <a:p>
            <a:r>
              <a:rPr lang="en-US" dirty="0"/>
              <a:t>Player Information</a:t>
            </a:r>
          </a:p>
          <a:p>
            <a:pPr lvl="1"/>
            <a:r>
              <a:rPr lang="en-US" dirty="0"/>
              <a:t>2.7 MB</a:t>
            </a:r>
          </a:p>
          <a:p>
            <a:pPr lvl="1"/>
            <a:r>
              <a:rPr lang="en-US" dirty="0"/>
              <a:t>18,847 Records and 24 Fields</a:t>
            </a:r>
          </a:p>
          <a:p>
            <a:pPr lvl="1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143EFB-5BB7-9144-880B-AD843A59CC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300" y="3238240"/>
            <a:ext cx="11569700" cy="43435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C240B69-DFB8-434E-B49E-3EBE91702E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300" y="4895105"/>
            <a:ext cx="11569700" cy="401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025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277F6-82BB-0A4A-8A64-6CF47209F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Cleaning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A1A0A-C955-324E-B1B6-38B0CDCB1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Combine CSV files into single spreadsheet</a:t>
            </a:r>
          </a:p>
          <a:p>
            <a:r>
              <a:rPr lang="en-US" dirty="0"/>
              <a:t>Unknown country of birth</a:t>
            </a:r>
          </a:p>
          <a:p>
            <a:pPr lvl="1"/>
            <a:r>
              <a:rPr lang="en-US" dirty="0"/>
              <a:t>Not Available</a:t>
            </a:r>
          </a:p>
          <a:p>
            <a:r>
              <a:rPr lang="en-US" dirty="0"/>
              <a:t>Large number of players</a:t>
            </a:r>
          </a:p>
          <a:p>
            <a:pPr lvl="1"/>
            <a:r>
              <a:rPr lang="en-US" dirty="0"/>
              <a:t>18,659 Unique Players</a:t>
            </a:r>
          </a:p>
          <a:p>
            <a:pPr lvl="1"/>
            <a:r>
              <a:rPr lang="en-US" dirty="0"/>
              <a:t>Trim by number of at-bats (≧502)</a:t>
            </a:r>
          </a:p>
          <a:p>
            <a:pPr lvl="1"/>
            <a:r>
              <a:rPr lang="en-US" dirty="0"/>
              <a:t>5,093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7906DCA-56FD-2D40-99FA-0F073633DD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1028" y="2721863"/>
            <a:ext cx="5874271" cy="2294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667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BBBE5-0EF9-EA46-ABB9-DA6B44CD6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Analyzing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EF687-63DC-9D44-8F74-ADF6CF6C242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On-Base Plus Slugging Percentage</a:t>
            </a:r>
          </a:p>
          <a:p>
            <a:pPr lvl="1"/>
            <a:r>
              <a:rPr lang="en-US" dirty="0"/>
              <a:t>On-Base Percentage</a:t>
            </a:r>
          </a:p>
          <a:p>
            <a:pPr lvl="1"/>
            <a:r>
              <a:rPr lang="en-US" dirty="0"/>
              <a:t>Slugging Percentage</a:t>
            </a:r>
          </a:p>
          <a:p>
            <a:pPr lvl="1"/>
            <a:r>
              <a:rPr lang="en-US" dirty="0"/>
              <a:t>Normal Distribution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C65FDCEB-B220-D341-A5BB-B554E3C00DD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2108713" y="1922568"/>
            <a:ext cx="2298029" cy="3441700"/>
          </a:xfr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A2CE853-AF37-794C-8A48-B6FBA480E0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5140" y="2017343"/>
            <a:ext cx="5422413" cy="34480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772C515-97D3-9F49-A967-C2FD87DFDC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0612" y="2527300"/>
            <a:ext cx="2006600" cy="1651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4EB9294-1346-A24F-B6E8-3B72E4AFEDA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17722" y="1068996"/>
            <a:ext cx="2104592" cy="456760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E48C6B6-AC4E-C449-9157-154940C01A8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95829" y="998752"/>
            <a:ext cx="2978815" cy="4473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519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  <p:bldP spid="3" grpId="1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7E3155F-C2AA-384A-9EBC-79CF07FA1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6836987-C9D2-044D-BA04-F2EF1CFDBDA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242398" y="2860789"/>
            <a:ext cx="3371792" cy="1752154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B8D1F0A-8A49-C34A-8167-97D4AD4184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49216" y="2014628"/>
            <a:ext cx="4824583" cy="3441520"/>
          </a:xfrm>
        </p:spPr>
        <p:txBody>
          <a:bodyPr/>
          <a:lstStyle/>
          <a:p>
            <a:r>
              <a:rPr lang="en-US" dirty="0"/>
              <a:t>USA – 4,483 Players</a:t>
            </a:r>
          </a:p>
          <a:p>
            <a:r>
              <a:rPr lang="en-US" dirty="0"/>
              <a:t>Puerto Rico with the highest average OPS</a:t>
            </a:r>
          </a:p>
          <a:p>
            <a:r>
              <a:rPr lang="en-US" dirty="0"/>
              <a:t>World Baseball Classic</a:t>
            </a:r>
          </a:p>
        </p:txBody>
      </p:sp>
    </p:spTree>
    <p:extLst>
      <p:ext uri="{BB962C8B-B14F-4D97-AF65-F5344CB8AC3E}">
        <p14:creationId xmlns:p14="http://schemas.microsoft.com/office/powerpoint/2010/main" val="3366323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295D2D1-8B01-4E41-B838-8D740EDAB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5351E7-A8AD-E44A-9589-2B497EA8F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comprehensive statistics to use</a:t>
            </a:r>
          </a:p>
          <a:p>
            <a:pPr lvl="1"/>
            <a:r>
              <a:rPr lang="en-US" dirty="0"/>
              <a:t>WAR</a:t>
            </a:r>
          </a:p>
          <a:p>
            <a:pPr lvl="1"/>
            <a:r>
              <a:rPr lang="en-US" dirty="0"/>
              <a:t>OPS+</a:t>
            </a:r>
          </a:p>
          <a:p>
            <a:r>
              <a:rPr lang="en-US" dirty="0"/>
              <a:t>Break down by state</a:t>
            </a:r>
          </a:p>
          <a:p>
            <a:pPr lvl="1"/>
            <a:r>
              <a:rPr lang="en-US" dirty="0"/>
              <a:t>USA 4,483 players out of 5,093</a:t>
            </a:r>
          </a:p>
          <a:p>
            <a:r>
              <a:rPr lang="en-US" dirty="0"/>
              <a:t>Explore other CSV files in dataset</a:t>
            </a:r>
          </a:p>
          <a:p>
            <a:pPr lvl="1"/>
            <a:r>
              <a:rPr lang="en-US" dirty="0"/>
              <a:t>Best fielder on average</a:t>
            </a:r>
          </a:p>
        </p:txBody>
      </p:sp>
    </p:spTree>
    <p:extLst>
      <p:ext uri="{BB962C8B-B14F-4D97-AF65-F5344CB8AC3E}">
        <p14:creationId xmlns:p14="http://schemas.microsoft.com/office/powerpoint/2010/main" val="3695027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43FBF3-B4E2-C645-BEBA-53DCC3F11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89097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149</TotalTime>
  <Words>233</Words>
  <Application>Microsoft Macintosh PowerPoint</Application>
  <PresentationFormat>Widescreen</PresentationFormat>
  <Paragraphs>60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Gallery</vt:lpstr>
      <vt:lpstr>Which country Produces the best overall hitter in Major League Baseball on average?</vt:lpstr>
      <vt:lpstr>Is it not just the united states of America?</vt:lpstr>
      <vt:lpstr>Overview of the Data</vt:lpstr>
      <vt:lpstr>What I needed for my Analysis</vt:lpstr>
      <vt:lpstr>Cleaning the Data</vt:lpstr>
      <vt:lpstr>Analyzing the Data</vt:lpstr>
      <vt:lpstr>Findings</vt:lpstr>
      <vt:lpstr>Future Work</vt:lpstr>
      <vt:lpstr>Questions?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Which country Produces the best overall hitters in Major League Baseball</dc:title>
  <dc:creator>Lance Wagner</dc:creator>
  <cp:lastModifiedBy>Lance Wagner</cp:lastModifiedBy>
  <cp:revision>13</cp:revision>
  <dcterms:created xsi:type="dcterms:W3CDTF">2018-12-02T23:08:59Z</dcterms:created>
  <dcterms:modified xsi:type="dcterms:W3CDTF">2018-12-03T01:38:26Z</dcterms:modified>
</cp:coreProperties>
</file>