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57" r:id="rId4"/>
    <p:sldId id="258" r:id="rId5"/>
    <p:sldId id="259" r:id="rId6"/>
    <p:sldId id="260" r:id="rId7"/>
    <p:sldId id="261" r:id="rId8"/>
    <p:sldId id="262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5" autoAdjust="0"/>
    <p:restoredTop sz="94660"/>
  </p:normalViewPr>
  <p:slideViewPr>
    <p:cSldViewPr snapToGrid="0">
      <p:cViewPr varScale="1">
        <p:scale>
          <a:sx n="72" d="100"/>
          <a:sy n="72" d="100"/>
        </p:scale>
        <p:origin x="57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DD838-B2BD-49FE-92F1-06034598F323}" type="datetimeFigureOut">
              <a:rPr lang="en-US" smtClean="0"/>
              <a:t>11/30/2018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FEEFD-D472-431B-806E-6380B5502846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71323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DD838-B2BD-49FE-92F1-06034598F323}" type="datetimeFigureOut">
              <a:rPr lang="en-US" smtClean="0"/>
              <a:t>11/30/2018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FEEFD-D472-431B-806E-6380B55028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466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DD838-B2BD-49FE-92F1-06034598F323}" type="datetimeFigureOut">
              <a:rPr lang="en-US" smtClean="0"/>
              <a:t>11/30/2018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FEEFD-D472-431B-806E-6380B55028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752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DD838-B2BD-49FE-92F1-06034598F323}" type="datetimeFigureOut">
              <a:rPr lang="en-US" smtClean="0"/>
              <a:t>11/30/2018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FEEFD-D472-431B-806E-6380B55028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2615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DD838-B2BD-49FE-92F1-06034598F323}" type="datetimeFigureOut">
              <a:rPr lang="en-US" smtClean="0"/>
              <a:t>11/30/2018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FEEFD-D472-431B-806E-6380B5502846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860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DD838-B2BD-49FE-92F1-06034598F323}" type="datetimeFigureOut">
              <a:rPr lang="en-US" smtClean="0"/>
              <a:t>11/30/2018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FEEFD-D472-431B-806E-6380B55028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025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DD838-B2BD-49FE-92F1-06034598F323}" type="datetimeFigureOut">
              <a:rPr lang="en-US" smtClean="0"/>
              <a:t>11/30/2018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FEEFD-D472-431B-806E-6380B55028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1918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DD838-B2BD-49FE-92F1-06034598F323}" type="datetimeFigureOut">
              <a:rPr lang="en-US" smtClean="0"/>
              <a:t>11/30/2018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FEEFD-D472-431B-806E-6380B55028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5875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DD838-B2BD-49FE-92F1-06034598F323}" type="datetimeFigureOut">
              <a:rPr lang="en-US" smtClean="0"/>
              <a:t>11/30/2018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FEEFD-D472-431B-806E-6380B55028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099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613DD838-B2BD-49FE-92F1-06034598F323}" type="datetimeFigureOut">
              <a:rPr lang="en-US" smtClean="0"/>
              <a:t>11/30/2018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FFFEEFD-D472-431B-806E-6380B55028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0592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DD838-B2BD-49FE-92F1-06034598F323}" type="datetimeFigureOut">
              <a:rPr lang="en-US" smtClean="0"/>
              <a:t>11/30/2018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FEEFD-D472-431B-806E-6380B55028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519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613DD838-B2BD-49FE-92F1-06034598F323}" type="datetimeFigureOut">
              <a:rPr lang="en-US" smtClean="0"/>
              <a:t>11/30/2018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FFFEEFD-D472-431B-806E-6380B5502846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7086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IMDB Dataset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Alex </a:t>
            </a:r>
            <a:r>
              <a:rPr lang="en-US" dirty="0" err="1"/>
              <a:t>umble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5684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894BFE-9256-457C-8F42-4E75F30E0A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54017B-E466-4BDB-B343-F47D4AD86C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Revenues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/>
              <a:t>Greatest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/>
              <a:t>Least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Blank Cells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Correlations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pPr lvl="1">
              <a:buFont typeface="Arial" panose="020B0604020202020204" pitchFamily="34" charset="0"/>
              <a:buChar char="•"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pPr marL="201168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53425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Most revenue?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Star Wars: Episode VII- The Force Awakens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Jurassic World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The Avengers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The Dark Knight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Rogue One</a:t>
            </a:r>
          </a:p>
          <a:p>
            <a:pPr marL="201168" lvl="1" indent="0">
              <a:buNone/>
            </a:pPr>
            <a:r>
              <a:rPr lang="en-US" dirty="0"/>
              <a:t>Least revenue?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Into the Forest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Love, Rosie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err="1"/>
              <a:t>Lovesong</a:t>
            </a:r>
            <a:endParaRPr lang="en-US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Wakefield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Dead Awake</a:t>
            </a:r>
          </a:p>
          <a:p>
            <a:pPr marL="201168" lvl="1" indent="0">
              <a:buNone/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85547" y="2616753"/>
            <a:ext cx="2371781" cy="1993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6707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98743"/>
            <a:ext cx="10058400" cy="4023360"/>
          </a:xfrm>
        </p:spPr>
        <p:txBody>
          <a:bodyPr/>
          <a:lstStyle/>
          <a:p>
            <a:r>
              <a:rPr lang="en-US" dirty="0"/>
              <a:t>Blank Cells</a:t>
            </a:r>
          </a:p>
          <a:p>
            <a:r>
              <a:rPr lang="en-US" dirty="0"/>
              <a:t>The Ratings </a:t>
            </a:r>
          </a:p>
          <a:p>
            <a:r>
              <a:rPr lang="en-US" dirty="0"/>
              <a:t>Runtimes?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191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66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Many lower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7389" y="2147815"/>
            <a:ext cx="4653510" cy="3287069"/>
          </a:xfrm>
          <a:prstGeom prst="rect">
            <a:avLst/>
          </a:prstGeom>
        </p:spPr>
      </p:pic>
      <p:sp>
        <p:nvSpPr>
          <p:cNvPr id="5" name="Right Arrow 4"/>
          <p:cNvSpPr/>
          <p:nvPr/>
        </p:nvSpPr>
        <p:spPr>
          <a:xfrm>
            <a:off x="2756079" y="2147815"/>
            <a:ext cx="2176529" cy="5022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172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/>
              <a:t>Many problems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/>
              <a:t>Ranking?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/>
              <a:t>Too low of numbers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000" dirty="0"/>
              <a:t>Revenue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000" dirty="0"/>
              <a:t>Runtime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/>
              <a:t>Blanks</a:t>
            </a:r>
          </a:p>
          <a:p>
            <a:pPr marL="384048" lvl="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3779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Technique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First- How I wanted to sort them</a:t>
            </a:r>
          </a:p>
          <a:p>
            <a:r>
              <a:rPr lang="en-US" dirty="0"/>
              <a:t>Find Relations?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Revenue to rating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Correlation?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Revenue to </a:t>
            </a:r>
            <a:r>
              <a:rPr lang="en-US" dirty="0" err="1"/>
              <a:t>Metascore</a:t>
            </a:r>
            <a:endParaRPr lang="en-US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Correlation?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Revenue to Runtime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Correlation?</a:t>
            </a:r>
          </a:p>
        </p:txBody>
      </p:sp>
    </p:spTree>
    <p:extLst>
      <p:ext uri="{BB962C8B-B14F-4D97-AF65-F5344CB8AC3E}">
        <p14:creationId xmlns:p14="http://schemas.microsoft.com/office/powerpoint/2010/main" val="25290416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ED5F7-10B4-4300-8111-6B6B3B7F13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AEA98F-FB46-42B8-908D-8D5D1BC0B4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Rankings?</a:t>
            </a:r>
          </a:p>
          <a:p>
            <a:r>
              <a:rPr lang="en-US" dirty="0"/>
              <a:t>Averages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Ratings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Votes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Revenue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err="1"/>
              <a:t>Metascore</a:t>
            </a:r>
            <a:endParaRPr lang="en-US" dirty="0"/>
          </a:p>
          <a:p>
            <a:pPr marL="201168" lvl="1" indent="0">
              <a:buNone/>
            </a:pP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99EF17E-274F-4EBA-B744-D7525FA154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21923" y="1845734"/>
            <a:ext cx="3517680" cy="20106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6723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F49C11-F55A-4AA3-9E1A-8390A16C3D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Future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920898-DE01-4419-AB5D-864052C1DD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Personal Financial Planning Major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Documents for clients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Where money is going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How retirement plan works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Spreadsheets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Stocks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Retirement plans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err="1"/>
              <a:t>Ect</a:t>
            </a:r>
            <a:r>
              <a:rPr lang="en-US" dirty="0"/>
              <a:t>. </a:t>
            </a:r>
          </a:p>
          <a:p>
            <a:pPr marL="201168" lvl="1" indent="0">
              <a:buNone/>
            </a:pPr>
            <a:endParaRPr lang="en-US" dirty="0"/>
          </a:p>
          <a:p>
            <a:pPr marL="201168" lvl="1" indent="0">
              <a:buNone/>
            </a:pPr>
            <a:endParaRPr lang="en-US" dirty="0"/>
          </a:p>
          <a:p>
            <a:pPr marL="201168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3209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DCB97A-2969-48C5-97D4-EF556695A4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869BF8-8C61-4C62-96B2-3EACD576E9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3902285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132</TotalTime>
  <Words>129</Words>
  <Application>Microsoft Office PowerPoint</Application>
  <PresentationFormat>Widescreen</PresentationFormat>
  <Paragraphs>66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Retrospect</vt:lpstr>
      <vt:lpstr>IMDB Dataset</vt:lpstr>
      <vt:lpstr>Overview</vt:lpstr>
      <vt:lpstr>Overview</vt:lpstr>
      <vt:lpstr>Data Overview</vt:lpstr>
      <vt:lpstr>Problems?</vt:lpstr>
      <vt:lpstr>Technique</vt:lpstr>
      <vt:lpstr>Findings</vt:lpstr>
      <vt:lpstr>Future Work</vt:lpstr>
      <vt:lpstr>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IMDB Dataset</dc:title>
  <dc:creator>Umble, Alex</dc:creator>
  <cp:lastModifiedBy>Alex Umble</cp:lastModifiedBy>
  <cp:revision>13</cp:revision>
  <dcterms:created xsi:type="dcterms:W3CDTF">2018-11-29T18:05:02Z</dcterms:created>
  <dcterms:modified xsi:type="dcterms:W3CDTF">2018-12-01T01:34:21Z</dcterms:modified>
</cp:coreProperties>
</file>