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6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2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9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21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58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23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34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81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80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2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6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5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2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6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19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28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85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2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21E88E1-3D7A-4544-9173-F12517DEFBB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CE3B958-83F8-40FD-BC5E-3BB9446DD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1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  <p:sldLayoutId id="214748395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ggle.com/claudiodavi/superhero-set/hom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A68F9-D906-4DFE-8895-4AA02EEEE7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Zoo Animals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A79F34-E914-40D7-B779-AC74031E7D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Loren Tate</a:t>
            </a:r>
          </a:p>
          <a:p>
            <a:r>
              <a:rPr lang="en-US" dirty="0"/>
              <a:t>DSCI 101</a:t>
            </a:r>
          </a:p>
          <a:p>
            <a:r>
              <a:rPr lang="en-US" dirty="0"/>
              <a:t>Fall 2018</a:t>
            </a:r>
          </a:p>
        </p:txBody>
      </p:sp>
    </p:spTree>
    <p:extLst>
      <p:ext uri="{BB962C8B-B14F-4D97-AF65-F5344CB8AC3E}">
        <p14:creationId xmlns:p14="http://schemas.microsoft.com/office/powerpoint/2010/main" val="2499727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EE7B5-2E0B-4A84-8850-E5B22CD20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and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ED4AF-011C-4F7B-968F-B496D6A3F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Thank you for your time! </a:t>
            </a:r>
          </a:p>
        </p:txBody>
      </p:sp>
    </p:spTree>
    <p:extLst>
      <p:ext uri="{BB962C8B-B14F-4D97-AF65-F5344CB8AC3E}">
        <p14:creationId xmlns:p14="http://schemas.microsoft.com/office/powerpoint/2010/main" val="2126646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10FC6-2807-4CF2-A052-C6B5B0820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Zoo Animal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94D1C-0B7E-4524-88B6-08D2A22B8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My project is on the different animals in the world, mainly zoo animals.</a:t>
            </a:r>
          </a:p>
          <a:p>
            <a:r>
              <a:rPr lang="en-US" sz="2800" dirty="0"/>
              <a:t>This dataset explains the different characteristics of animals and what they can or cannot do.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867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4FA9B-5A1F-40FF-B5AF-DD9E46A72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7D978-AFB7-4437-ABE1-E65044C5C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Zoo Animal differences.</a:t>
            </a:r>
          </a:p>
          <a:p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This dataset was obtained from </a:t>
            </a:r>
            <a:r>
              <a:rPr lang="en-US" sz="2800" u="sng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kaggle.com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Information on 101 different animals.</a:t>
            </a:r>
          </a:p>
          <a:p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17 different fields.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294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FAC59-8E5C-49EE-831E-5D5BE3897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86A2E-BAF1-4B75-8E08-380E3DD0A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17 different fields</a:t>
            </a:r>
          </a:p>
          <a:p>
            <a:r>
              <a:rPr lang="en-US" sz="2400" dirty="0"/>
              <a:t>I explored the correlation between these two fields.</a:t>
            </a:r>
          </a:p>
          <a:p>
            <a:pPr lvl="1"/>
            <a:r>
              <a:rPr lang="en-US" sz="2400" dirty="0"/>
              <a:t>Legs </a:t>
            </a:r>
          </a:p>
          <a:p>
            <a:pPr lvl="2"/>
            <a:r>
              <a:rPr lang="en-US" sz="2400" dirty="0"/>
              <a:t>The amount of legs an animal has.</a:t>
            </a:r>
          </a:p>
          <a:p>
            <a:pPr lvl="1"/>
            <a:r>
              <a:rPr lang="en-US" sz="2400" dirty="0"/>
              <a:t>Flight </a:t>
            </a:r>
          </a:p>
          <a:p>
            <a:pPr lvl="2"/>
            <a:r>
              <a:rPr lang="en-US" sz="2400" dirty="0"/>
              <a:t>Whether or not the animals can fly.</a:t>
            </a:r>
          </a:p>
        </p:txBody>
      </p:sp>
    </p:spTree>
    <p:extLst>
      <p:ext uri="{BB962C8B-B14F-4D97-AF65-F5344CB8AC3E}">
        <p14:creationId xmlns:p14="http://schemas.microsoft.com/office/powerpoint/2010/main" val="645960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D0555-FF9F-4451-BB32-E11E3D85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Methods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70D762-D372-4E36-AC86-E6154DFB6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0745" y="2655019"/>
            <a:ext cx="5148529" cy="32293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2D80CDA-3C54-4D52-98C0-C6944F1FA67D}"/>
              </a:ext>
            </a:extLst>
          </p:cNvPr>
          <p:cNvSpPr txBox="1"/>
          <p:nvPr/>
        </p:nvSpPr>
        <p:spPr>
          <a:xfrm>
            <a:off x="1296959" y="2468012"/>
            <a:ext cx="437937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2">
                  <a:lumMod val="75000"/>
                </a:schemeClr>
              </a:buClr>
              <a:buFont typeface="Century Gothic" panose="020B0502020202020204" pitchFamily="34" charset="0"/>
              <a:buChar char="►"/>
            </a:pPr>
            <a:r>
              <a:rPr lang="en-US" sz="2400" dirty="0"/>
              <a:t>I used the </a:t>
            </a:r>
            <a:r>
              <a:rPr lang="en-US" sz="2400" dirty="0" err="1"/>
              <a:t>Vlookup</a:t>
            </a:r>
            <a:r>
              <a:rPr lang="en-US" sz="2400" dirty="0"/>
              <a:t> function to change the numbers 1 and 0 to yes and no.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Century Gothic" panose="020B0502020202020204" pitchFamily="34" charset="0"/>
              <a:buChar char="►"/>
            </a:pPr>
            <a:r>
              <a:rPr lang="en-US" sz="2400" dirty="0"/>
              <a:t>After doing so I used the frequency function of both the leg and fly fields to form a table.</a:t>
            </a:r>
          </a:p>
        </p:txBody>
      </p:sp>
    </p:spTree>
    <p:extLst>
      <p:ext uri="{BB962C8B-B14F-4D97-AF65-F5344CB8AC3E}">
        <p14:creationId xmlns:p14="http://schemas.microsoft.com/office/powerpoint/2010/main" val="3920482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EE6C8-B7AE-48E8-87D2-32A26218A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C1A99-70C0-44D6-AC6C-D9122BD8B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 used the =</a:t>
            </a:r>
            <a:r>
              <a:rPr lang="en-US" sz="2800" dirty="0" err="1"/>
              <a:t>vlookup</a:t>
            </a:r>
            <a:r>
              <a:rPr lang="en-US" sz="2800" dirty="0"/>
              <a:t> function for all of my data to change the 1 to yes and 0 for no. </a:t>
            </a:r>
          </a:p>
          <a:p>
            <a:r>
              <a:rPr lang="en-US" sz="2800" dirty="0"/>
              <a:t>When I wasn’t using one of the fields I would “hide” it.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81844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A1300-B723-4D63-8BE7-35A2F3F0C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73271-5F35-4319-9361-5E2B7401D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Most animals that can fly will have either 2 legs or 6 legs. </a:t>
            </a:r>
          </a:p>
          <a:p>
            <a:r>
              <a:rPr lang="en-US" sz="2800" dirty="0"/>
              <a:t>The animals with 6 legs were classified as insects.</a:t>
            </a:r>
          </a:p>
          <a:p>
            <a:r>
              <a:rPr lang="en-US" sz="2800" dirty="0"/>
              <a:t>The animals with 2 legs were classified as birds.</a:t>
            </a:r>
          </a:p>
          <a:p>
            <a:r>
              <a:rPr lang="en-US" sz="2800" dirty="0"/>
              <a:t>If it had any different amount of legs it could not fly.</a:t>
            </a:r>
          </a:p>
        </p:txBody>
      </p:sp>
    </p:spTree>
    <p:extLst>
      <p:ext uri="{BB962C8B-B14F-4D97-AF65-F5344CB8AC3E}">
        <p14:creationId xmlns:p14="http://schemas.microsoft.com/office/powerpoint/2010/main" val="2977223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C1A2F-2D3B-468A-B3B0-7C7485ADB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the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4B347-507B-4D0C-AE2C-6BCCC2E47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There were several spelling errors.</a:t>
            </a:r>
          </a:p>
          <a:p>
            <a:r>
              <a:rPr lang="en-US" sz="2800" dirty="0"/>
              <a:t>None of the titles were capitalized or bold.</a:t>
            </a:r>
          </a:p>
          <a:p>
            <a:r>
              <a:rPr lang="en-US" sz="2800" dirty="0"/>
              <a:t>There wasn’t much data to work with.</a:t>
            </a:r>
          </a:p>
          <a:p>
            <a:r>
              <a:rPr lang="en-US" sz="2800" dirty="0"/>
              <a:t>There wasn’t much that I could do to the data.</a:t>
            </a:r>
          </a:p>
        </p:txBody>
      </p:sp>
    </p:spTree>
    <p:extLst>
      <p:ext uri="{BB962C8B-B14F-4D97-AF65-F5344CB8AC3E}">
        <p14:creationId xmlns:p14="http://schemas.microsoft.com/office/powerpoint/2010/main" val="1028675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4F612-96AD-4D5E-B3D7-F1EF19D20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08D48-69E5-441C-BA1F-90E5329D2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Most animals that can fly have either 2 legs or 6 legs.</a:t>
            </a:r>
          </a:p>
          <a:p>
            <a:r>
              <a:rPr lang="en-US" sz="2800" dirty="0"/>
              <a:t>Animals that didn’t have 2 or 6 legs could not fly.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541584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299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Ion Boardroom</vt:lpstr>
      <vt:lpstr>Zoo Animals</vt:lpstr>
      <vt:lpstr>Zoo Animal Dataset</vt:lpstr>
      <vt:lpstr>The Dataset</vt:lpstr>
      <vt:lpstr>My Data</vt:lpstr>
      <vt:lpstr>My Methods</vt:lpstr>
      <vt:lpstr>Cleaning the Data</vt:lpstr>
      <vt:lpstr>Discoveries </vt:lpstr>
      <vt:lpstr>Problems with the Dataset</vt:lpstr>
      <vt:lpstr>Conclusions</vt:lpstr>
      <vt:lpstr>Questions and Comments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Zoo Dataset</dc:title>
  <dc:creator>Loren Tate</dc:creator>
  <cp:lastModifiedBy>Loren Tate</cp:lastModifiedBy>
  <cp:revision>20</cp:revision>
  <dcterms:created xsi:type="dcterms:W3CDTF">2018-11-21T17:59:02Z</dcterms:created>
  <dcterms:modified xsi:type="dcterms:W3CDTF">2018-11-30T01:51:27Z</dcterms:modified>
</cp:coreProperties>
</file>