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kaggle.com/jinxbe/wnba-player-stats-2017/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6C75-9DEA-4F8D-8A0C-D5D4F715A4C3}"/>
              </a:ext>
            </a:extLst>
          </p:cNvPr>
          <p:cNvSpPr>
            <a:spLocks noGrp="1"/>
          </p:cNvSpPr>
          <p:nvPr>
            <p:ph type="ctrTitle"/>
          </p:nvPr>
        </p:nvSpPr>
        <p:spPr/>
        <p:txBody>
          <a:bodyPr/>
          <a:lstStyle/>
          <a:p>
            <a:r>
              <a:rPr lang="en-US" dirty="0"/>
              <a:t>WNBA Stats</a:t>
            </a:r>
            <a:br>
              <a:rPr lang="en-US" dirty="0"/>
            </a:br>
            <a:r>
              <a:rPr lang="en-US" sz="2400" dirty="0"/>
              <a:t>(Women’s National Basketball Association)</a:t>
            </a:r>
            <a:endParaRPr lang="en-US" dirty="0"/>
          </a:p>
        </p:txBody>
      </p:sp>
      <p:sp>
        <p:nvSpPr>
          <p:cNvPr id="3" name="Subtitle 2">
            <a:extLst>
              <a:ext uri="{FF2B5EF4-FFF2-40B4-BE49-F238E27FC236}">
                <a16:creationId xmlns:a16="http://schemas.microsoft.com/office/drawing/2014/main" id="{875B38A2-9933-4B42-B05F-A6C5ABD3521C}"/>
              </a:ext>
            </a:extLst>
          </p:cNvPr>
          <p:cNvSpPr>
            <a:spLocks noGrp="1"/>
          </p:cNvSpPr>
          <p:nvPr>
            <p:ph type="subTitle" idx="1"/>
          </p:nvPr>
        </p:nvSpPr>
        <p:spPr/>
        <p:txBody>
          <a:bodyPr/>
          <a:lstStyle/>
          <a:p>
            <a:r>
              <a:rPr lang="en-US" dirty="0"/>
              <a:t>Angelica Sack</a:t>
            </a:r>
          </a:p>
        </p:txBody>
      </p:sp>
    </p:spTree>
    <p:extLst>
      <p:ext uri="{BB962C8B-B14F-4D97-AF65-F5344CB8AC3E}">
        <p14:creationId xmlns:p14="http://schemas.microsoft.com/office/powerpoint/2010/main" val="4179218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2A91-410C-45B6-89CE-F09767823021}"/>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3AB00E52-E81F-44D2-9385-5BC97D1FF769}"/>
              </a:ext>
            </a:extLst>
          </p:cNvPr>
          <p:cNvSpPr>
            <a:spLocks noGrp="1"/>
          </p:cNvSpPr>
          <p:nvPr>
            <p:ph idx="1"/>
          </p:nvPr>
        </p:nvSpPr>
        <p:spPr/>
        <p:txBody>
          <a:bodyPr/>
          <a:lstStyle/>
          <a:p>
            <a:r>
              <a:rPr lang="en-US" dirty="0"/>
              <a:t>The question that I did for my dataset was. If you are taller does that mean that you score more points?</a:t>
            </a:r>
          </a:p>
        </p:txBody>
      </p:sp>
    </p:spTree>
    <p:extLst>
      <p:ext uri="{BB962C8B-B14F-4D97-AF65-F5344CB8AC3E}">
        <p14:creationId xmlns:p14="http://schemas.microsoft.com/office/powerpoint/2010/main" val="3406499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247C-D32F-4A4B-A78D-7859988A670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BA0068A-3F35-44CF-96B3-E9AEE5BF33E4}"/>
              </a:ext>
            </a:extLst>
          </p:cNvPr>
          <p:cNvSpPr>
            <a:spLocks noGrp="1"/>
          </p:cNvSpPr>
          <p:nvPr>
            <p:ph idx="1"/>
          </p:nvPr>
        </p:nvSpPr>
        <p:spPr/>
        <p:txBody>
          <a:bodyPr/>
          <a:lstStyle/>
          <a:p>
            <a:r>
              <a:rPr lang="en-US" dirty="0"/>
              <a:t>Kaggle.com</a:t>
            </a:r>
          </a:p>
          <a:p>
            <a:r>
              <a:rPr lang="en-US" dirty="0"/>
              <a:t>CSV file</a:t>
            </a:r>
          </a:p>
          <a:p>
            <a:r>
              <a:rPr lang="en-US" dirty="0"/>
              <a:t>32 columns consisting of Name, position, points, rebounds, etc.</a:t>
            </a:r>
          </a:p>
          <a:p>
            <a:r>
              <a:rPr lang="en-US" dirty="0"/>
              <a:t>143 rows consisting of WNBA stats of each individual player during the 2016-2017 season</a:t>
            </a:r>
          </a:p>
        </p:txBody>
      </p:sp>
    </p:spTree>
    <p:extLst>
      <p:ext uri="{BB962C8B-B14F-4D97-AF65-F5344CB8AC3E}">
        <p14:creationId xmlns:p14="http://schemas.microsoft.com/office/powerpoint/2010/main" val="1876022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ED09-DAEF-4A75-8E91-B079B62733A5}"/>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259269CD-3FFE-415C-B83E-3BA6DE2D675A}"/>
              </a:ext>
            </a:extLst>
          </p:cNvPr>
          <p:cNvSpPr>
            <a:spLocks noGrp="1"/>
          </p:cNvSpPr>
          <p:nvPr>
            <p:ph idx="1"/>
          </p:nvPr>
        </p:nvSpPr>
        <p:spPr/>
        <p:txBody>
          <a:bodyPr/>
          <a:lstStyle/>
          <a:p>
            <a:r>
              <a:rPr lang="en-US" dirty="0"/>
              <a:t>I just added that the height field was in centimeters and the weight field was in kilograms because on the website they didn’t show it. Also that an “R” in an experience field stands for “Redshirt” as if they got hurt and never played during that season.</a:t>
            </a:r>
          </a:p>
          <a:p>
            <a:r>
              <a:rPr lang="en-US" dirty="0"/>
              <a:t>This didn’t impact my analysis because I never used the experience field column.</a:t>
            </a:r>
          </a:p>
        </p:txBody>
      </p:sp>
    </p:spTree>
    <p:extLst>
      <p:ext uri="{BB962C8B-B14F-4D97-AF65-F5344CB8AC3E}">
        <p14:creationId xmlns:p14="http://schemas.microsoft.com/office/powerpoint/2010/main" val="4132228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FD77-10CE-41BC-BDA9-21BA109EDD5C}"/>
              </a:ext>
            </a:extLst>
          </p:cNvPr>
          <p:cNvSpPr>
            <a:spLocks noGrp="1"/>
          </p:cNvSpPr>
          <p:nvPr>
            <p:ph type="title"/>
          </p:nvPr>
        </p:nvSpPr>
        <p:spPr/>
        <p:txBody>
          <a:bodyPr/>
          <a:lstStyle/>
          <a:p>
            <a:r>
              <a:rPr lang="en-US" dirty="0"/>
              <a:t>Discovery </a:t>
            </a:r>
          </a:p>
        </p:txBody>
      </p:sp>
      <p:sp>
        <p:nvSpPr>
          <p:cNvPr id="3" name="Content Placeholder 2">
            <a:extLst>
              <a:ext uri="{FF2B5EF4-FFF2-40B4-BE49-F238E27FC236}">
                <a16:creationId xmlns:a16="http://schemas.microsoft.com/office/drawing/2014/main" id="{E2DB1B80-B5D7-4896-B88F-B890331E86EC}"/>
              </a:ext>
            </a:extLst>
          </p:cNvPr>
          <p:cNvSpPr>
            <a:spLocks noGrp="1"/>
          </p:cNvSpPr>
          <p:nvPr>
            <p:ph idx="1"/>
          </p:nvPr>
        </p:nvSpPr>
        <p:spPr/>
        <p:txBody>
          <a:bodyPr/>
          <a:lstStyle/>
          <a:p>
            <a:r>
              <a:rPr lang="en-US" dirty="0"/>
              <a:t>I used a VLOOKUP for the height field. I also used the COUNTIF and SUMIF functions.  This is so I can compare it to the points to see if your height gives you a scoring advantage. </a:t>
            </a:r>
          </a:p>
          <a:p>
            <a:r>
              <a:rPr lang="en-US" dirty="0"/>
              <a:t>Yes, this did answer my question.</a:t>
            </a:r>
          </a:p>
          <a:p>
            <a:endParaRPr lang="en-US" dirty="0"/>
          </a:p>
        </p:txBody>
      </p:sp>
      <p:pic>
        <p:nvPicPr>
          <p:cNvPr id="4" name="Picture 3">
            <a:extLst>
              <a:ext uri="{FF2B5EF4-FFF2-40B4-BE49-F238E27FC236}">
                <a16:creationId xmlns:a16="http://schemas.microsoft.com/office/drawing/2014/main" id="{1841337E-068F-4ADE-94B2-80F6764EF9AF}"/>
              </a:ext>
            </a:extLst>
          </p:cNvPr>
          <p:cNvPicPr/>
          <p:nvPr/>
        </p:nvPicPr>
        <p:blipFill>
          <a:blip r:embed="rId2">
            <a:extLst>
              <a:ext uri="{28A0092B-C50C-407E-A947-70E740481C1C}">
                <a14:useLocalDpi xmlns:a14="http://schemas.microsoft.com/office/drawing/2010/main" val="0"/>
              </a:ext>
            </a:extLst>
          </a:blip>
          <a:stretch>
            <a:fillRect/>
          </a:stretch>
        </p:blipFill>
        <p:spPr>
          <a:xfrm>
            <a:off x="7085281" y="3717680"/>
            <a:ext cx="2901315" cy="1304925"/>
          </a:xfrm>
          <a:prstGeom prst="rect">
            <a:avLst/>
          </a:prstGeom>
        </p:spPr>
      </p:pic>
    </p:spTree>
    <p:extLst>
      <p:ext uri="{BB962C8B-B14F-4D97-AF65-F5344CB8AC3E}">
        <p14:creationId xmlns:p14="http://schemas.microsoft.com/office/powerpoint/2010/main" val="20584471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0BBA-D321-4ED1-93D4-37DB17642CE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97BECB8-5583-4183-BE93-1F69B63A248F}"/>
              </a:ext>
            </a:extLst>
          </p:cNvPr>
          <p:cNvSpPr>
            <a:spLocks noGrp="1"/>
          </p:cNvSpPr>
          <p:nvPr>
            <p:ph idx="1"/>
          </p:nvPr>
        </p:nvSpPr>
        <p:spPr/>
        <p:txBody>
          <a:bodyPr/>
          <a:lstStyle/>
          <a:p>
            <a:r>
              <a:rPr lang="en-US" dirty="0"/>
              <a:t>By looking at my dataset the answer would actually be that the shorter players averaged more points per season than the taller players.</a:t>
            </a:r>
          </a:p>
          <a:p>
            <a:endParaRPr lang="en-US" dirty="0"/>
          </a:p>
        </p:txBody>
      </p:sp>
    </p:spTree>
    <p:extLst>
      <p:ext uri="{BB962C8B-B14F-4D97-AF65-F5344CB8AC3E}">
        <p14:creationId xmlns:p14="http://schemas.microsoft.com/office/powerpoint/2010/main" val="27791014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2CBD-940F-438E-8397-8EB20B6DCC3A}"/>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6480C69E-208C-40FC-80B6-C5051083796B}"/>
              </a:ext>
            </a:extLst>
          </p:cNvPr>
          <p:cNvSpPr>
            <a:spLocks noGrp="1"/>
          </p:cNvSpPr>
          <p:nvPr>
            <p:ph idx="1"/>
          </p:nvPr>
        </p:nvSpPr>
        <p:spPr/>
        <p:txBody>
          <a:bodyPr/>
          <a:lstStyle/>
          <a:p>
            <a:r>
              <a:rPr lang="en-US" dirty="0"/>
              <a:t>I was also going to look at the height field vs. the rebound field to compare the difference in that but I didn’t have time.</a:t>
            </a:r>
          </a:p>
        </p:txBody>
      </p:sp>
    </p:spTree>
    <p:extLst>
      <p:ext uri="{BB962C8B-B14F-4D97-AF65-F5344CB8AC3E}">
        <p14:creationId xmlns:p14="http://schemas.microsoft.com/office/powerpoint/2010/main" val="3967176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5F0A-A617-4B16-B489-6BC3B0B52AFC}"/>
              </a:ext>
            </a:extLst>
          </p:cNvPr>
          <p:cNvSpPr>
            <a:spLocks noGrp="1"/>
          </p:cNvSpPr>
          <p:nvPr>
            <p:ph type="title"/>
          </p:nvPr>
        </p:nvSpPr>
        <p:spPr/>
        <p:txBody>
          <a:bodyPr/>
          <a:lstStyle/>
          <a:p>
            <a:r>
              <a:rPr lang="en-US" dirty="0"/>
              <a:t>Bibliography </a:t>
            </a:r>
          </a:p>
        </p:txBody>
      </p:sp>
      <p:sp>
        <p:nvSpPr>
          <p:cNvPr id="3" name="Content Placeholder 2">
            <a:extLst>
              <a:ext uri="{FF2B5EF4-FFF2-40B4-BE49-F238E27FC236}">
                <a16:creationId xmlns:a16="http://schemas.microsoft.com/office/drawing/2014/main" id="{3CB9245B-4C17-4699-AB7B-A5B5B6AE21DF}"/>
              </a:ext>
            </a:extLst>
          </p:cNvPr>
          <p:cNvSpPr>
            <a:spLocks noGrp="1"/>
          </p:cNvSpPr>
          <p:nvPr>
            <p:ph idx="1"/>
          </p:nvPr>
        </p:nvSpPr>
        <p:spPr/>
        <p:txBody>
          <a:bodyPr/>
          <a:lstStyle/>
          <a:p>
            <a:r>
              <a:rPr lang="en-US" dirty="0" err="1"/>
              <a:t>Jonghe</a:t>
            </a:r>
            <a:r>
              <a:rPr lang="en-US" dirty="0"/>
              <a:t>, T. D. (2016). WNBA.com. Retrieved from Kaggle: </a:t>
            </a:r>
            <a:r>
              <a:rPr lang="en-US" dirty="0">
                <a:hlinkClick r:id="rId2"/>
              </a:rPr>
              <a:t>https://www.kaggle.com/jinxbe/wnba-player-stats-2017/home</a:t>
            </a:r>
            <a:endParaRPr lang="en-US" dirty="0"/>
          </a:p>
        </p:txBody>
      </p:sp>
    </p:spTree>
    <p:extLst>
      <p:ext uri="{BB962C8B-B14F-4D97-AF65-F5344CB8AC3E}">
        <p14:creationId xmlns:p14="http://schemas.microsoft.com/office/powerpoint/2010/main" val="2882924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3344</TotalTime>
  <Words>264</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WNBA Stats (Women’s National Basketball Association)</vt:lpstr>
      <vt:lpstr>Project Overview</vt:lpstr>
      <vt:lpstr>Introduction</vt:lpstr>
      <vt:lpstr>Problems</vt:lpstr>
      <vt:lpstr>Discovery </vt:lpstr>
      <vt:lpstr>Conclusion</vt:lpstr>
      <vt:lpstr>Future Work</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WNBA Stats</dc:title>
  <dc:creator>as172166 Sack</dc:creator>
  <cp:lastModifiedBy>as172166 Sack</cp:lastModifiedBy>
  <cp:revision>17</cp:revision>
  <dcterms:created xsi:type="dcterms:W3CDTF">2018-11-29T16:24:56Z</dcterms:created>
  <dcterms:modified xsi:type="dcterms:W3CDTF">2018-12-02T00:09:22Z</dcterms:modified>
</cp:coreProperties>
</file>