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Ex1.xml" ContentType="application/vnd.ms-office.chartex+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64" r:id="rId6"/>
    <p:sldId id="265" r:id="rId7"/>
    <p:sldId id="25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arizo\AppData\Roaming\Microsoft\Excel\epldata_final%20(version%201).xlsb"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epldata_final!$F$2:$F$463</cx:f>
        <cx:lvl ptCount="462" formatCode="General">
          <cx:pt idx="0">4</cx:pt>
          <cx:pt idx="1">4</cx:pt>
          <cx:pt idx="2">4</cx:pt>
          <cx:pt idx="3">4</cx:pt>
          <cx:pt idx="4">4</cx:pt>
          <cx:pt idx="5">4</cx:pt>
          <cx:pt idx="6">4</cx:pt>
          <cx:pt idx="7">4</cx:pt>
          <cx:pt idx="8">4</cx:pt>
          <cx:pt idx="9">4</cx:pt>
          <cx:pt idx="10">4</cx:pt>
          <cx:pt idx="11">4</cx:pt>
          <cx:pt idx="12">4</cx:pt>
          <cx:pt idx="13">4</cx:pt>
          <cx:pt idx="14">4</cx:pt>
          <cx:pt idx="15">4</cx:pt>
          <cx:pt idx="16">4</cx:pt>
          <cx:pt idx="17">4</cx:pt>
          <cx:pt idx="18">4</cx:pt>
          <cx:pt idx="19">4</cx:pt>
          <cx:pt idx="20">4</cx:pt>
          <cx:pt idx="21">4</cx:pt>
          <cx:pt idx="22">4</cx:pt>
          <cx:pt idx="23">4</cx:pt>
          <cx:pt idx="24">4.5</cx:pt>
          <cx:pt idx="25">4.5</cx:pt>
          <cx:pt idx="26">4.5</cx:pt>
          <cx:pt idx="27">4.5</cx:pt>
          <cx:pt idx="28">4.5</cx:pt>
          <cx:pt idx="29">4.5</cx:pt>
          <cx:pt idx="30">4.5</cx:pt>
          <cx:pt idx="31">4.5</cx:pt>
          <cx:pt idx="32">4.5</cx:pt>
          <cx:pt idx="33">4.5</cx:pt>
          <cx:pt idx="34">4.5</cx:pt>
          <cx:pt idx="35">4.5</cx:pt>
          <cx:pt idx="36">4.5</cx:pt>
          <cx:pt idx="37">4.5</cx:pt>
          <cx:pt idx="38">4.5</cx:pt>
          <cx:pt idx="39">4.5</cx:pt>
          <cx:pt idx="40">4.5</cx:pt>
          <cx:pt idx="41">4.5</cx:pt>
          <cx:pt idx="42">4.5</cx:pt>
          <cx:pt idx="43">4.5</cx:pt>
          <cx:pt idx="44">4.5</cx:pt>
          <cx:pt idx="45">4.5</cx:pt>
          <cx:pt idx="46">4.5</cx:pt>
          <cx:pt idx="47">4.5</cx:pt>
          <cx:pt idx="48">4.5</cx:pt>
          <cx:pt idx="49">4.5</cx:pt>
          <cx:pt idx="50">4.5</cx:pt>
          <cx:pt idx="51">4.5</cx:pt>
          <cx:pt idx="52">4.5</cx:pt>
          <cx:pt idx="53">4.5</cx:pt>
          <cx:pt idx="54">4.5</cx:pt>
          <cx:pt idx="55">4.5</cx:pt>
          <cx:pt idx="56">4.5</cx:pt>
          <cx:pt idx="57">4.5</cx:pt>
          <cx:pt idx="58">4.5</cx:pt>
          <cx:pt idx="59">4.5</cx:pt>
          <cx:pt idx="60">4.5</cx:pt>
          <cx:pt idx="61">4.5</cx:pt>
          <cx:pt idx="62">4.5</cx:pt>
          <cx:pt idx="63">4.5</cx:pt>
          <cx:pt idx="64">4.5</cx:pt>
          <cx:pt idx="65">4.5</cx:pt>
          <cx:pt idx="66">4.5</cx:pt>
          <cx:pt idx="67">4.5</cx:pt>
          <cx:pt idx="68">4.5</cx:pt>
          <cx:pt idx="69">4.5</cx:pt>
          <cx:pt idx="70">4.5</cx:pt>
          <cx:pt idx="71">4.5</cx:pt>
          <cx:pt idx="72">4.5</cx:pt>
          <cx:pt idx="73">4.5</cx:pt>
          <cx:pt idx="74">4.5</cx:pt>
          <cx:pt idx="75">4.5</cx:pt>
          <cx:pt idx="76">4.5</cx:pt>
          <cx:pt idx="77">4.5</cx:pt>
          <cx:pt idx="78">4.5</cx:pt>
          <cx:pt idx="79">4.5</cx:pt>
          <cx:pt idx="80">4.5</cx:pt>
          <cx:pt idx="81">4.5</cx:pt>
          <cx:pt idx="82">4.5</cx:pt>
          <cx:pt idx="83">4.5</cx:pt>
          <cx:pt idx="84">4.5</cx:pt>
          <cx:pt idx="85">4.5</cx:pt>
          <cx:pt idx="86">4.5</cx:pt>
          <cx:pt idx="87">4.5</cx:pt>
          <cx:pt idx="88">4.5</cx:pt>
          <cx:pt idx="89">4.5</cx:pt>
          <cx:pt idx="90">4.5</cx:pt>
          <cx:pt idx="91">4.5</cx:pt>
          <cx:pt idx="92">4.5</cx:pt>
          <cx:pt idx="93">4.5</cx:pt>
          <cx:pt idx="94">4.5</cx:pt>
          <cx:pt idx="95">4.5</cx:pt>
          <cx:pt idx="96">4.5</cx:pt>
          <cx:pt idx="97">4.5</cx:pt>
          <cx:pt idx="98">4.5</cx:pt>
          <cx:pt idx="99">4.5</cx:pt>
          <cx:pt idx="100">4.5</cx:pt>
          <cx:pt idx="101">4.5</cx:pt>
          <cx:pt idx="102">4.5</cx:pt>
          <cx:pt idx="103">4.5</cx:pt>
          <cx:pt idx="104">4.5</cx:pt>
          <cx:pt idx="105">4.5</cx:pt>
          <cx:pt idx="106">4.5</cx:pt>
          <cx:pt idx="107">4.5</cx:pt>
          <cx:pt idx="108">4.5</cx:pt>
          <cx:pt idx="109">4.5</cx:pt>
          <cx:pt idx="110">4.5</cx:pt>
          <cx:pt idx="111">4.5</cx:pt>
          <cx:pt idx="112">4.5</cx:pt>
          <cx:pt idx="113">4.5</cx:pt>
          <cx:pt idx="114">4.5</cx:pt>
          <cx:pt idx="115">4.5</cx:pt>
          <cx:pt idx="116">4.5</cx:pt>
          <cx:pt idx="117">4.5</cx:pt>
          <cx:pt idx="118">4.5</cx:pt>
          <cx:pt idx="119">4.5</cx:pt>
          <cx:pt idx="120">4.5</cx:pt>
          <cx:pt idx="121">4.5</cx:pt>
          <cx:pt idx="122">4.5</cx:pt>
          <cx:pt idx="123">4.5</cx:pt>
          <cx:pt idx="124">4.5</cx:pt>
          <cx:pt idx="125">4.5</cx:pt>
          <cx:pt idx="126">4.5</cx:pt>
          <cx:pt idx="127">4.5</cx:pt>
          <cx:pt idx="128">4.5</cx:pt>
          <cx:pt idx="129">4.5</cx:pt>
          <cx:pt idx="130">4.5</cx:pt>
          <cx:pt idx="131">4.5</cx:pt>
          <cx:pt idx="132">4.5</cx:pt>
          <cx:pt idx="133">4.5</cx:pt>
          <cx:pt idx="134">4.5</cx:pt>
          <cx:pt idx="135">4.5</cx:pt>
          <cx:pt idx="136">4.5</cx:pt>
          <cx:pt idx="137">4.5</cx:pt>
          <cx:pt idx="138">4.5</cx:pt>
          <cx:pt idx="139">4.5</cx:pt>
          <cx:pt idx="140">4.5</cx:pt>
          <cx:pt idx="141">4.5</cx:pt>
          <cx:pt idx="142">4.5</cx:pt>
          <cx:pt idx="143">4.5</cx:pt>
          <cx:pt idx="144">4.5</cx:pt>
          <cx:pt idx="145">4.5</cx:pt>
          <cx:pt idx="146">4.5</cx:pt>
          <cx:pt idx="147">4.5</cx:pt>
          <cx:pt idx="148">4.5</cx:pt>
          <cx:pt idx="149">4.5</cx:pt>
          <cx:pt idx="150">4.5</cx:pt>
          <cx:pt idx="151">4.5</cx:pt>
          <cx:pt idx="152">4.5</cx:pt>
          <cx:pt idx="153">4.5</cx:pt>
          <cx:pt idx="154">4.5</cx:pt>
          <cx:pt idx="155">4.5</cx:pt>
          <cx:pt idx="156">4.5</cx:pt>
          <cx:pt idx="157">4.5</cx:pt>
          <cx:pt idx="158">4.5</cx:pt>
          <cx:pt idx="159">4.5</cx:pt>
          <cx:pt idx="160">4.5</cx:pt>
          <cx:pt idx="161">4.5</cx:pt>
          <cx:pt idx="162">5</cx:pt>
          <cx:pt idx="163">5</cx:pt>
          <cx:pt idx="164">5</cx:pt>
          <cx:pt idx="165">5</cx:pt>
          <cx:pt idx="166">5</cx:pt>
          <cx:pt idx="167">5</cx:pt>
          <cx:pt idx="168">5</cx:pt>
          <cx:pt idx="169">5</cx:pt>
          <cx:pt idx="170">5</cx:pt>
          <cx:pt idx="171">5</cx:pt>
          <cx:pt idx="172">5</cx:pt>
          <cx:pt idx="173">5</cx:pt>
          <cx:pt idx="174">5</cx:pt>
          <cx:pt idx="175">5</cx:pt>
          <cx:pt idx="176">5</cx:pt>
          <cx:pt idx="177">5</cx:pt>
          <cx:pt idx="178">5</cx:pt>
          <cx:pt idx="179">5</cx:pt>
          <cx:pt idx="180">5</cx:pt>
          <cx:pt idx="181">5</cx:pt>
          <cx:pt idx="182">5</cx:pt>
          <cx:pt idx="183">5</cx:pt>
          <cx:pt idx="184">5</cx:pt>
          <cx:pt idx="185">5</cx:pt>
          <cx:pt idx="186">5</cx:pt>
          <cx:pt idx="187">5</cx:pt>
          <cx:pt idx="188">5</cx:pt>
          <cx:pt idx="189">5</cx:pt>
          <cx:pt idx="190">5</cx:pt>
          <cx:pt idx="191">5</cx:pt>
          <cx:pt idx="192">5</cx:pt>
          <cx:pt idx="193">5</cx:pt>
          <cx:pt idx="194">5</cx:pt>
          <cx:pt idx="195">5</cx:pt>
          <cx:pt idx="196">5</cx:pt>
          <cx:pt idx="197">5</cx:pt>
          <cx:pt idx="198">5</cx:pt>
          <cx:pt idx="199">5</cx:pt>
          <cx:pt idx="200">5</cx:pt>
          <cx:pt idx="201">5</cx:pt>
          <cx:pt idx="202">5</cx:pt>
          <cx:pt idx="203">5</cx:pt>
          <cx:pt idx="204">5</cx:pt>
          <cx:pt idx="205">5</cx:pt>
          <cx:pt idx="206">5</cx:pt>
          <cx:pt idx="207">5</cx:pt>
          <cx:pt idx="208">5</cx:pt>
          <cx:pt idx="209">5</cx:pt>
          <cx:pt idx="210">5</cx:pt>
          <cx:pt idx="211">5</cx:pt>
          <cx:pt idx="212">5</cx:pt>
          <cx:pt idx="213">5</cx:pt>
          <cx:pt idx="214">5</cx:pt>
          <cx:pt idx="215">5</cx:pt>
          <cx:pt idx="216">5</cx:pt>
          <cx:pt idx="217">5</cx:pt>
          <cx:pt idx="218">5</cx:pt>
          <cx:pt idx="219">5</cx:pt>
          <cx:pt idx="220">5</cx:pt>
          <cx:pt idx="221">5</cx:pt>
          <cx:pt idx="222">5</cx:pt>
          <cx:pt idx="223">5</cx:pt>
          <cx:pt idx="224">5</cx:pt>
          <cx:pt idx="225">5</cx:pt>
          <cx:pt idx="226">5</cx:pt>
          <cx:pt idx="227">5</cx:pt>
          <cx:pt idx="228">5</cx:pt>
          <cx:pt idx="229">5</cx:pt>
          <cx:pt idx="230">5</cx:pt>
          <cx:pt idx="231">5</cx:pt>
          <cx:pt idx="232">5</cx:pt>
          <cx:pt idx="233">5</cx:pt>
          <cx:pt idx="234">5</cx:pt>
          <cx:pt idx="235">5</cx:pt>
          <cx:pt idx="236">5</cx:pt>
          <cx:pt idx="237">5</cx:pt>
          <cx:pt idx="238">5</cx:pt>
          <cx:pt idx="239">5</cx:pt>
          <cx:pt idx="240">5</cx:pt>
          <cx:pt idx="241">5</cx:pt>
          <cx:pt idx="242">5</cx:pt>
          <cx:pt idx="243">5</cx:pt>
          <cx:pt idx="244">5</cx:pt>
          <cx:pt idx="245">5</cx:pt>
          <cx:pt idx="246">5</cx:pt>
          <cx:pt idx="247">5</cx:pt>
          <cx:pt idx="248">5</cx:pt>
          <cx:pt idx="249">5</cx:pt>
          <cx:pt idx="250">5</cx:pt>
          <cx:pt idx="251">5</cx:pt>
          <cx:pt idx="252">5</cx:pt>
          <cx:pt idx="253">5</cx:pt>
          <cx:pt idx="254">5</cx:pt>
          <cx:pt idx="255">5</cx:pt>
          <cx:pt idx="256">5</cx:pt>
          <cx:pt idx="257">5</cx:pt>
          <cx:pt idx="258">5</cx:pt>
          <cx:pt idx="259">5</cx:pt>
          <cx:pt idx="260">5</cx:pt>
          <cx:pt idx="261">5</cx:pt>
          <cx:pt idx="262">5</cx:pt>
          <cx:pt idx="263">5</cx:pt>
          <cx:pt idx="264">5</cx:pt>
          <cx:pt idx="265">5</cx:pt>
          <cx:pt idx="266">5</cx:pt>
          <cx:pt idx="267">5</cx:pt>
          <cx:pt idx="268">5</cx:pt>
          <cx:pt idx="269">5</cx:pt>
          <cx:pt idx="270">5</cx:pt>
          <cx:pt idx="271">5</cx:pt>
          <cx:pt idx="272">5</cx:pt>
          <cx:pt idx="273">5</cx:pt>
          <cx:pt idx="274">5</cx:pt>
          <cx:pt idx="275">5</cx:pt>
          <cx:pt idx="276">5.5</cx:pt>
          <cx:pt idx="277">5.5</cx:pt>
          <cx:pt idx="278">5.5</cx:pt>
          <cx:pt idx="279">5.5</cx:pt>
          <cx:pt idx="280">5.5</cx:pt>
          <cx:pt idx="281">5.5</cx:pt>
          <cx:pt idx="282">5.5</cx:pt>
          <cx:pt idx="283">5.5</cx:pt>
          <cx:pt idx="284">5.5</cx:pt>
          <cx:pt idx="285">5.5</cx:pt>
          <cx:pt idx="286">5.5</cx:pt>
          <cx:pt idx="287">5.5</cx:pt>
          <cx:pt idx="288">5.5</cx:pt>
          <cx:pt idx="289">5.5</cx:pt>
          <cx:pt idx="290">5.5</cx:pt>
          <cx:pt idx="291">5.5</cx:pt>
          <cx:pt idx="292">5.5</cx:pt>
          <cx:pt idx="293">5.5</cx:pt>
          <cx:pt idx="294">5.5</cx:pt>
          <cx:pt idx="295">5.5</cx:pt>
          <cx:pt idx="296">5.5</cx:pt>
          <cx:pt idx="297">5.5</cx:pt>
          <cx:pt idx="298">5.5</cx:pt>
          <cx:pt idx="299">5.5</cx:pt>
          <cx:pt idx="300">5.5</cx:pt>
          <cx:pt idx="301">5.5</cx:pt>
          <cx:pt idx="302">5.5</cx:pt>
          <cx:pt idx="303">5.5</cx:pt>
          <cx:pt idx="304">5.5</cx:pt>
          <cx:pt idx="305">5.5</cx:pt>
          <cx:pt idx="306">5.5</cx:pt>
          <cx:pt idx="307">5.5</cx:pt>
          <cx:pt idx="308">5.5</cx:pt>
          <cx:pt idx="309">5.5</cx:pt>
          <cx:pt idx="310">5.5</cx:pt>
          <cx:pt idx="311">5.5</cx:pt>
          <cx:pt idx="312">5.5</cx:pt>
          <cx:pt idx="313">5.5</cx:pt>
          <cx:pt idx="314">5.5</cx:pt>
          <cx:pt idx="315">5.5</cx:pt>
          <cx:pt idx="316">5.5</cx:pt>
          <cx:pt idx="317">5.5</cx:pt>
          <cx:pt idx="318">5.5</cx:pt>
          <cx:pt idx="319">5.5</cx:pt>
          <cx:pt idx="320">5.5</cx:pt>
          <cx:pt idx="321">5.5</cx:pt>
          <cx:pt idx="322">5.5</cx:pt>
          <cx:pt idx="323">5.5</cx:pt>
          <cx:pt idx="324">5.5</cx:pt>
          <cx:pt idx="325">5.5</cx:pt>
          <cx:pt idx="326">5.5</cx:pt>
          <cx:pt idx="327">5.5</cx:pt>
          <cx:pt idx="328">5.5</cx:pt>
          <cx:pt idx="329">5.5</cx:pt>
          <cx:pt idx="330">5.5</cx:pt>
          <cx:pt idx="331">5.5</cx:pt>
          <cx:pt idx="332">5.5</cx:pt>
          <cx:pt idx="333">5.5</cx:pt>
          <cx:pt idx="334">5.5</cx:pt>
          <cx:pt idx="335">5.5</cx:pt>
          <cx:pt idx="336">5.5</cx:pt>
          <cx:pt idx="337">5.5</cx:pt>
          <cx:pt idx="338">5.5</cx:pt>
          <cx:pt idx="339">5.5</cx:pt>
          <cx:pt idx="340">5.5</cx:pt>
          <cx:pt idx="341">5.5</cx:pt>
          <cx:pt idx="342">5.5</cx:pt>
          <cx:pt idx="343">5.5</cx:pt>
          <cx:pt idx="344">5.5</cx:pt>
          <cx:pt idx="345">5.5</cx:pt>
          <cx:pt idx="346">6</cx:pt>
          <cx:pt idx="347">6</cx:pt>
          <cx:pt idx="348">6</cx:pt>
          <cx:pt idx="349">6</cx:pt>
          <cx:pt idx="350">6</cx:pt>
          <cx:pt idx="351">6</cx:pt>
          <cx:pt idx="352">6</cx:pt>
          <cx:pt idx="353">6</cx:pt>
          <cx:pt idx="354">6</cx:pt>
          <cx:pt idx="355">6</cx:pt>
          <cx:pt idx="356">6</cx:pt>
          <cx:pt idx="357">6</cx:pt>
          <cx:pt idx="358">6</cx:pt>
          <cx:pt idx="359">6</cx:pt>
          <cx:pt idx="360">6</cx:pt>
          <cx:pt idx="361">6</cx:pt>
          <cx:pt idx="362">6</cx:pt>
          <cx:pt idx="363">6</cx:pt>
          <cx:pt idx="364">6</cx:pt>
          <cx:pt idx="365">6</cx:pt>
          <cx:pt idx="366">6</cx:pt>
          <cx:pt idx="367">6</cx:pt>
          <cx:pt idx="368">6</cx:pt>
          <cx:pt idx="369">6</cx:pt>
          <cx:pt idx="370">6</cx:pt>
          <cx:pt idx="371">6</cx:pt>
          <cx:pt idx="372">6</cx:pt>
          <cx:pt idx="373">6</cx:pt>
          <cx:pt idx="374">6</cx:pt>
          <cx:pt idx="375">6</cx:pt>
          <cx:pt idx="376">6</cx:pt>
          <cx:pt idx="377">6</cx:pt>
          <cx:pt idx="378">6</cx:pt>
          <cx:pt idx="379">6</cx:pt>
          <cx:pt idx="380">6.5</cx:pt>
          <cx:pt idx="381">6.5</cx:pt>
          <cx:pt idx="382">6.5</cx:pt>
          <cx:pt idx="383">6.5</cx:pt>
          <cx:pt idx="384">6.5</cx:pt>
          <cx:pt idx="385">6.5</cx:pt>
          <cx:pt idx="386">6.5</cx:pt>
          <cx:pt idx="387">6.5</cx:pt>
          <cx:pt idx="388">6.5</cx:pt>
          <cx:pt idx="389">6.5</cx:pt>
          <cx:pt idx="390">6.5</cx:pt>
          <cx:pt idx="391">6.5</cx:pt>
          <cx:pt idx="392">6.5</cx:pt>
          <cx:pt idx="393">6.5</cx:pt>
          <cx:pt idx="394">6.5</cx:pt>
          <cx:pt idx="395">6.5</cx:pt>
          <cx:pt idx="396">6.5</cx:pt>
          <cx:pt idx="397">6.5</cx:pt>
          <cx:pt idx="398">6.5</cx:pt>
          <cx:pt idx="399">6.5</cx:pt>
          <cx:pt idx="400">7</cx:pt>
          <cx:pt idx="401">7</cx:pt>
          <cx:pt idx="402">7</cx:pt>
          <cx:pt idx="403">7</cx:pt>
          <cx:pt idx="404">7</cx:pt>
          <cx:pt idx="405">7</cx:pt>
          <cx:pt idx="406">7</cx:pt>
          <cx:pt idx="407">7</cx:pt>
          <cx:pt idx="408">7</cx:pt>
          <cx:pt idx="409">7</cx:pt>
          <cx:pt idx="410">7</cx:pt>
          <cx:pt idx="411">7</cx:pt>
          <cx:pt idx="412">7</cx:pt>
          <cx:pt idx="413">7</cx:pt>
          <cx:pt idx="414">7.5</cx:pt>
          <cx:pt idx="415">7.5</cx:pt>
          <cx:pt idx="416">7.5</cx:pt>
          <cx:pt idx="417">7.5</cx:pt>
          <cx:pt idx="418">7.5</cx:pt>
          <cx:pt idx="419">7.5</cx:pt>
          <cx:pt idx="420">7.5</cx:pt>
          <cx:pt idx="421">7.5</cx:pt>
          <cx:pt idx="422">7.5</cx:pt>
          <cx:pt idx="423">7.5</cx:pt>
          <cx:pt idx="424">7.5</cx:pt>
          <cx:pt idx="425">7.5</cx:pt>
          <cx:pt idx="426">7.5</cx:pt>
          <cx:pt idx="427">7.5</cx:pt>
          <cx:pt idx="428">8</cx:pt>
          <cx:pt idx="429">8</cx:pt>
          <cx:pt idx="430">8</cx:pt>
          <cx:pt idx="431">8</cx:pt>
          <cx:pt idx="432">8</cx:pt>
          <cx:pt idx="433">8</cx:pt>
          <cx:pt idx="434">8</cx:pt>
          <cx:pt idx="435">8</cx:pt>
          <cx:pt idx="436">8</cx:pt>
          <cx:pt idx="437">8</cx:pt>
          <cx:pt idx="438">8</cx:pt>
          <cx:pt idx="439">8.5</cx:pt>
          <cx:pt idx="440">8.5</cx:pt>
          <cx:pt idx="441">8.5</cx:pt>
          <cx:pt idx="442">8.5</cx:pt>
          <cx:pt idx="443">8.5</cx:pt>
          <cx:pt idx="444">8.5</cx:pt>
          <cx:pt idx="445">8.5</cx:pt>
          <cx:pt idx="446">9</cx:pt>
          <cx:pt idx="447">9</cx:pt>
          <cx:pt idx="448">9.5</cx:pt>
          <cx:pt idx="449">9.5</cx:pt>
          <cx:pt idx="450">9.5</cx:pt>
          <cx:pt idx="451">9.5</cx:pt>
          <cx:pt idx="452">10</cx:pt>
          <cx:pt idx="453">10</cx:pt>
          <cx:pt idx="454">10.5</cx:pt>
          <cx:pt idx="455">10.5</cx:pt>
          <cx:pt idx="456">10.5</cx:pt>
          <cx:pt idx="457">11.5</cx:pt>
          <cx:pt idx="458">11.5</cx:pt>
          <cx:pt idx="459">12</cx:pt>
          <cx:pt idx="460">12.5</cx:pt>
        </cx:lvl>
      </cx:numDim>
    </cx:data>
    <cx:data id="1">
      <cx:numDim type="val">
        <cx:f>epldata_final!$G$2:$G$463</cx:f>
        <cx:lvl ptCount="462" formatCode="0.00%">
          <cx:pt idx="0">0.188</cx:pt>
          <cx:pt idx="1">0.053999999999999999</cx:pt>
          <cx:pt idx="2">0.017000000000000001</cx:pt>
          <cx:pt idx="3">0.017000000000000001</cx:pt>
          <cx:pt idx="4">0.042000000000000003</cx:pt>
          <cx:pt idx="5">0.014999999999999999</cx:pt>
          <cx:pt idx="6">0.01</cx:pt>
          <cx:pt idx="7">0.033000000000000002</cx:pt>
          <cx:pt idx="8">0.017000000000000001</cx:pt>
          <cx:pt idx="9">0.017000000000000001</cx:pt>
          <cx:pt idx="10">0.021000000000000001</cx:pt>
          <cx:pt idx="11">0.080000000000000002</cx:pt>
          <cx:pt idx="12">0.032000000000000001</cx:pt>
          <cx:pt idx="13">0.0080000000000000002</cx:pt>
          <cx:pt idx="14">0.02</cx:pt>
          <cx:pt idx="15">0.024</cx:pt>
          <cx:pt idx="16">0.014</cx:pt>
          <cx:pt idx="17">0.010999999999999999</cx:pt>
          <cx:pt idx="18">0.014</cx:pt>
          <cx:pt idx="19">0.13500000000000001</cx:pt>
          <cx:pt idx="20">0.025000000000000001</cx:pt>
          <cx:pt idx="21">0.023</cx:pt>
          <cx:pt idx="22">0.0050000000000000001</cx:pt>
          <cx:pt idx="23">0.052999999999999999</cx:pt>
          <cx:pt idx="24">0.069000000000000006</cx:pt>
          <cx:pt idx="25">0.062</cx:pt>
          <cx:pt idx="26">0.021999999999999999</cx:pt>
          <cx:pt idx="27">0.20699999999999999</cx:pt>
          <cx:pt idx="28">0.012</cx:pt>
          <cx:pt idx="29">0.13700000000000001</cx:pt>
          <cx:pt idx="30">0.109</cx:pt>
          <cx:pt idx="31">0.021000000000000001</cx:pt>
          <cx:pt idx="32">0.025000000000000001</cx:pt>
          <cx:pt idx="33">0.012</cx:pt>
          <cx:pt idx="34">0.040000000000000001</cx:pt>
          <cx:pt idx="35">0.0040000000000000001</cx:pt>
          <cx:pt idx="36">0.055</cx:pt>
          <cx:pt idx="37">0.02</cx:pt>
          <cx:pt idx="38">0.042000000000000003</cx:pt>
          <cx:pt idx="39">0.02</cx:pt>
          <cx:pt idx="40">0.0060000000000000001</cx:pt>
          <cx:pt idx="41">0.0040000000000000001</cx:pt>
          <cx:pt idx="42">0.0089999999999999993</cx:pt>
          <cx:pt idx="43">0.0030000000000000001</cx:pt>
          <cx:pt idx="44">0.017000000000000001</cx:pt>
          <cx:pt idx="45">0.0080000000000000002</cx:pt>
          <cx:pt idx="46">0.0080000000000000002</cx:pt>
          <cx:pt idx="47">0.033000000000000002</cx:pt>
          <cx:pt idx="48">0.0040000000000000001</cx:pt>
          <cx:pt idx="49">0.0040000000000000001</cx:pt>
          <cx:pt idx="50">0.0050000000000000001</cx:pt>
          <cx:pt idx="51">0.001</cx:pt>
          <cx:pt idx="52">0.0080000000000000002</cx:pt>
          <cx:pt idx="53">0.0030000000000000001</cx:pt>
          <cx:pt idx="54">0.029000000000000001</cx:pt>
          <cx:pt idx="55">0.0040000000000000001</cx:pt>
          <cx:pt idx="56">0.0030000000000000001</cx:pt>
          <cx:pt idx="57">0.017000000000000001</cx:pt>
          <cx:pt idx="58">0.042999999999999997</cx:pt>
          <cx:pt idx="59">0</cx:pt>
          <cx:pt idx="60">0.0060000000000000001</cx:pt>
          <cx:pt idx="61">0.0050000000000000001</cx:pt>
          <cx:pt idx="62">0.0040000000000000001</cx:pt>
          <cx:pt idx="63">0.0030000000000000001</cx:pt>
          <cx:pt idx="64">0.0030000000000000001</cx:pt>
          <cx:pt idx="65">0.010999999999999999</cx:pt>
          <cx:pt idx="66">0.010999999999999999</cx:pt>
          <cx:pt idx="67">0.0040000000000000001</cx:pt>
          <cx:pt idx="68">0.017999999999999999</cx:pt>
          <cx:pt idx="69">0.0070000000000000001</cx:pt>
          <cx:pt idx="70">0.0040000000000000001</cx:pt>
          <cx:pt idx="71">0.0040000000000000001</cx:pt>
          <cx:pt idx="72">0.0040000000000000001</cx:pt>
          <cx:pt idx="73">0.002</cx:pt>
          <cx:pt idx="74">0.002</cx:pt>
          <cx:pt idx="75">0.002</cx:pt>
          <cx:pt idx="76">0.001</cx:pt>
          <cx:pt idx="77">0.0040000000000000001</cx:pt>
          <cx:pt idx="78">0</cx:pt>
          <cx:pt idx="79">0.002</cx:pt>
          <cx:pt idx="80">0.0030000000000000001</cx:pt>
          <cx:pt idx="81">0.001</cx:pt>
          <cx:pt idx="82">0</cx:pt>
          <cx:pt idx="83">0.0080000000000000002</cx:pt>
          <cx:pt idx="84">0.001</cx:pt>
          <cx:pt idx="85">0.002</cx:pt>
          <cx:pt idx="86">0.001</cx:pt>
          <cx:pt idx="87">0.001</cx:pt>
          <cx:pt idx="88">0.0080000000000000002</cx:pt>
          <cx:pt idx="89">0.001</cx:pt>
          <cx:pt idx="90">0.0040000000000000001</cx:pt>
          <cx:pt idx="91">0.0080000000000000002</cx:pt>
          <cx:pt idx="92">0.001</cx:pt>
          <cx:pt idx="93">0.058999999999999997</cx:pt>
          <cx:pt idx="94">0.0030000000000000001</cx:pt>
          <cx:pt idx="95">0.001</cx:pt>
          <cx:pt idx="96">0.0040000000000000001</cx:pt>
          <cx:pt idx="97">0.002</cx:pt>
          <cx:pt idx="98">0.001</cx:pt>
          <cx:pt idx="99">0.001</cx:pt>
          <cx:pt idx="100">0.023</cx:pt>
          <cx:pt idx="101">0.002</cx:pt>
          <cx:pt idx="102">0.002</cx:pt>
          <cx:pt idx="103">0.001</cx:pt>
          <cx:pt idx="104">0.001</cx:pt>
          <cx:pt idx="105">0.0030000000000000001</cx:pt>
          <cx:pt idx="106">0</cx:pt>
          <cx:pt idx="107">0.16400000000000001</cx:pt>
          <cx:pt idx="108">0.001</cx:pt>
          <cx:pt idx="109">0.001</cx:pt>
          <cx:pt idx="110">0.001</cx:pt>
          <cx:pt idx="111">0.0070000000000000001</cx:pt>
          <cx:pt idx="112">0.0040000000000000001</cx:pt>
          <cx:pt idx="113">0.002</cx:pt>
          <cx:pt idx="114">0.0040000000000000001</cx:pt>
          <cx:pt idx="115">0.092999999999999999</cx:pt>
          <cx:pt idx="116">0.0030000000000000001</cx:pt>
          <cx:pt idx="117">0.002</cx:pt>
          <cx:pt idx="118">0.002</cx:pt>
          <cx:pt idx="119">0.014999999999999999</cx:pt>
          <cx:pt idx="120">0.041000000000000002</cx:pt>
          <cx:pt idx="121">0.0060000000000000001</cx:pt>
          <cx:pt idx="122">0.0040000000000000001</cx:pt>
          <cx:pt idx="123">0.002</cx:pt>
          <cx:pt idx="124">0.002</cx:pt>
          <cx:pt idx="125">0.0089999999999999993</cx:pt>
          <cx:pt idx="126">0.0030000000000000001</cx:pt>
          <cx:pt idx="127">0.0060000000000000001</cx:pt>
          <cx:pt idx="128">0.002</cx:pt>
          <cx:pt idx="129">0.0040000000000000001</cx:pt>
          <cx:pt idx="130">0.002</cx:pt>
          <cx:pt idx="131">0.0050000000000000001</cx:pt>
          <cx:pt idx="132">0.0089999999999999993</cx:pt>
          <cx:pt idx="133">0.0070000000000000001</cx:pt>
          <cx:pt idx="134">0.002</cx:pt>
          <cx:pt idx="135">0.002</cx:pt>
          <cx:pt idx="136">0.001</cx:pt>
          <cx:pt idx="137">0.0030000000000000001</cx:pt>
          <cx:pt idx="138">0.001</cx:pt>
          <cx:pt idx="139">0.001</cx:pt>
          <cx:pt idx="140">0.001</cx:pt>
          <cx:pt idx="141">0.001</cx:pt>
          <cx:pt idx="142">0.001</cx:pt>
          <cx:pt idx="143">0.001</cx:pt>
          <cx:pt idx="144">0.016</cx:pt>
          <cx:pt idx="145">0.001</cx:pt>
          <cx:pt idx="146">0</cx:pt>
          <cx:pt idx="147">0.0040000000000000001</cx:pt>
          <cx:pt idx="148">0.010999999999999999</cx:pt>
          <cx:pt idx="149">0.051999999999999998</cx:pt>
          <cx:pt idx="150">0.0089999999999999993</cx:pt>
          <cx:pt idx="151">0.035999999999999997</cx:pt>
          <cx:pt idx="152">0.01</cx:pt>
          <cx:pt idx="153">0.01</cx:pt>
          <cx:pt idx="154">0.010999999999999999</cx:pt>
          <cx:pt idx="155">0.001</cx:pt>
          <cx:pt idx="156">0.028000000000000001</cx:pt>
          <cx:pt idx="157">0.001</cx:pt>
          <cx:pt idx="158">0.0040000000000000001</cx:pt>
          <cx:pt idx="159">0.0089999999999999993</cx:pt>
          <cx:pt idx="160">0.0030000000000000001</cx:pt>
          <cx:pt idx="161">0.012999999999999999</cx:pt>
          <cx:pt idx="162">0.13500000000000001</cx:pt>
          <cx:pt idx="163">0.19800000000000001</cx:pt>
          <cx:pt idx="164">0.072999999999999995</cx:pt>
          <cx:pt idx="165">0.11799999999999999</cx:pt>
          <cx:pt idx="166">0.02</cx:pt>
          <cx:pt idx="167">0.016</cx:pt>
          <cx:pt idx="168">0.024</cx:pt>
          <cx:pt idx="169">0.050000000000000003</cx:pt>
          <cx:pt idx="170">0.0089999999999999993</cx:pt>
          <cx:pt idx="171">0.063</cx:pt>
          <cx:pt idx="172">0.035000000000000003</cx:pt>
          <cx:pt idx="173">0.066000000000000003</cx:pt>
          <cx:pt idx="174">0.012999999999999999</cx:pt>
          <cx:pt idx="175">0.01</cx:pt>
          <cx:pt idx="176">0.031</cx:pt>
          <cx:pt idx="177">0.14599999999999999</cx:pt>
          <cx:pt idx="178">0.16400000000000001</cx:pt>
          <cx:pt idx="179">0.059999999999999998</cx:pt>
          <cx:pt idx="180">0.0040000000000000001</cx:pt>
          <cx:pt idx="181">0.021000000000000001</cx:pt>
          <cx:pt idx="182">0.01</cx:pt>
          <cx:pt idx="183">0.017999999999999999</cx:pt>
          <cx:pt idx="184">0.035000000000000003</cx:pt>
          <cx:pt idx="185">0.012</cx:pt>
          <cx:pt idx="186">0.0060000000000000001</cx:pt>
          <cx:pt idx="187">0.0060000000000000001</cx:pt>
          <cx:pt idx="188">0.0060000000000000001</cx:pt>
          <cx:pt idx="189">0.0089999999999999993</cx:pt>
          <cx:pt idx="190">0.13800000000000001</cx:pt>
          <cx:pt idx="191">0.012999999999999999</cx:pt>
          <cx:pt idx="192">0.029000000000000001</cx:pt>
          <cx:pt idx="193">0.016</cx:pt>
          <cx:pt idx="194">0.001</cx:pt>
          <cx:pt idx="195">0.0080000000000000002</cx:pt>
          <cx:pt idx="196">0.010999999999999999</cx:pt>
          <cx:pt idx="197">0.002</cx:pt>
          <cx:pt idx="198">0.002</cx:pt>
          <cx:pt idx="199">0.017999999999999999</cx:pt>
          <cx:pt idx="200">0.0030000000000000001</cx:pt>
          <cx:pt idx="201">0.012</cx:pt>
          <cx:pt idx="202">0.014999999999999999</cx:pt>
          <cx:pt idx="203">0.001</cx:pt>
          <cx:pt idx="204">0.001</cx:pt>
          <cx:pt idx="205">0.002</cx:pt>
          <cx:pt idx="206">0.001</cx:pt>
          <cx:pt idx="207">0.001</cx:pt>
          <cx:pt idx="208">0.002</cx:pt>
          <cx:pt idx="209">0.010999999999999999</cx:pt>
          <cx:pt idx="210">0.0040000000000000001</cx:pt>
          <cx:pt idx="211">0.012999999999999999</cx:pt>
          <cx:pt idx="212">0.0050000000000000001</cx:pt>
          <cx:pt idx="213">0.001</cx:pt>
          <cx:pt idx="214">0.115</cx:pt>
          <cx:pt idx="215">0.0040000000000000001</cx:pt>
          <cx:pt idx="216">0.002</cx:pt>
          <cx:pt idx="217">0.0030000000000000001</cx:pt>
          <cx:pt idx="218">0.002</cx:pt>
          <cx:pt idx="219">0.0070000000000000001</cx:pt>
          <cx:pt idx="220">0.0030000000000000001</cx:pt>
          <cx:pt idx="221">0.001</cx:pt>
          <cx:pt idx="222">0.002</cx:pt>
          <cx:pt idx="223">0.001</cx:pt>
          <cx:pt idx="224">0.0030000000000000001</cx:pt>
          <cx:pt idx="225">0.001</cx:pt>
          <cx:pt idx="226">0.0050000000000000001</cx:pt>
          <cx:pt idx="227">0.0040000000000000001</cx:pt>
          <cx:pt idx="228">0.027</cx:pt>
          <cx:pt idx="229">0.002</cx:pt>
          <cx:pt idx="230">0</cx:pt>
          <cx:pt idx="231">0.02</cx:pt>
          <cx:pt idx="232">0</cx:pt>
          <cx:pt idx="233">0.0089999999999999993</cx:pt>
          <cx:pt idx="234">0.0040000000000000001</cx:pt>
          <cx:pt idx="235">0.010999999999999999</cx:pt>
          <cx:pt idx="236">0.001</cx:pt>
          <cx:pt idx="237">0.001</cx:pt>
          <cx:pt idx="238">0.017000000000000001</cx:pt>
          <cx:pt idx="239">0.002</cx:pt>
          <cx:pt idx="240">0</cx:pt>
          <cx:pt idx="241">0</cx:pt>
          <cx:pt idx="242">0.001</cx:pt>
          <cx:pt idx="243">0.002</cx:pt>
          <cx:pt idx="244">0.001</cx:pt>
          <cx:pt idx="245">0.002</cx:pt>
          <cx:pt idx="246">0.028000000000000001</cx:pt>
          <cx:pt idx="247">0.001</cx:pt>
          <cx:pt idx="248">0.0030000000000000001</cx:pt>
          <cx:pt idx="249">0.001</cx:pt>
          <cx:pt idx="250">0</cx:pt>
          <cx:pt idx="251">0.001</cx:pt>
          <cx:pt idx="252">0.001</cx:pt>
          <cx:pt idx="253">0.001</cx:pt>
          <cx:pt idx="254">0.001</cx:pt>
          <cx:pt idx="255">0.002</cx:pt>
          <cx:pt idx="256">0.01</cx:pt>
          <cx:pt idx="257">0.002</cx:pt>
          <cx:pt idx="258">0.001</cx:pt>
          <cx:pt idx="259">0.001</cx:pt>
          <cx:pt idx="260">0.0040000000000000001</cx:pt>
          <cx:pt idx="261">0.002</cx:pt>
          <cx:pt idx="262">0.001</cx:pt>
          <cx:pt idx="263">0.016</cx:pt>
          <cx:pt idx="264">0.010999999999999999</cx:pt>
          <cx:pt idx="265">0.0030000000000000001</cx:pt>
          <cx:pt idx="266">0.001</cx:pt>
          <cx:pt idx="267">0.0060000000000000001</cx:pt>
          <cx:pt idx="268">0.001</cx:pt>
          <cx:pt idx="269">0.02</cx:pt>
          <cx:pt idx="270">0.0050000000000000001</cx:pt>
          <cx:pt idx="271">0.021000000000000001</cx:pt>
          <cx:pt idx="272">0.001</cx:pt>
          <cx:pt idx="273">0.025000000000000001</cx:pt>
          <cx:pt idx="274">0.001</cx:pt>
          <cx:pt idx="275">0.0060000000000000001</cx:pt>
          <cx:pt idx="276">0.126</cx:pt>
          <cx:pt idx="277">0.185</cx:pt>
          <cx:pt idx="278">0.26100000000000001</cx:pt>
          <cx:pt idx="279">0.058999999999999997</cx:pt>
          <cx:pt idx="280">0.080000000000000002</cx:pt>
          <cx:pt idx="281">0.044999999999999998</cx:pt>
          <cx:pt idx="282">0.047</cx:pt>
          <cx:pt idx="283">0.112</cx:pt>
          <cx:pt idx="284">0.059999999999999998</cx:pt>
          <cx:pt idx="285">0.047</cx:pt>
          <cx:pt idx="286">0.13100000000000001</cx:pt>
          <cx:pt idx="287">0.012999999999999999</cx:pt>
          <cx:pt idx="288">0.016</cx:pt>
          <cx:pt idx="289">0.033000000000000002</cx:pt>
          <cx:pt idx="290">0.0080000000000000002</cx:pt>
          <cx:pt idx="291">0.042000000000000003</cx:pt>
          <cx:pt idx="292">0.012</cx:pt>
          <cx:pt idx="293">0.023</cx:pt>
          <cx:pt idx="294">0.076999999999999999</cx:pt>
          <cx:pt idx="295">0.010999999999999999</cx:pt>
          <cx:pt idx="296">0.010999999999999999</cx:pt>
          <cx:pt idx="297">0.0060000000000000001</cx:pt>
          <cx:pt idx="298">0.021999999999999999</cx:pt>
          <cx:pt idx="299">0.014</cx:pt>
          <cx:pt idx="300">0.040000000000000001</cx:pt>
          <cx:pt idx="301">0.017999999999999999</cx:pt>
          <cx:pt idx="302">0.01</cx:pt>
          <cx:pt idx="303">0.02</cx:pt>
          <cx:pt idx="304">0</cx:pt>
          <cx:pt idx="305">0.012</cx:pt>
          <cx:pt idx="306">0.001</cx:pt>
          <cx:pt idx="307">0.002</cx:pt>
          <cx:pt idx="308">0.040000000000000001</cx:pt>
          <cx:pt idx="309">0.001</cx:pt>
          <cx:pt idx="310">0.017999999999999999</cx:pt>
          <cx:pt idx="311">0.001</cx:pt>
          <cx:pt idx="312">0.0030000000000000001</cx:pt>
          <cx:pt idx="313">0.01</cx:pt>
          <cx:pt idx="314">0.012</cx:pt>
          <cx:pt idx="315">0</cx:pt>
          <cx:pt idx="316">0.023</cx:pt>
          <cx:pt idx="317">0.010999999999999999</cx:pt>
          <cx:pt idx="318">0.002</cx:pt>
          <cx:pt idx="319">0.002</cx:pt>
          <cx:pt idx="320">0.012999999999999999</cx:pt>
          <cx:pt idx="321">0.0040000000000000001</cx:pt>
          <cx:pt idx="322">0.17299999999999999</cx:pt>
          <cx:pt idx="323">0.0030000000000000001</cx:pt>
          <cx:pt idx="324">0.002</cx:pt>
          <cx:pt idx="325">0.01</cx:pt>
          <cx:pt idx="326">0.0040000000000000001</cx:pt>
          <cx:pt idx="327">0.002</cx:pt>
          <cx:pt idx="328">0.001</cx:pt>
          <cx:pt idx="329">0.002</cx:pt>
          <cx:pt idx="330">0</cx:pt>
          <cx:pt idx="331">0.0030000000000000001</cx:pt>
          <cx:pt idx="332">0.0080000000000000002</cx:pt>
          <cx:pt idx="333">0.001</cx:pt>
          <cx:pt idx="334">0.001</cx:pt>
          <cx:pt idx="335">0</cx:pt>
          <cx:pt idx="336">0.0030000000000000001</cx:pt>
          <cx:pt idx="337">0.025000000000000001</cx:pt>
          <cx:pt idx="338">0.002</cx:pt>
          <cx:pt idx="339">0.0030000000000000001</cx:pt>
          <cx:pt idx="340">0.001</cx:pt>
          <cx:pt idx="341">0.044999999999999998</cx:pt>
          <cx:pt idx="342">0.17000000000000001</cx:pt>
          <cx:pt idx="343">0.025000000000000001</cx:pt>
          <cx:pt idx="344">0.016</cx:pt>
          <cx:pt idx="345">0.033000000000000002</cx:pt>
          <cx:pt idx="346">0.10000000000000001</cx:pt>
          <cx:pt idx="347">0.065000000000000002</cx:pt>
          <cx:pt idx="348">0.20300000000000001</cx:pt>
          <cx:pt idx="349">0.089999999999999997</cx:pt>
          <cx:pt idx="350">0.0070000000000000001</cx:pt>
          <cx:pt idx="351">0.029000000000000001</cx:pt>
          <cx:pt idx="352">0.13300000000000001</cx:pt>
          <cx:pt idx="353">0.13700000000000001</cx:pt>
          <cx:pt idx="354">0.027</cx:pt>
          <cx:pt idx="355">0.056000000000000001</cx:pt>
          <cx:pt idx="356">0.024</cx:pt>
          <cx:pt idx="357">0.0060000000000000001</cx:pt>
          <cx:pt idx="358">0.10199999999999999</cx:pt>
          <cx:pt idx="359">0.0070000000000000001</cx:pt>
          <cx:pt idx="360">0.017999999999999999</cx:pt>
          <cx:pt idx="361">0.032000000000000001</cx:pt>
          <cx:pt idx="362">0.029000000000000001</cx:pt>
          <cx:pt idx="363">0.0040000000000000001</cx:pt>
          <cx:pt idx="364">0.002</cx:pt>
          <cx:pt idx="365">0.0070000000000000001</cx:pt>
          <cx:pt idx="366">0.066000000000000003</cx:pt>
          <cx:pt idx="367">0.0030000000000000001</cx:pt>
          <cx:pt idx="368">0.001</cx:pt>
          <cx:pt idx="369">0.0030000000000000001</cx:pt>
          <cx:pt idx="370">0.0080000000000000002</cx:pt>
          <cx:pt idx="371">0.069000000000000006</cx:pt>
          <cx:pt idx="372">0.048000000000000001</cx:pt>
          <cx:pt idx="373">0.012999999999999999</cx:pt>
          <cx:pt idx="374">0.064000000000000001</cx:pt>
          <cx:pt idx="375">0.0060000000000000001</cx:pt>
          <cx:pt idx="376">0.025999999999999999</cx:pt>
          <cx:pt idx="377">0.0060000000000000001</cx:pt>
          <cx:pt idx="378">0.0080000000000000002</cx:pt>
          <cx:pt idx="379">0.042000000000000003</cx:pt>
          <cx:pt idx="380">0.12</cx:pt>
          <cx:pt idx="381">0.123</cx:pt>
          <cx:pt idx="382">0.185</cx:pt>
          <cx:pt idx="383">0.104</cx:pt>
          <cx:pt idx="384">0.0040000000000000001</cx:pt>
          <cx:pt idx="385">0.034000000000000002</cx:pt>
          <cx:pt idx="386">0.113</cx:pt>
          <cx:pt idx="387">0.062</cx:pt>
          <cx:pt idx="388">0.032000000000000001</cx:pt>
          <cx:pt idx="389">0.02</cx:pt>
          <cx:pt idx="390">0.017000000000000001</cx:pt>
          <cx:pt idx="391">0.049000000000000002</cx:pt>
          <cx:pt idx="392">0.002</cx:pt>
          <cx:pt idx="393">0.025000000000000001</cx:pt>
          <cx:pt idx="394">0.0060000000000000001</cx:pt>
          <cx:pt idx="395">0.021000000000000001</cx:pt>
          <cx:pt idx="396">0.002</cx:pt>
          <cx:pt idx="397">0.014999999999999999</cx:pt>
          <cx:pt idx="398">0.001</cx:pt>
          <cx:pt idx="399">0.114</cx:pt>
          <cx:pt idx="400">0.124</cx:pt>
          <cx:pt idx="401">0.20899999999999999</cx:pt>
          <cx:pt idx="402">0.070999999999999994</cx:pt>
          <cx:pt idx="403">0.071999999999999995</cx:pt>
          <cx:pt idx="404">0.074999999999999997</cx:pt>
          <cx:pt idx="405">0.0070000000000000001</cx:pt>
          <cx:pt idx="406">0.089999999999999997</cx:pt>
          <cx:pt idx="407">0.035000000000000003</cx:pt>
          <cx:pt idx="408">0.034000000000000002</cx:pt>
          <cx:pt idx="409">0.0070000000000000001</cx:pt>
          <cx:pt idx="410">0.050999999999999997</cx:pt>
          <cx:pt idx="411">0.014999999999999999</cx:pt>
          <cx:pt idx="412">0.001</cx:pt>
          <cx:pt idx="413">0.051999999999999998</cx:pt>
          <cx:pt idx="414">0.104</cx:pt>
          <cx:pt idx="415">0.0070000000000000001</cx:pt>
          <cx:pt idx="416">0.0070000000000000001</cx:pt>
          <cx:pt idx="417">0.064000000000000001</cx:pt>
          <cx:pt idx="418">0.0050000000000000001</cx:pt>
          <cx:pt idx="419">0.014999999999999999</cx:pt>
          <cx:pt idx="420">0.0040000000000000001</cx:pt>
          <cx:pt idx="421">0.20899999999999999</cx:pt>
          <cx:pt idx="422">0.048000000000000001</cx:pt>
          <cx:pt idx="423">0.001</cx:pt>
          <cx:pt idx="424">0.0050000000000000001</cx:pt>
          <cx:pt idx="425">0.001</cx:pt>
          <cx:pt idx="426">0.035999999999999997</cx:pt>
          <cx:pt idx="427">0.021000000000000001</cx:pt>
          <cx:pt idx="428">0.016</cx:pt>
          <cx:pt idx="429">0.14999999999999999</cx:pt>
          <cx:pt idx="430">0.078</cx:pt>
          <cx:pt idx="431">0.037999999999999999</cx:pt>
          <cx:pt idx="432">0.105</cx:pt>
          <cx:pt idx="433">0.033000000000000002</cx:pt>
          <cx:pt idx="434">0.19500000000000001</cx:pt>
          <cx:pt idx="435">0.0060000000000000001</cx:pt>
          <cx:pt idx="436">0.044999999999999998</cx:pt>
          <cx:pt idx="437">0.042999999999999997</cx:pt>
          <cx:pt idx="438">0.045999999999999999</cx:pt>
          <cx:pt idx="439">0.086999999999999994</cx:pt>
          <cx:pt idx="440">0.20300000000000001</cx:pt>
          <cx:pt idx="441">0.014999999999999999</cx:pt>
          <cx:pt idx="442">0.017000000000000001</cx:pt>
          <cx:pt idx="443">0.025000000000000001</cx:pt>
          <cx:pt idx="444">0.087999999999999995</cx:pt>
          <cx:pt idx="445">0.016</cx:pt>
          <cx:pt idx="446">0.308</cx:pt>
          <cx:pt idx="447">0.124</cx:pt>
          <cx:pt idx="448">0.38600000000000001</cx:pt>
          <cx:pt idx="449">0.12</cx:pt>
          <cx:pt idx="450">0.056000000000000001</cx:pt>
          <cx:pt idx="451">0.052999999999999999</cx:pt>
          <cx:pt idx="452">0.17499999999999999</cx:pt>
          <cx:pt idx="453">0.029999999999999999</cx:pt>
          <cx:pt idx="454">0.023</cx:pt>
          <cx:pt idx="455">0.152</cx:pt>
          <cx:pt idx="456">0.26500000000000001</cx:pt>
          <cx:pt idx="457">0.45000000000000001</cx:pt>
          <cx:pt idx="458">0.097000000000000003</cx:pt>
          <cx:pt idx="459">0.17100000000000001</cx:pt>
          <cx:pt idx="460">0.35099999999999998</cx:pt>
        </cx:lvl>
      </cx:numDim>
    </cx:data>
  </cx:chartData>
  <cx:chart>
    <cx:title pos="t" align="ctr" overlay="0">
      <cx:tx>
        <cx:txData>
          <cx:v>PLAYER VALUE AND SELECTION RATE</cx:v>
        </cx:txData>
      </cx:tx>
      <cx:txPr>
        <a:bodyPr spcFirstLastPara="1" vertOverflow="ellipsis" horzOverflow="overflow" wrap="square" lIns="0" tIns="0" rIns="0" bIns="0" anchor="ctr" anchorCtr="1"/>
        <a:lstStyle/>
        <a:p>
          <a:pPr algn="ctr" rtl="0">
            <a:defRPr/>
          </a:pPr>
          <a:r>
            <a:rPr lang="en-US" sz="1400" b="0" i="0" u="none" strike="noStrike" baseline="0" dirty="0">
              <a:solidFill>
                <a:schemeClr val="accent2">
                  <a:lumMod val="50000"/>
                </a:schemeClr>
              </a:solidFill>
              <a:latin typeface="Calibri" panose="020F0502020204030204"/>
            </a:rPr>
            <a:t>PLAYER VALUE AND SELECTION RATE</a:t>
          </a:r>
        </a:p>
      </cx:txPr>
    </cx:title>
    <cx:plotArea>
      <cx:plotAreaRegion>
        <cx:series layoutId="clusteredColumn" uniqueId="{E4D4A0FE-5517-4648-89E8-8338FB441CE3}" formatIdx="0">
          <cx:tx>
            <cx:txData>
              <cx:f>epldata_final!$F$1</cx:f>
              <cx:v>FPL Value (m)</cx:v>
            </cx:txData>
          </cx:tx>
          <cx:dataId val="0"/>
          <cx:layoutPr>
            <cx:binning intervalClosed="r"/>
          </cx:layoutPr>
          <cx:axisId val="1"/>
        </cx:series>
        <cx:series layoutId="clusteredColumn" hidden="1" uniqueId="{9ACB9151-A860-41A5-BA07-C2DA04D83F42}" formatIdx="2">
          <cx:tx>
            <cx:txData>
              <cx:f>epldata_final!$G$1</cx:f>
              <cx:v>FPL Selection</cx:v>
            </cx:txData>
          </cx:tx>
          <cx:dataId val="1"/>
          <cx:layoutPr>
            <cx:binning intervalClosed="r"/>
          </cx:layoutPr>
          <cx:axisId val="1"/>
        </cx:series>
        <cx:series layoutId="paretoLine" ownerIdx="0" uniqueId="{68576BE9-049E-4AEE-97F3-D2091EEDBBBB}" formatIdx="1">
          <cx:axisId val="2"/>
        </cx:series>
        <cx:series layoutId="paretoLine" ownerIdx="1" uniqueId="{5B1CE4D1-E8BE-4D4F-9A4B-FE49F9FB9E7E}" formatIdx="3">
          <cx:axisId val="2"/>
        </cx:series>
      </cx:plotAreaRegion>
      <cx:axis id="0">
        <cx:catScaling gapWidth="0"/>
        <cx:tickLabels/>
      </cx:axis>
      <cx:axis id="1">
        <cx:valScaling/>
        <cx:majorGridlines/>
        <cx:tickLabels/>
      </cx:axis>
      <cx:axis id="2">
        <cx:valScaling max="1" min="0"/>
        <cx:units unit="percentage"/>
        <cx:tickLabels/>
      </cx:axis>
    </cx:plotArea>
    <cx:legend pos="t" align="ctr" overlay="0">
      <cx:txPr>
        <a:bodyPr spcFirstLastPara="1" vertOverflow="ellipsis" horzOverflow="overflow" wrap="square" lIns="0" tIns="0" rIns="0" bIns="0" anchor="ctr" anchorCtr="1"/>
        <a:lstStyle/>
        <a:p>
          <a:pPr algn="ctr" rtl="0">
            <a:defRPr/>
          </a:pPr>
          <a:endParaRPr lang="en-US" sz="900" b="0" i="0" u="none" strike="noStrike" baseline="0">
            <a:solidFill>
              <a:prstClr val="black">
                <a:lumMod val="65000"/>
                <a:lumOff val="35000"/>
              </a:prstClr>
            </a:solidFill>
            <a:latin typeface="Calibri" panose="020F0502020204030204"/>
          </a:endParaRPr>
        </a:p>
      </cx:txPr>
    </cx:legend>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69D25-5AFE-409B-AB95-4DAE27E6D4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710EED-AA02-4B52-A8F6-ABC08DAEB8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D5D864-D32E-4E1F-BBB7-1FDFB1F179AD}"/>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5" name="Footer Placeholder 4">
            <a:extLst>
              <a:ext uri="{FF2B5EF4-FFF2-40B4-BE49-F238E27FC236}">
                <a16:creationId xmlns:a16="http://schemas.microsoft.com/office/drawing/2014/main" id="{A528EB25-C014-47DC-BB7D-5D1CC139DD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ADA03F-842C-49AF-BE8E-E27D070504B8}"/>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3923667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86F0-6B1A-486A-B680-B2E45FF288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0F25FA-6A4D-4926-BCF9-9F23D6E5912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3D3D80-E853-496F-BB3F-45ECCABD12C0}"/>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5" name="Footer Placeholder 4">
            <a:extLst>
              <a:ext uri="{FF2B5EF4-FFF2-40B4-BE49-F238E27FC236}">
                <a16:creationId xmlns:a16="http://schemas.microsoft.com/office/drawing/2014/main" id="{12409639-243A-4496-901D-2685D2A32D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07B499-E295-4C9E-A188-8C0320FCB6B9}"/>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116166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D707F2-649E-4E61-9B10-C055EB15FA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87990D-4CB6-4D94-ABFF-CBE37F141D6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57423-6B53-4438-AEA3-F6A268C3E451}"/>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5" name="Footer Placeholder 4">
            <a:extLst>
              <a:ext uri="{FF2B5EF4-FFF2-40B4-BE49-F238E27FC236}">
                <a16:creationId xmlns:a16="http://schemas.microsoft.com/office/drawing/2014/main" id="{FE3E3B11-6552-43A3-9B5E-FAD74DD42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85BFC2-B27F-4EEF-89C5-8DBFA4AE1CD8}"/>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365917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38DE4-4687-4F84-9948-53EDB93317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159B2D-9FB7-43D1-8508-F1EA9BB3750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A628D6-D5E6-43C6-8684-2C1DDDEFDF88}"/>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5" name="Footer Placeholder 4">
            <a:extLst>
              <a:ext uri="{FF2B5EF4-FFF2-40B4-BE49-F238E27FC236}">
                <a16:creationId xmlns:a16="http://schemas.microsoft.com/office/drawing/2014/main" id="{3652D6F8-E145-4FEC-804F-1E4A36D901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D5617-560F-4259-B7F7-38558D482657}"/>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229067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79D3D-CF25-4848-A030-1FB1C1F62E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1A4F3D-34FD-41A0-9324-8F1BDF5D4F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6BC290C-9385-4759-88C1-31B828F035BE}"/>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5" name="Footer Placeholder 4">
            <a:extLst>
              <a:ext uri="{FF2B5EF4-FFF2-40B4-BE49-F238E27FC236}">
                <a16:creationId xmlns:a16="http://schemas.microsoft.com/office/drawing/2014/main" id="{68D09F33-88BF-416B-B275-BFF381F82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A0FAEB-1FB0-425D-9340-AE3580888416}"/>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46326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76960-55E3-40CE-BD01-ADEFFA2E2C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29E01E-B6EC-4705-BFD8-68204214F82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AABAF0-FE24-42FE-9104-F24FF343F99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7F2CA1-0E13-4D09-B05E-8A2A8174697A}"/>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6" name="Footer Placeholder 5">
            <a:extLst>
              <a:ext uri="{FF2B5EF4-FFF2-40B4-BE49-F238E27FC236}">
                <a16:creationId xmlns:a16="http://schemas.microsoft.com/office/drawing/2014/main" id="{53157328-106B-41EF-92D1-87CA2A3B56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5037FE-68C2-471A-92DD-6166C550A780}"/>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26295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C0DA2-593C-4B80-B286-7C907D0EBA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99018A1-8592-4149-8127-9BAD360720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7DEC45-C2E6-41E8-8B3C-62D59533847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5C3ADA-DCE8-4D02-93C0-32CBBC0BEC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CE845E9-3EA3-4C69-8BC9-99A33A8B5E2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3F55B8-4570-4F6F-8381-A0D87EBFE2D7}"/>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8" name="Footer Placeholder 7">
            <a:extLst>
              <a:ext uri="{FF2B5EF4-FFF2-40B4-BE49-F238E27FC236}">
                <a16:creationId xmlns:a16="http://schemas.microsoft.com/office/drawing/2014/main" id="{0A906E35-102B-4654-9A37-6DA5DAA955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B4DF09-40B8-4BA5-A996-6AAABA2DECDB}"/>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2413721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4E91D-E217-4B52-823B-AE1B33CE3A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ABCC92-23DC-4EE4-AE69-CD0B93D82AF3}"/>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4" name="Footer Placeholder 3">
            <a:extLst>
              <a:ext uri="{FF2B5EF4-FFF2-40B4-BE49-F238E27FC236}">
                <a16:creationId xmlns:a16="http://schemas.microsoft.com/office/drawing/2014/main" id="{3D1971BE-9011-4522-891F-CCC07889BE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C518B8-894D-4996-A13E-0EFB217B4E03}"/>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118778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798F58-E3B8-44D3-AF8F-D42404DF7427}"/>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3" name="Footer Placeholder 2">
            <a:extLst>
              <a:ext uri="{FF2B5EF4-FFF2-40B4-BE49-F238E27FC236}">
                <a16:creationId xmlns:a16="http://schemas.microsoft.com/office/drawing/2014/main" id="{4562E810-09F7-4624-BAE8-9581C6D8E3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F25AE8-964D-464D-89F0-9F0079098114}"/>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332577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A87D6-A111-4E0A-B582-5AAF12AE8A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27FF41-C381-44CF-B367-164808F77A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01C27E-7033-4C0E-BCCC-B38ACAC6EB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13488C-8EE1-4878-842A-69C4A963E83D}"/>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6" name="Footer Placeholder 5">
            <a:extLst>
              <a:ext uri="{FF2B5EF4-FFF2-40B4-BE49-F238E27FC236}">
                <a16:creationId xmlns:a16="http://schemas.microsoft.com/office/drawing/2014/main" id="{E3834F22-4D17-4702-BD0C-3F0C298F06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637030-AA3D-4D6C-B57B-791C720B9CC1}"/>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4137373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7F865-7FEB-4512-B1EA-89CF3AC8F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8D80B6-E8C4-4773-95A4-AA904E1565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8A2C84-67DA-4D16-ACB5-84CFDE9430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90B4E3-B689-493F-8343-F5FE0DFFAB5B}"/>
              </a:ext>
            </a:extLst>
          </p:cNvPr>
          <p:cNvSpPr>
            <a:spLocks noGrp="1"/>
          </p:cNvSpPr>
          <p:nvPr>
            <p:ph type="dt" sz="half" idx="10"/>
          </p:nvPr>
        </p:nvSpPr>
        <p:spPr/>
        <p:txBody>
          <a:bodyPr/>
          <a:lstStyle/>
          <a:p>
            <a:fld id="{458F8A84-A619-4B12-B45C-EE04A0A895CC}" type="datetimeFigureOut">
              <a:rPr lang="en-US" smtClean="0"/>
              <a:t>12/9/2018</a:t>
            </a:fld>
            <a:endParaRPr lang="en-US"/>
          </a:p>
        </p:txBody>
      </p:sp>
      <p:sp>
        <p:nvSpPr>
          <p:cNvPr id="6" name="Footer Placeholder 5">
            <a:extLst>
              <a:ext uri="{FF2B5EF4-FFF2-40B4-BE49-F238E27FC236}">
                <a16:creationId xmlns:a16="http://schemas.microsoft.com/office/drawing/2014/main" id="{7DBA4965-79F6-4093-848E-03B1264154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8F6093-CA4F-4FFE-B1C4-4D1AA98E5D6E}"/>
              </a:ext>
            </a:extLst>
          </p:cNvPr>
          <p:cNvSpPr>
            <a:spLocks noGrp="1"/>
          </p:cNvSpPr>
          <p:nvPr>
            <p:ph type="sldNum" sz="quarter" idx="12"/>
          </p:nvPr>
        </p:nvSpPr>
        <p:spPr/>
        <p:txBody>
          <a:bodyPr/>
          <a:lstStyle/>
          <a:p>
            <a:fld id="{EF08BA8A-E198-44B9-9A9C-6A2638CBB86C}" type="slidenum">
              <a:rPr lang="en-US" smtClean="0"/>
              <a:t>‹#›</a:t>
            </a:fld>
            <a:endParaRPr lang="en-US"/>
          </a:p>
        </p:txBody>
      </p:sp>
    </p:spTree>
    <p:extLst>
      <p:ext uri="{BB962C8B-B14F-4D97-AF65-F5344CB8AC3E}">
        <p14:creationId xmlns:p14="http://schemas.microsoft.com/office/powerpoint/2010/main" val="2347458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CD5E9B-52C7-46D1-A25B-8E995D36E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E9CB93-E766-4233-8759-0C2AB2DD8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475027-BA1C-41E9-8238-990EF9380A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8F8A84-A619-4B12-B45C-EE04A0A895CC}" type="datetimeFigureOut">
              <a:rPr lang="en-US" smtClean="0"/>
              <a:t>12/9/2018</a:t>
            </a:fld>
            <a:endParaRPr lang="en-US"/>
          </a:p>
        </p:txBody>
      </p:sp>
      <p:sp>
        <p:nvSpPr>
          <p:cNvPr id="5" name="Footer Placeholder 4">
            <a:extLst>
              <a:ext uri="{FF2B5EF4-FFF2-40B4-BE49-F238E27FC236}">
                <a16:creationId xmlns:a16="http://schemas.microsoft.com/office/drawing/2014/main" id="{A1B60AA8-4226-4E2E-BBEF-60C1195A6C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683F4E1-353F-49DD-ADF9-926CCC596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8BA8A-E198-44B9-9A9C-6A2638CBB86C}" type="slidenum">
              <a:rPr lang="en-US" smtClean="0"/>
              <a:t>‹#›</a:t>
            </a:fld>
            <a:endParaRPr lang="en-US"/>
          </a:p>
        </p:txBody>
      </p:sp>
    </p:spTree>
    <p:extLst>
      <p:ext uri="{BB962C8B-B14F-4D97-AF65-F5344CB8AC3E}">
        <p14:creationId xmlns:p14="http://schemas.microsoft.com/office/powerpoint/2010/main" val="4179151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4/relationships/chartEx" Target="../charts/chartEx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4EC9B-0D74-4F16-B07E-90A3600CBAD1}"/>
              </a:ext>
            </a:extLst>
          </p:cNvPr>
          <p:cNvSpPr>
            <a:spLocks noGrp="1"/>
          </p:cNvSpPr>
          <p:nvPr>
            <p:ph type="ctrTitle"/>
          </p:nvPr>
        </p:nvSpPr>
        <p:spPr>
          <a:xfrm>
            <a:off x="-712763" y="0"/>
            <a:ext cx="6452382" cy="1480160"/>
          </a:xfrm>
        </p:spPr>
        <p:txBody>
          <a:bodyPr>
            <a:normAutofit fontScale="90000"/>
          </a:bodyPr>
          <a:lstStyle/>
          <a:p>
            <a:r>
              <a:rPr lang="en-US" dirty="0"/>
              <a:t>Arizonna Moghalu</a:t>
            </a:r>
            <a:br>
              <a:rPr lang="en-US" dirty="0"/>
            </a:br>
            <a:r>
              <a:rPr lang="en-US" dirty="0"/>
              <a:t>Data Analysis</a:t>
            </a:r>
          </a:p>
        </p:txBody>
      </p:sp>
      <p:sp>
        <p:nvSpPr>
          <p:cNvPr id="3" name="Subtitle 2">
            <a:extLst>
              <a:ext uri="{FF2B5EF4-FFF2-40B4-BE49-F238E27FC236}">
                <a16:creationId xmlns:a16="http://schemas.microsoft.com/office/drawing/2014/main" id="{69DBFE44-91E6-4FDB-9020-38EF174AF348}"/>
              </a:ext>
            </a:extLst>
          </p:cNvPr>
          <p:cNvSpPr>
            <a:spLocks noGrp="1"/>
          </p:cNvSpPr>
          <p:nvPr>
            <p:ph type="subTitle" idx="1"/>
          </p:nvPr>
        </p:nvSpPr>
        <p:spPr>
          <a:xfrm>
            <a:off x="6096000" y="6316392"/>
            <a:ext cx="6452383" cy="1325415"/>
          </a:xfrm>
        </p:spPr>
        <p:txBody>
          <a:bodyPr/>
          <a:lstStyle/>
          <a:p>
            <a:r>
              <a:rPr lang="en-US" dirty="0"/>
              <a:t>Fantasy Premier League Statistics</a:t>
            </a:r>
          </a:p>
        </p:txBody>
      </p:sp>
    </p:spTree>
    <p:extLst>
      <p:ext uri="{BB962C8B-B14F-4D97-AF65-F5344CB8AC3E}">
        <p14:creationId xmlns:p14="http://schemas.microsoft.com/office/powerpoint/2010/main" val="615324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59C0A-016E-4CBC-9A3E-D4FC33214CF6}"/>
              </a:ext>
            </a:extLst>
          </p:cNvPr>
          <p:cNvSpPr>
            <a:spLocks noGrp="1"/>
          </p:cNvSpPr>
          <p:nvPr>
            <p:ph type="title"/>
          </p:nvPr>
        </p:nvSpPr>
        <p:spPr/>
        <p:txBody>
          <a:bodyPr/>
          <a:lstStyle/>
          <a:p>
            <a:r>
              <a:rPr lang="en-US" dirty="0"/>
              <a:t>FINDINGS CONT.</a:t>
            </a:r>
          </a:p>
        </p:txBody>
      </p:sp>
      <p:sp>
        <p:nvSpPr>
          <p:cNvPr id="3" name="Content Placeholder 2">
            <a:extLst>
              <a:ext uri="{FF2B5EF4-FFF2-40B4-BE49-F238E27FC236}">
                <a16:creationId xmlns:a16="http://schemas.microsoft.com/office/drawing/2014/main" id="{3A7C15B5-E0AA-4722-B559-6661060A4BAD}"/>
              </a:ext>
            </a:extLst>
          </p:cNvPr>
          <p:cNvSpPr>
            <a:spLocks noGrp="1"/>
          </p:cNvSpPr>
          <p:nvPr>
            <p:ph idx="1"/>
          </p:nvPr>
        </p:nvSpPr>
        <p:spPr/>
        <p:txBody>
          <a:bodyPr>
            <a:normAutofit fontScale="55000" lnSpcReduction="20000"/>
          </a:bodyPr>
          <a:lstStyle/>
          <a:p>
            <a:pPr marL="0" indent="0">
              <a:buNone/>
            </a:pPr>
            <a:r>
              <a:rPr lang="en-US" dirty="0"/>
              <a:t> </a:t>
            </a:r>
          </a:p>
          <a:p>
            <a:r>
              <a:rPr lang="en-US" dirty="0"/>
              <a:t>Cheapest players</a:t>
            </a:r>
          </a:p>
          <a:p>
            <a:r>
              <a:rPr lang="en-US" dirty="0"/>
              <a:t>Angel Rangel</a:t>
            </a:r>
          </a:p>
          <a:p>
            <a:r>
              <a:rPr lang="en-US" dirty="0"/>
              <a:t>Adrian </a:t>
            </a:r>
            <a:r>
              <a:rPr lang="en-US" dirty="0" err="1"/>
              <a:t>Mariappa</a:t>
            </a:r>
            <a:endParaRPr lang="en-US" dirty="0"/>
          </a:p>
          <a:p>
            <a:r>
              <a:rPr lang="en-US" dirty="0"/>
              <a:t>Axel </a:t>
            </a:r>
            <a:r>
              <a:rPr lang="en-US" dirty="0" err="1"/>
              <a:t>Tuanzebe</a:t>
            </a:r>
            <a:endParaRPr lang="en-US" dirty="0"/>
          </a:p>
          <a:p>
            <a:r>
              <a:rPr lang="en-US" dirty="0"/>
              <a:t>Matthew Pennington</a:t>
            </a:r>
          </a:p>
          <a:p>
            <a:r>
              <a:rPr lang="en-US" dirty="0"/>
              <a:t>Emiliano Martinez</a:t>
            </a:r>
          </a:p>
          <a:p>
            <a:pPr marL="0" indent="0">
              <a:buNone/>
            </a:pPr>
            <a:r>
              <a:rPr lang="en-US" dirty="0"/>
              <a:t> </a:t>
            </a:r>
          </a:p>
          <a:p>
            <a:r>
              <a:rPr lang="en-US" dirty="0"/>
              <a:t>Players with least points</a:t>
            </a:r>
          </a:p>
          <a:p>
            <a:r>
              <a:rPr lang="en-US" dirty="0"/>
              <a:t>Grant Hanley – 0</a:t>
            </a:r>
          </a:p>
          <a:p>
            <a:r>
              <a:rPr lang="en-US" dirty="0" err="1"/>
              <a:t>Jonjoe</a:t>
            </a:r>
            <a:r>
              <a:rPr lang="en-US" dirty="0"/>
              <a:t> Kenny - 1</a:t>
            </a:r>
          </a:p>
          <a:p>
            <a:r>
              <a:rPr lang="en-US" dirty="0" err="1"/>
              <a:t>Asmir</a:t>
            </a:r>
            <a:r>
              <a:rPr lang="en-US" dirty="0"/>
              <a:t> Begovic - 2</a:t>
            </a:r>
          </a:p>
          <a:p>
            <a:r>
              <a:rPr lang="en-US" dirty="0"/>
              <a:t>Kristoffer </a:t>
            </a:r>
            <a:r>
              <a:rPr lang="en-US" dirty="0" err="1"/>
              <a:t>Nordfeldt</a:t>
            </a:r>
            <a:r>
              <a:rPr lang="en-US" dirty="0"/>
              <a:t> - 3</a:t>
            </a:r>
          </a:p>
          <a:p>
            <a:r>
              <a:rPr lang="en-US" dirty="0"/>
              <a:t>Brad Smith – 4</a:t>
            </a:r>
          </a:p>
          <a:p>
            <a:endParaRPr lang="en-US" dirty="0"/>
          </a:p>
        </p:txBody>
      </p:sp>
      <p:pic>
        <p:nvPicPr>
          <p:cNvPr id="4" name="Picture 3">
            <a:extLst>
              <a:ext uri="{FF2B5EF4-FFF2-40B4-BE49-F238E27FC236}">
                <a16:creationId xmlns:a16="http://schemas.microsoft.com/office/drawing/2014/main" id="{4ACCED4C-971C-4A2C-BF21-AD0D6DAF8A58}"/>
              </a:ext>
            </a:extLst>
          </p:cNvPr>
          <p:cNvPicPr>
            <a:picLocks noChangeAspect="1"/>
          </p:cNvPicPr>
          <p:nvPr/>
        </p:nvPicPr>
        <p:blipFill rotWithShape="1">
          <a:blip r:embed="rId2"/>
          <a:srcRect t="26609" r="54654" b="54874"/>
          <a:stretch/>
        </p:blipFill>
        <p:spPr>
          <a:xfrm>
            <a:off x="4403187" y="3204259"/>
            <a:ext cx="7611964" cy="1747569"/>
          </a:xfrm>
          <a:prstGeom prst="rect">
            <a:avLst/>
          </a:prstGeom>
        </p:spPr>
      </p:pic>
    </p:spTree>
    <p:extLst>
      <p:ext uri="{BB962C8B-B14F-4D97-AF65-F5344CB8AC3E}">
        <p14:creationId xmlns:p14="http://schemas.microsoft.com/office/powerpoint/2010/main" val="15023967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B3E21-D3F4-4081-A4D8-6FB22728E15C}"/>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314E35AA-0C5A-42E8-8172-97B09F272A1D}"/>
              </a:ext>
            </a:extLst>
          </p:cNvPr>
          <p:cNvSpPr>
            <a:spLocks noGrp="1"/>
          </p:cNvSpPr>
          <p:nvPr>
            <p:ph idx="1"/>
          </p:nvPr>
        </p:nvSpPr>
        <p:spPr/>
        <p:txBody>
          <a:bodyPr/>
          <a:lstStyle/>
          <a:p>
            <a:r>
              <a:rPr lang="en-US" dirty="0"/>
              <a:t>In conclusion, the more valuable a player is the more he would provide, Except for Dele Alli and Eden Hazard who aren’t in the top 5 most expensive and have more points.</a:t>
            </a:r>
          </a:p>
          <a:p>
            <a:r>
              <a:rPr lang="en-US" dirty="0"/>
              <a:t>Q: Does the value of a soccer player determine the amount of points the player receives each week?</a:t>
            </a:r>
          </a:p>
          <a:p>
            <a:r>
              <a:rPr lang="en-US" dirty="0"/>
              <a:t>A: No.</a:t>
            </a:r>
          </a:p>
          <a:p>
            <a:endParaRPr lang="en-US" dirty="0"/>
          </a:p>
        </p:txBody>
      </p:sp>
    </p:spTree>
    <p:extLst>
      <p:ext uri="{BB962C8B-B14F-4D97-AF65-F5344CB8AC3E}">
        <p14:creationId xmlns:p14="http://schemas.microsoft.com/office/powerpoint/2010/main" val="425288274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03FB0-8E95-4495-82BB-9A6C76DDEF78}"/>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F740967E-9404-4B4C-97F5-E37325B504F3}"/>
              </a:ext>
            </a:extLst>
          </p:cNvPr>
          <p:cNvSpPr>
            <a:spLocks noGrp="1"/>
          </p:cNvSpPr>
          <p:nvPr>
            <p:ph idx="1"/>
          </p:nvPr>
        </p:nvSpPr>
        <p:spPr/>
        <p:txBody>
          <a:bodyPr/>
          <a:lstStyle/>
          <a:p>
            <a:r>
              <a:rPr lang="en-US" dirty="0"/>
              <a:t>QUESTION: Does the value of a soccer player determine the amount of point the player receives each week?</a:t>
            </a:r>
          </a:p>
          <a:p>
            <a:pPr marL="0" indent="0">
              <a:buNone/>
            </a:pPr>
            <a:r>
              <a:rPr lang="en-US" dirty="0"/>
              <a:t>In this project we’ll be discussing if the FPL (fantasy premier league) value of a Soccer player can determine the amount of points the player receives each week.</a:t>
            </a:r>
          </a:p>
          <a:p>
            <a:endParaRPr lang="en-US" dirty="0"/>
          </a:p>
        </p:txBody>
      </p:sp>
    </p:spTree>
    <p:extLst>
      <p:ext uri="{BB962C8B-B14F-4D97-AF65-F5344CB8AC3E}">
        <p14:creationId xmlns:p14="http://schemas.microsoft.com/office/powerpoint/2010/main" val="162388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8A1B5-2B27-461D-8095-1C0F3458E4C4}"/>
              </a:ext>
            </a:extLst>
          </p:cNvPr>
          <p:cNvSpPr>
            <a:spLocks noGrp="1"/>
          </p:cNvSpPr>
          <p:nvPr>
            <p:ph type="title"/>
          </p:nvPr>
        </p:nvSpPr>
        <p:spPr/>
        <p:txBody>
          <a:bodyPr/>
          <a:lstStyle/>
          <a:p>
            <a:r>
              <a:rPr lang="en-US" dirty="0"/>
              <a:t>DATA</a:t>
            </a:r>
          </a:p>
        </p:txBody>
      </p:sp>
      <p:sp>
        <p:nvSpPr>
          <p:cNvPr id="3" name="Content Placeholder 2">
            <a:extLst>
              <a:ext uri="{FF2B5EF4-FFF2-40B4-BE49-F238E27FC236}">
                <a16:creationId xmlns:a16="http://schemas.microsoft.com/office/drawing/2014/main" id="{F9FBC2E6-39F5-4464-A2ED-7BC1EE13C7DA}"/>
              </a:ext>
            </a:extLst>
          </p:cNvPr>
          <p:cNvSpPr>
            <a:spLocks noGrp="1"/>
          </p:cNvSpPr>
          <p:nvPr>
            <p:ph idx="1"/>
          </p:nvPr>
        </p:nvSpPr>
        <p:spPr/>
        <p:txBody>
          <a:bodyPr/>
          <a:lstStyle/>
          <a:p>
            <a:r>
              <a:rPr lang="en-US" dirty="0"/>
              <a:t>From Kaggle.com</a:t>
            </a:r>
          </a:p>
          <a:p>
            <a:r>
              <a:rPr lang="en-US" dirty="0"/>
              <a:t>34KB</a:t>
            </a:r>
          </a:p>
        </p:txBody>
      </p:sp>
    </p:spTree>
    <p:extLst>
      <p:ext uri="{BB962C8B-B14F-4D97-AF65-F5344CB8AC3E}">
        <p14:creationId xmlns:p14="http://schemas.microsoft.com/office/powerpoint/2010/main" val="24787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41FF8-DE6D-42A1-8955-B9A7557876AB}"/>
              </a:ext>
            </a:extLst>
          </p:cNvPr>
          <p:cNvSpPr>
            <a:spLocks noGrp="1"/>
          </p:cNvSpPr>
          <p:nvPr>
            <p:ph type="title"/>
          </p:nvPr>
        </p:nvSpPr>
        <p:spPr/>
        <p:txBody>
          <a:bodyPr/>
          <a:lstStyle/>
          <a:p>
            <a:r>
              <a:rPr lang="en-US" dirty="0"/>
              <a:t>DATA OVERVIEW</a:t>
            </a:r>
          </a:p>
        </p:txBody>
      </p:sp>
      <p:sp>
        <p:nvSpPr>
          <p:cNvPr id="3" name="Content Placeholder 2">
            <a:extLst>
              <a:ext uri="{FF2B5EF4-FFF2-40B4-BE49-F238E27FC236}">
                <a16:creationId xmlns:a16="http://schemas.microsoft.com/office/drawing/2014/main" id="{FB5E4180-52FD-4410-869A-80830D2A138B}"/>
              </a:ext>
            </a:extLst>
          </p:cNvPr>
          <p:cNvSpPr>
            <a:spLocks noGrp="1"/>
          </p:cNvSpPr>
          <p:nvPr>
            <p:ph idx="1"/>
          </p:nvPr>
        </p:nvSpPr>
        <p:spPr/>
        <p:txBody>
          <a:bodyPr/>
          <a:lstStyle/>
          <a:p>
            <a:r>
              <a:rPr lang="en-US" dirty="0"/>
              <a:t>This data is about Premier League players in England, and Wales. In this dataset we have the Name of the players, the club they play for, there age, there position, the players real time market value, there FPL value, there FPL selection rate, which is the rate at which other users select these players, also there’s the FPL points that is the amount of points they earn in a week depending on how they play that week. And lastly we have the players nationality.</a:t>
            </a:r>
          </a:p>
          <a:p>
            <a:endParaRPr lang="en-US" dirty="0"/>
          </a:p>
        </p:txBody>
      </p:sp>
    </p:spTree>
    <p:extLst>
      <p:ext uri="{BB962C8B-B14F-4D97-AF65-F5344CB8AC3E}">
        <p14:creationId xmlns:p14="http://schemas.microsoft.com/office/powerpoint/2010/main" val="143676968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27F18-91D7-4050-AD39-B954F17B03F8}"/>
              </a:ext>
            </a:extLst>
          </p:cNvPr>
          <p:cNvSpPr>
            <a:spLocks noGrp="1"/>
          </p:cNvSpPr>
          <p:nvPr>
            <p:ph type="title"/>
          </p:nvPr>
        </p:nvSpPr>
        <p:spPr/>
        <p:txBody>
          <a:bodyPr/>
          <a:lstStyle/>
          <a:p>
            <a:r>
              <a:rPr lang="en-US" dirty="0"/>
              <a:t>DATA</a:t>
            </a:r>
          </a:p>
        </p:txBody>
      </p:sp>
      <p:pic>
        <p:nvPicPr>
          <p:cNvPr id="4" name="Content Placeholder 3">
            <a:extLst>
              <a:ext uri="{FF2B5EF4-FFF2-40B4-BE49-F238E27FC236}">
                <a16:creationId xmlns:a16="http://schemas.microsoft.com/office/drawing/2014/main" id="{B2F942CC-86BF-4164-AC81-2377A48B708E}"/>
              </a:ext>
            </a:extLst>
          </p:cNvPr>
          <p:cNvPicPr>
            <a:picLocks noGrp="1" noChangeAspect="1"/>
          </p:cNvPicPr>
          <p:nvPr>
            <p:ph idx="1"/>
          </p:nvPr>
        </p:nvPicPr>
        <p:blipFill rotWithShape="1">
          <a:blip r:embed="rId2"/>
          <a:srcRect t="4450" r="2249" b="3612"/>
          <a:stretch/>
        </p:blipFill>
        <p:spPr>
          <a:xfrm>
            <a:off x="530805" y="1394378"/>
            <a:ext cx="10822995" cy="5463622"/>
          </a:xfrm>
          <a:prstGeom prst="rect">
            <a:avLst/>
          </a:prstGeom>
        </p:spPr>
      </p:pic>
    </p:spTree>
    <p:extLst>
      <p:ext uri="{BB962C8B-B14F-4D97-AF65-F5344CB8AC3E}">
        <p14:creationId xmlns:p14="http://schemas.microsoft.com/office/powerpoint/2010/main" val="246923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C07AD-D0B2-41AC-BDC5-2941AE4806AD}"/>
              </a:ext>
            </a:extLst>
          </p:cNvPr>
          <p:cNvSpPr>
            <a:spLocks noGrp="1"/>
          </p:cNvSpPr>
          <p:nvPr>
            <p:ph type="title"/>
          </p:nvPr>
        </p:nvSpPr>
        <p:spPr/>
        <p:txBody>
          <a:bodyPr/>
          <a:lstStyle/>
          <a:p>
            <a:r>
              <a:rPr lang="en-US" dirty="0"/>
              <a:t>DATA CONT.</a:t>
            </a:r>
          </a:p>
        </p:txBody>
      </p:sp>
      <mc:AlternateContent xmlns:mc="http://schemas.openxmlformats.org/markup-compatibility/2006">
        <mc:Choice xmlns:cx1="http://schemas.microsoft.com/office/drawing/2015/9/8/chartex" Requires="cx1">
          <p:graphicFrame>
            <p:nvGraphicFramePr>
              <p:cNvPr id="4" name="Content Placeholder 3">
                <a:extLst>
                  <a:ext uri="{FF2B5EF4-FFF2-40B4-BE49-F238E27FC236}">
                    <a16:creationId xmlns:a16="http://schemas.microsoft.com/office/drawing/2014/main" id="{88909AAE-DB7E-4744-83C5-8359F0D971ED}"/>
                  </a:ext>
                </a:extLst>
              </p:cNvPr>
              <p:cNvGraphicFramePr>
                <a:graphicFrameLocks noGrp="1"/>
              </p:cNvGraphicFramePr>
              <p:nvPr>
                <p:ph idx="1"/>
                <p:extLst>
                  <p:ext uri="{D42A27DB-BD31-4B8C-83A1-F6EECF244321}">
                    <p14:modId xmlns:p14="http://schemas.microsoft.com/office/powerpoint/2010/main" val="579608082"/>
                  </p:ext>
                </p:extLst>
              </p:nvPr>
            </p:nvGraphicFramePr>
            <p:xfrm>
              <a:off x="838200" y="1825625"/>
              <a:ext cx="10515600" cy="4351338"/>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4" name="Content Placeholder 3">
                <a:extLst>
                  <a:ext uri="{FF2B5EF4-FFF2-40B4-BE49-F238E27FC236}">
                    <a16:creationId xmlns:a16="http://schemas.microsoft.com/office/drawing/2014/main" id="{88909AAE-DB7E-4744-83C5-8359F0D971ED}"/>
                  </a:ext>
                </a:extLst>
              </p:cNvPr>
              <p:cNvPicPr>
                <a:picLocks noGrp="1" noRot="1" noChangeAspect="1" noMove="1" noResize="1" noEditPoints="1" noAdjustHandles="1" noChangeArrowheads="1" noChangeShapeType="1"/>
              </p:cNvPicPr>
              <p:nvPr/>
            </p:nvPicPr>
            <p:blipFill>
              <a:blip r:embed="rId3"/>
              <a:stretch>
                <a:fillRect/>
              </a:stretch>
            </p:blipFill>
            <p:spPr>
              <a:xfrm>
                <a:off x="838200" y="1825625"/>
                <a:ext cx="10515600" cy="4351338"/>
              </a:xfrm>
              <a:prstGeom prst="rect">
                <a:avLst/>
              </a:prstGeom>
            </p:spPr>
          </p:pic>
        </mc:Fallback>
      </mc:AlternateContent>
    </p:spTree>
    <p:extLst>
      <p:ext uri="{BB962C8B-B14F-4D97-AF65-F5344CB8AC3E}">
        <p14:creationId xmlns:p14="http://schemas.microsoft.com/office/powerpoint/2010/main" val="400680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7B828-FB2E-42CB-BA1B-6F55D7DF91EC}"/>
              </a:ext>
            </a:extLst>
          </p:cNvPr>
          <p:cNvSpPr>
            <a:spLocks noGrp="1"/>
          </p:cNvSpPr>
          <p:nvPr>
            <p:ph type="title"/>
          </p:nvPr>
        </p:nvSpPr>
        <p:spPr/>
        <p:txBody>
          <a:bodyPr/>
          <a:lstStyle/>
          <a:p>
            <a:r>
              <a:rPr lang="en-US" dirty="0"/>
              <a:t>PROBLEMS WITH THIS DATA</a:t>
            </a:r>
          </a:p>
        </p:txBody>
      </p:sp>
      <p:sp>
        <p:nvSpPr>
          <p:cNvPr id="3" name="Content Placeholder 2">
            <a:extLst>
              <a:ext uri="{FF2B5EF4-FFF2-40B4-BE49-F238E27FC236}">
                <a16:creationId xmlns:a16="http://schemas.microsoft.com/office/drawing/2014/main" id="{5E096DEE-FAF0-4869-9D4B-BB092B727320}"/>
              </a:ext>
            </a:extLst>
          </p:cNvPr>
          <p:cNvSpPr>
            <a:spLocks noGrp="1"/>
          </p:cNvSpPr>
          <p:nvPr>
            <p:ph idx="1"/>
          </p:nvPr>
        </p:nvSpPr>
        <p:spPr/>
        <p:txBody>
          <a:bodyPr>
            <a:normAutofit fontScale="85000" lnSpcReduction="20000"/>
          </a:bodyPr>
          <a:lstStyle/>
          <a:p>
            <a:r>
              <a:rPr lang="en-US" dirty="0"/>
              <a:t>This data came with errors like most datasets. I had to replace + with “ “ yes, with an empty space. For example Manchester United came in as </a:t>
            </a:r>
            <a:r>
              <a:rPr lang="en-US" dirty="0" err="1"/>
              <a:t>Manchester+United</a:t>
            </a:r>
            <a:r>
              <a:rPr lang="en-US" dirty="0"/>
              <a:t> so I had to replace it with one space.</a:t>
            </a:r>
          </a:p>
          <a:p>
            <a:r>
              <a:rPr lang="en-US" dirty="0"/>
              <a:t>Furthermore, the titles of each column were in lower case so I capitalized the first letter of each title.</a:t>
            </a:r>
          </a:p>
          <a:p>
            <a:r>
              <a:rPr lang="en-US" dirty="0"/>
              <a:t>In the market value column I formatted it to have $ in it.</a:t>
            </a:r>
          </a:p>
          <a:p>
            <a:r>
              <a:rPr lang="en-US" dirty="0" err="1"/>
              <a:t>N’golo</a:t>
            </a:r>
            <a:r>
              <a:rPr lang="en-US" dirty="0"/>
              <a:t> </a:t>
            </a:r>
            <a:r>
              <a:rPr lang="en-US" dirty="0" err="1"/>
              <a:t>Kante’s</a:t>
            </a:r>
            <a:r>
              <a:rPr lang="en-US" dirty="0"/>
              <a:t> name came up as N%27golo so I replaced the N%27 with N’.</a:t>
            </a:r>
          </a:p>
          <a:p>
            <a:r>
              <a:rPr lang="en-US" dirty="0"/>
              <a:t>Also, I replaced Marko </a:t>
            </a:r>
            <a:r>
              <a:rPr lang="en-US" dirty="0" err="1"/>
              <a:t>ArnautoviÃ„â</a:t>
            </a:r>
            <a:r>
              <a:rPr lang="en-US" dirty="0"/>
              <a:t>€¡ with Marko </a:t>
            </a:r>
            <a:r>
              <a:rPr lang="en-US" dirty="0" err="1"/>
              <a:t>Arnautović</a:t>
            </a:r>
            <a:endParaRPr lang="en-US" dirty="0"/>
          </a:p>
          <a:p>
            <a:r>
              <a:rPr lang="en-US" dirty="0"/>
              <a:t>Same applies for </a:t>
            </a:r>
            <a:r>
              <a:rPr lang="en-US" dirty="0" err="1"/>
              <a:t>Bojan</a:t>
            </a:r>
            <a:r>
              <a:rPr lang="en-US" dirty="0"/>
              <a:t> </a:t>
            </a:r>
            <a:r>
              <a:rPr lang="en-US" dirty="0" err="1"/>
              <a:t>KrkiÃ„â</a:t>
            </a:r>
            <a:r>
              <a:rPr lang="en-US" dirty="0"/>
              <a:t>€¡ with </a:t>
            </a:r>
            <a:r>
              <a:rPr lang="en-US" dirty="0" err="1"/>
              <a:t>Bojan</a:t>
            </a:r>
            <a:r>
              <a:rPr lang="en-US" dirty="0"/>
              <a:t> </a:t>
            </a:r>
            <a:r>
              <a:rPr lang="en-US" dirty="0" err="1"/>
              <a:t>Krkić</a:t>
            </a:r>
            <a:endParaRPr lang="en-US" dirty="0"/>
          </a:p>
          <a:p>
            <a:r>
              <a:rPr lang="en-US" dirty="0"/>
              <a:t>Ã…</a:t>
            </a:r>
            <a:r>
              <a:rPr lang="en-US" dirty="0" err="1"/>
              <a:t>Âukasz</a:t>
            </a:r>
            <a:r>
              <a:rPr lang="en-US" dirty="0"/>
              <a:t> </a:t>
            </a:r>
            <a:r>
              <a:rPr lang="en-US" dirty="0" err="1"/>
              <a:t>FabiaÃ</a:t>
            </a:r>
            <a:r>
              <a:rPr lang="en-US" dirty="0"/>
              <a:t>…</a:t>
            </a:r>
            <a:r>
              <a:rPr lang="en-US" dirty="0" err="1"/>
              <a:t>â€žski</a:t>
            </a:r>
            <a:r>
              <a:rPr lang="en-US" dirty="0"/>
              <a:t> replaced with </a:t>
            </a:r>
            <a:r>
              <a:rPr lang="en-US" dirty="0" err="1"/>
              <a:t>Łukasz</a:t>
            </a:r>
            <a:r>
              <a:rPr lang="en-US" dirty="0"/>
              <a:t> </a:t>
            </a:r>
            <a:r>
              <a:rPr lang="en-US" dirty="0" err="1"/>
              <a:t>Fabiański</a:t>
            </a:r>
            <a:r>
              <a:rPr lang="en-US" dirty="0"/>
              <a:t>	</a:t>
            </a:r>
          </a:p>
          <a:p>
            <a:r>
              <a:rPr lang="en-US" dirty="0" err="1"/>
              <a:t>Ãƒâ</a:t>
            </a:r>
            <a:r>
              <a:rPr lang="en-US" dirty="0"/>
              <a:t>€°</a:t>
            </a:r>
            <a:r>
              <a:rPr lang="en-US" dirty="0" err="1"/>
              <a:t>tienne</a:t>
            </a:r>
            <a:r>
              <a:rPr lang="en-US" dirty="0"/>
              <a:t> </a:t>
            </a:r>
            <a:r>
              <a:rPr lang="en-US" dirty="0" err="1"/>
              <a:t>Capoue</a:t>
            </a:r>
            <a:r>
              <a:rPr lang="en-US" dirty="0"/>
              <a:t> replaced with Étienne </a:t>
            </a:r>
            <a:r>
              <a:rPr lang="en-US" dirty="0" err="1"/>
              <a:t>Capoue</a:t>
            </a:r>
            <a:endParaRPr lang="en-US" dirty="0"/>
          </a:p>
          <a:p>
            <a:r>
              <a:rPr lang="en-US" dirty="0" err="1"/>
              <a:t>YounÃƒÂ¨s</a:t>
            </a:r>
            <a:r>
              <a:rPr lang="en-US" dirty="0"/>
              <a:t> </a:t>
            </a:r>
            <a:r>
              <a:rPr lang="en-US" dirty="0" err="1"/>
              <a:t>Kaboul</a:t>
            </a:r>
            <a:r>
              <a:rPr lang="en-US" dirty="0"/>
              <a:t> replaced with </a:t>
            </a:r>
            <a:r>
              <a:rPr lang="en-US" dirty="0" err="1"/>
              <a:t>Younès</a:t>
            </a:r>
            <a:r>
              <a:rPr lang="en-US" dirty="0"/>
              <a:t> </a:t>
            </a:r>
            <a:r>
              <a:rPr lang="en-US" dirty="0" err="1"/>
              <a:t>Kaboul</a:t>
            </a:r>
            <a:endParaRPr lang="en-US" dirty="0"/>
          </a:p>
          <a:p>
            <a:endParaRPr lang="en-US" dirty="0"/>
          </a:p>
        </p:txBody>
      </p:sp>
    </p:spTree>
    <p:extLst>
      <p:ext uri="{BB962C8B-B14F-4D97-AF65-F5344CB8AC3E}">
        <p14:creationId xmlns:p14="http://schemas.microsoft.com/office/powerpoint/2010/main" val="1411993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76A95-DE7B-485E-BBC4-A62D76F1D24C}"/>
              </a:ext>
            </a:extLst>
          </p:cNvPr>
          <p:cNvSpPr>
            <a:spLocks noGrp="1"/>
          </p:cNvSpPr>
          <p:nvPr>
            <p:ph type="title"/>
          </p:nvPr>
        </p:nvSpPr>
        <p:spPr/>
        <p:txBody>
          <a:bodyPr/>
          <a:lstStyle/>
          <a:p>
            <a:r>
              <a:rPr lang="en-US" dirty="0"/>
              <a:t>DATA ANALYSIS TECHNIQUES</a:t>
            </a:r>
          </a:p>
        </p:txBody>
      </p:sp>
      <p:sp>
        <p:nvSpPr>
          <p:cNvPr id="3" name="Content Placeholder 2">
            <a:extLst>
              <a:ext uri="{FF2B5EF4-FFF2-40B4-BE49-F238E27FC236}">
                <a16:creationId xmlns:a16="http://schemas.microsoft.com/office/drawing/2014/main" id="{C7044016-16CC-4800-B9F5-2B35BC23CB0D}"/>
              </a:ext>
            </a:extLst>
          </p:cNvPr>
          <p:cNvSpPr>
            <a:spLocks noGrp="1"/>
          </p:cNvSpPr>
          <p:nvPr>
            <p:ph idx="1"/>
          </p:nvPr>
        </p:nvSpPr>
        <p:spPr/>
        <p:txBody>
          <a:bodyPr/>
          <a:lstStyle/>
          <a:p>
            <a:r>
              <a:rPr lang="en-US" dirty="0"/>
              <a:t>Does the value of a soccer player determine the amount of point the player receives each week?</a:t>
            </a:r>
          </a:p>
          <a:p>
            <a:r>
              <a:rPr lang="en-US" dirty="0"/>
              <a:t>First, to determine the answer to this, a table needs to be created to sort this data out</a:t>
            </a:r>
          </a:p>
          <a:p>
            <a:r>
              <a:rPr lang="en-US" dirty="0"/>
              <a:t>Secondly, we need to sort the FPL value from largest to smallest, then determine the top 5 most expensive players then do the same for the Smallest to largest then determine the top 5 cheapest players then compare all the variables to FPL points to answer the question</a:t>
            </a:r>
          </a:p>
        </p:txBody>
      </p:sp>
    </p:spTree>
    <p:extLst>
      <p:ext uri="{BB962C8B-B14F-4D97-AF65-F5344CB8AC3E}">
        <p14:creationId xmlns:p14="http://schemas.microsoft.com/office/powerpoint/2010/main" val="204456252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8BFB-9E92-4E3F-8214-04866AE52E4D}"/>
              </a:ext>
            </a:extLst>
          </p:cNvPr>
          <p:cNvSpPr>
            <a:spLocks noGrp="1"/>
          </p:cNvSpPr>
          <p:nvPr>
            <p:ph type="title"/>
          </p:nvPr>
        </p:nvSpPr>
        <p:spPr/>
        <p:txBody>
          <a:bodyPr/>
          <a:lstStyle/>
          <a:p>
            <a:r>
              <a:rPr lang="en-US" dirty="0"/>
              <a:t>FINDINGS</a:t>
            </a:r>
          </a:p>
        </p:txBody>
      </p:sp>
      <p:sp>
        <p:nvSpPr>
          <p:cNvPr id="3" name="Content Placeholder 2">
            <a:extLst>
              <a:ext uri="{FF2B5EF4-FFF2-40B4-BE49-F238E27FC236}">
                <a16:creationId xmlns:a16="http://schemas.microsoft.com/office/drawing/2014/main" id="{5F8397AF-7E55-46F1-88DC-640825648187}"/>
              </a:ext>
            </a:extLst>
          </p:cNvPr>
          <p:cNvSpPr>
            <a:spLocks noGrp="1"/>
          </p:cNvSpPr>
          <p:nvPr>
            <p:ph idx="1"/>
          </p:nvPr>
        </p:nvSpPr>
        <p:spPr/>
        <p:txBody>
          <a:bodyPr>
            <a:normAutofit fontScale="62500" lnSpcReduction="20000"/>
          </a:bodyPr>
          <a:lstStyle/>
          <a:p>
            <a:r>
              <a:rPr lang="en-US" dirty="0"/>
              <a:t>The top 5 most expensive players are:</a:t>
            </a:r>
          </a:p>
          <a:p>
            <a:r>
              <a:rPr lang="en-US" dirty="0"/>
              <a:t>Harry Kane - 224</a:t>
            </a:r>
          </a:p>
          <a:p>
            <a:r>
              <a:rPr lang="en-US" dirty="0"/>
              <a:t>Alexis Sanchez - 264</a:t>
            </a:r>
          </a:p>
          <a:p>
            <a:r>
              <a:rPr lang="en-US" dirty="0"/>
              <a:t>Sergio Aguero - 175</a:t>
            </a:r>
          </a:p>
          <a:p>
            <a:r>
              <a:rPr lang="en-US" dirty="0" err="1"/>
              <a:t>Romelu</a:t>
            </a:r>
            <a:r>
              <a:rPr lang="en-US" dirty="0"/>
              <a:t> Lukaku - 221</a:t>
            </a:r>
          </a:p>
          <a:p>
            <a:r>
              <a:rPr lang="en-US" dirty="0"/>
              <a:t>Alexander </a:t>
            </a:r>
            <a:r>
              <a:rPr lang="en-US" dirty="0" err="1"/>
              <a:t>Lacazette</a:t>
            </a:r>
            <a:r>
              <a:rPr lang="en-US" dirty="0"/>
              <a:t> - 224</a:t>
            </a:r>
          </a:p>
          <a:p>
            <a:pPr marL="0" indent="0">
              <a:buNone/>
            </a:pPr>
            <a:r>
              <a:rPr lang="en-US" dirty="0"/>
              <a:t> </a:t>
            </a:r>
          </a:p>
          <a:p>
            <a:r>
              <a:rPr lang="en-US" dirty="0"/>
              <a:t>Top 5 players with the most points</a:t>
            </a:r>
          </a:p>
          <a:p>
            <a:r>
              <a:rPr lang="en-US" dirty="0"/>
              <a:t>Alexis Sanchez - 264</a:t>
            </a:r>
          </a:p>
          <a:p>
            <a:r>
              <a:rPr lang="en-US" dirty="0"/>
              <a:t>Dele Alli - 225</a:t>
            </a:r>
          </a:p>
          <a:p>
            <a:r>
              <a:rPr lang="en-US" dirty="0"/>
              <a:t>Harry Kane - 224</a:t>
            </a:r>
          </a:p>
          <a:p>
            <a:r>
              <a:rPr lang="en-US" dirty="0"/>
              <a:t>Eden Hazard - 224</a:t>
            </a:r>
          </a:p>
          <a:p>
            <a:r>
              <a:rPr lang="en-US" dirty="0" err="1"/>
              <a:t>Romelu</a:t>
            </a:r>
            <a:r>
              <a:rPr lang="en-US" dirty="0"/>
              <a:t> Lukaku – 221</a:t>
            </a:r>
          </a:p>
          <a:p>
            <a:pPr marL="0" indent="0">
              <a:buNone/>
            </a:pPr>
            <a:endParaRPr lang="en-US" dirty="0"/>
          </a:p>
        </p:txBody>
      </p:sp>
      <p:pic>
        <p:nvPicPr>
          <p:cNvPr id="4" name="Picture 3">
            <a:extLst>
              <a:ext uri="{FF2B5EF4-FFF2-40B4-BE49-F238E27FC236}">
                <a16:creationId xmlns:a16="http://schemas.microsoft.com/office/drawing/2014/main" id="{72A356EF-9FC7-42D7-8032-EFD09989EA09}"/>
              </a:ext>
            </a:extLst>
          </p:cNvPr>
          <p:cNvPicPr>
            <a:picLocks noChangeAspect="1"/>
          </p:cNvPicPr>
          <p:nvPr/>
        </p:nvPicPr>
        <p:blipFill rotWithShape="1">
          <a:blip r:embed="rId2"/>
          <a:srcRect l="1154" t="26522" r="50615" b="53766"/>
          <a:stretch/>
        </p:blipFill>
        <p:spPr>
          <a:xfrm>
            <a:off x="4445390" y="1994412"/>
            <a:ext cx="5880295" cy="1325563"/>
          </a:xfrm>
          <a:prstGeom prst="rect">
            <a:avLst/>
          </a:prstGeom>
        </p:spPr>
      </p:pic>
      <p:pic>
        <p:nvPicPr>
          <p:cNvPr id="5" name="Picture 4">
            <a:extLst>
              <a:ext uri="{FF2B5EF4-FFF2-40B4-BE49-F238E27FC236}">
                <a16:creationId xmlns:a16="http://schemas.microsoft.com/office/drawing/2014/main" id="{BAF2BF30-11E4-4F7E-B8C7-5E127E7718D9}"/>
              </a:ext>
            </a:extLst>
          </p:cNvPr>
          <p:cNvPicPr>
            <a:picLocks noChangeAspect="1"/>
          </p:cNvPicPr>
          <p:nvPr/>
        </p:nvPicPr>
        <p:blipFill rotWithShape="1">
          <a:blip r:embed="rId3"/>
          <a:srcRect t="29071" r="67231" b="54259"/>
          <a:stretch/>
        </p:blipFill>
        <p:spPr>
          <a:xfrm>
            <a:off x="4445390" y="4315581"/>
            <a:ext cx="3995225" cy="1156752"/>
          </a:xfrm>
          <a:prstGeom prst="rect">
            <a:avLst/>
          </a:prstGeom>
        </p:spPr>
      </p:pic>
    </p:spTree>
    <p:extLst>
      <p:ext uri="{BB962C8B-B14F-4D97-AF65-F5344CB8AC3E}">
        <p14:creationId xmlns:p14="http://schemas.microsoft.com/office/powerpoint/2010/main" val="3119364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496</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Arizonna Moghalu Data Analysis</vt:lpstr>
      <vt:lpstr>PROJECT OVERVIEW</vt:lpstr>
      <vt:lpstr>DATA</vt:lpstr>
      <vt:lpstr>DATA OVERVIEW</vt:lpstr>
      <vt:lpstr>DATA</vt:lpstr>
      <vt:lpstr>DATA CONT.</vt:lpstr>
      <vt:lpstr>PROBLEMS WITH THIS DATA</vt:lpstr>
      <vt:lpstr>DATA ANALYSIS TECHNIQUES</vt:lpstr>
      <vt:lpstr>FINDINGS</vt:lpstr>
      <vt:lpstr>FINDINGS CONT.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Arizonna Moghalu Data Analysis</dc:title>
  <dc:creator>Arizonna Moghalu</dc:creator>
  <cp:lastModifiedBy>Arizonna Moghalu</cp:lastModifiedBy>
  <cp:revision>8</cp:revision>
  <dcterms:created xsi:type="dcterms:W3CDTF">2018-12-02T23:49:17Z</dcterms:created>
  <dcterms:modified xsi:type="dcterms:W3CDTF">2018-12-09T21:54:53Z</dcterms:modified>
</cp:coreProperties>
</file>