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21" autoAdjust="0"/>
    <p:restoredTop sz="94660"/>
  </p:normalViewPr>
  <p:slideViewPr>
    <p:cSldViewPr snapToGrid="0">
      <p:cViewPr>
        <p:scale>
          <a:sx n="100" d="100"/>
          <a:sy n="100" d="100"/>
        </p:scale>
        <p:origin x="144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781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8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8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54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2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7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9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7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9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CDAC472-0745-467C-A61C-78487A271705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9BCD6E-52E8-49FA-9E8F-088B1B46028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31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NFL Quarterbacks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HUNTER king</a:t>
            </a:r>
          </a:p>
        </p:txBody>
      </p:sp>
    </p:spTree>
    <p:extLst>
      <p:ext uri="{BB962C8B-B14F-4D97-AF65-F5344CB8AC3E}">
        <p14:creationId xmlns:p14="http://schemas.microsoft.com/office/powerpoint/2010/main" val="319199348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35404-A25D-4340-9533-4909D2DE8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8290D-B4AA-7340-A6E4-53DC0F1E3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Attempt to match every game with their opponent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Who had the best season?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Of regular starters, who had the worst season?</a:t>
            </a:r>
          </a:p>
        </p:txBody>
      </p:sp>
    </p:spTree>
    <p:extLst>
      <p:ext uri="{BB962C8B-B14F-4D97-AF65-F5344CB8AC3E}">
        <p14:creationId xmlns:p14="http://schemas.microsoft.com/office/powerpoint/2010/main" val="9123585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72696-5BBC-E343-8437-7ACE7C87A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C8E7E-A871-8845-9878-1E11F269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problems were found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was usable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576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530C9-C077-AB4E-8A13-1E9DF544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0C460-343C-2F43-862E-7238C6309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Thank you for your time!</a:t>
            </a:r>
          </a:p>
        </p:txBody>
      </p:sp>
    </p:spTree>
    <p:extLst>
      <p:ext uri="{BB962C8B-B14F-4D97-AF65-F5344CB8AC3E}">
        <p14:creationId xmlns:p14="http://schemas.microsoft.com/office/powerpoint/2010/main" val="15794326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Quarterbacks in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845734"/>
            <a:ext cx="1042416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makes a quarterback “elite”?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Why are these statistics important?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729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NFL Quarterback Stats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Statistics originally gathered from Espn.com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Secondary source Kaggle.com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40.2 KB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File Type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CSV file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Converted to Microsoft Excel Worksheet file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Info on the entire 2016 regular season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8455 unique records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726948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0494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Dataset-Fields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Quarterback</a:t>
            </a:r>
            <a:r>
              <a:rPr lang="en-US" dirty="0"/>
              <a:t>-The player represented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Yards</a:t>
            </a:r>
            <a:r>
              <a:rPr lang="en-US" dirty="0"/>
              <a:t>- Total yards gained throughout the game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Longest Gain</a:t>
            </a:r>
            <a:r>
              <a:rPr lang="en-US" dirty="0"/>
              <a:t>-Longest pass of the game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Total Points</a:t>
            </a:r>
            <a:r>
              <a:rPr lang="en-US" dirty="0"/>
              <a:t>- Points scored in the game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Location</a:t>
            </a:r>
            <a:r>
              <a:rPr lang="en-US" dirty="0"/>
              <a:t>- Home or away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05021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DE3B93A-6105-4E0D-ABE7-1711117A8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6" y="642257"/>
            <a:ext cx="3417677" cy="5226837"/>
          </a:xfrm>
        </p:spPr>
        <p:txBody>
          <a:bodyPr anchor="t">
            <a:normAutofit/>
          </a:bodyPr>
          <a:lstStyle/>
          <a:p>
            <a:r>
              <a:rPr lang="en-US" dirty="0"/>
              <a:t>Cleansing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3512" y="642257"/>
            <a:ext cx="6847117" cy="497173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Longest Gain Field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Split the Column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Find and replace to clean the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Quarterback Field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Remove all charters except for the first and last name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Allowed for an easier representation of the data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24D57B-FEC9-4779-B514-732685B87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EFD2BD-6E0E-4450-A3FF-5D1EA322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3C30B8-A8A2-CE40-9F2B-95206B0ED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0" y="1414558"/>
            <a:ext cx="3429000" cy="1752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C5FB49-C1B9-3F49-A770-EDEB1F06E2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49" y="3264837"/>
            <a:ext cx="3416300" cy="14859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2715E1-4814-F245-B55A-A44989AEB0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398" y="3167158"/>
            <a:ext cx="63881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81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FACA-0E4E-EC44-90C4-0757707E2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Derived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5E20-9F68-A24C-88CF-E30DAA7F2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Created the “Touchdown” field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Determined if the longest gain for the game resulted in a touchdown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Used find an replace to create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3655D7-135E-6841-941C-38F41E8FE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230" y="2882900"/>
            <a:ext cx="1739900" cy="3289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9E5A19A-6F74-6144-94FE-DB0CF50951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630" y="4167294"/>
            <a:ext cx="6959600" cy="1701800"/>
          </a:xfrm>
          <a:prstGeom prst="rect">
            <a:avLst/>
          </a:prstGeom>
        </p:spPr>
      </p:pic>
      <p:sp>
        <p:nvSpPr>
          <p:cNvPr id="12" name="Down Arrow 11">
            <a:extLst>
              <a:ext uri="{FF2B5EF4-FFF2-40B4-BE49-F238E27FC236}">
                <a16:creationId xmlns:a16="http://schemas.microsoft.com/office/drawing/2014/main" id="{E3E6CC5A-BAD6-6C4C-AFD0-17BD7D5BD706}"/>
              </a:ext>
            </a:extLst>
          </p:cNvPr>
          <p:cNvSpPr/>
          <p:nvPr/>
        </p:nvSpPr>
        <p:spPr>
          <a:xfrm>
            <a:off x="3670300" y="2882900"/>
            <a:ext cx="914400" cy="1168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254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Longest 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Longest gain of entire season was 98 yards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Drew Brees of the New Orleans Saints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Shortest gain was 0 yards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 quarterbacks who attempted a pass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B46774-DFAB-B745-80E1-C18112926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67" y="3857414"/>
            <a:ext cx="2184400" cy="1701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40F3D0-1167-DC46-88FC-FFEC97B9DD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654" y="3837094"/>
            <a:ext cx="3302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9830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F83D72-3BBB-9246-951F-BEA21743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n-US" dirty="0"/>
              <a:t>Discoveries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0008FF-237A-8C40-8D59-02915F3F5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4" y="769689"/>
            <a:ext cx="4452255" cy="2397469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1CE17-F5A0-7040-A6AD-29FE551D4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 was curious as to what team averaged more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Home or away team?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 used a pivot chart to help determine this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Home team-24 points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Away Team-21 points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A0EFF8-40FE-BD45-AF1A-9EA353EA9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4" y="3922438"/>
            <a:ext cx="4219034" cy="169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643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3B90B8B-F76B-4130-8370-38033EEAC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F5BC62-D638-0B4D-91BD-1A19824F6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4679" y="634946"/>
            <a:ext cx="6405063" cy="1450757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2D93264-3FF9-4175-A7FA-F927F0F77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81247" y="2086188"/>
            <a:ext cx="5852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B7AF782-2900-7245-8D1F-64B73868C9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2"/>
          <a:stretch/>
        </p:blipFill>
        <p:spPr>
          <a:xfrm>
            <a:off x="633999" y="3218101"/>
            <a:ext cx="4020296" cy="247613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9BCED-1094-FD4C-B852-EC5B10556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4679" y="2198914"/>
            <a:ext cx="6405063" cy="36701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Average yards per game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5 number summary and chart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helped answer my original question about what makes a quarterback ”elite”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 classify as elite, an average of 285 yards/game meets this criteria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C67939-3FD0-4B45-8AA4-9FE55C7EE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81A96A-A87C-4F87-845A-3B0A6529F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B76D3E6-AC08-DA4E-827D-2EEBBEA7D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902690"/>
            <a:ext cx="2922001" cy="208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1312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288</Words>
  <Application>Microsoft Macintosh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Retrospect</vt:lpstr>
      <vt:lpstr>NFL Quarterbacks</vt:lpstr>
      <vt:lpstr>Quarterbacks in 2016</vt:lpstr>
      <vt:lpstr>My Dataset</vt:lpstr>
      <vt:lpstr>The Dataset-Fields</vt:lpstr>
      <vt:lpstr>Cleansing</vt:lpstr>
      <vt:lpstr>Derived Field</vt:lpstr>
      <vt:lpstr>Longest Gain</vt:lpstr>
      <vt:lpstr>Discoveries</vt:lpstr>
      <vt:lpstr>Conclusion</vt:lpstr>
      <vt:lpstr>Future Work</vt:lpstr>
      <vt:lpstr>Problems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NFL Quarterbacks</dc:title>
  <dc:creator>Hunter King</dc:creator>
  <cp:lastModifiedBy>Hunter King</cp:lastModifiedBy>
  <cp:revision>5</cp:revision>
  <dcterms:created xsi:type="dcterms:W3CDTF">2018-12-02T23:10:17Z</dcterms:created>
  <dcterms:modified xsi:type="dcterms:W3CDTF">2018-12-03T03:46:56Z</dcterms:modified>
</cp:coreProperties>
</file>