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0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mdraco84.deviantart.com/art/Handcuff-Question-Mark-30065285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49903-FD60-4E19-B8C0-2DA19D2C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Top Spotify Records</a:t>
            </a:r>
          </a:p>
        </p:txBody>
      </p:sp>
    </p:spTree>
    <p:extLst>
      <p:ext uri="{BB962C8B-B14F-4D97-AF65-F5344CB8AC3E}">
        <p14:creationId xmlns:p14="http://schemas.microsoft.com/office/powerpoint/2010/main" val="270969445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7C92-FED2-4787-A1FD-B2AB7448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EF503-2645-439D-8246-8FD8622BF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19 fields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1229 Records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How does the tempo of the song affect the energy of the song?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How does the Instramentalness affect the speechiness?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How does the key of a song affect the danceability?</a:t>
            </a:r>
          </a:p>
        </p:txBody>
      </p:sp>
    </p:spTree>
    <p:extLst>
      <p:ext uri="{BB962C8B-B14F-4D97-AF65-F5344CB8AC3E}">
        <p14:creationId xmlns:p14="http://schemas.microsoft.com/office/powerpoint/2010/main" val="1039901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6D57-38D1-4365-ACFE-277ADD4D7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B173B-D073-4DBE-A021-3455074B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/>
              <a:t>Music Records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Kaggle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Spotify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071D42-EE34-4407-AFB4-39D0A6DB17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19" r="22687"/>
          <a:stretch/>
        </p:blipFill>
        <p:spPr>
          <a:xfrm>
            <a:off x="7551563" y="3429000"/>
            <a:ext cx="3821723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8295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487E1-2B87-4243-A06A-68D8F7427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FB26A-5913-40AF-A5C5-1A3D63A85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/>
              <a:t>Spotify ID’s 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Loudness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Unknown</a:t>
            </a:r>
          </a:p>
        </p:txBody>
      </p:sp>
    </p:spTree>
    <p:extLst>
      <p:ext uri="{BB962C8B-B14F-4D97-AF65-F5344CB8AC3E}">
        <p14:creationId xmlns:p14="http://schemas.microsoft.com/office/powerpoint/2010/main" val="2200624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50F16-F9D1-41B7-990C-CC70751A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ED672-D45D-48C9-9EF1-2CE4096B9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The key does affect the danceability.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The tempo has no correlation to the energy.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The instramentalness is low the speechiness is low.</a:t>
            </a:r>
          </a:p>
        </p:txBody>
      </p:sp>
    </p:spTree>
    <p:extLst>
      <p:ext uri="{BB962C8B-B14F-4D97-AF65-F5344CB8AC3E}">
        <p14:creationId xmlns:p14="http://schemas.microsoft.com/office/powerpoint/2010/main" val="2401027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3DB5-0D42-44CE-87C6-A3A2001BC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24CC8254-CE70-4FD4-848D-8B7EE0A2F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650" y="2817445"/>
            <a:ext cx="5647950" cy="3386893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EF55DA4-63A7-4DD6-9500-15006B57A4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2" y="2817445"/>
            <a:ext cx="5647949" cy="339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74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CDB8-4406-4652-9D9E-13F189E32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31FF3-33B4-4410-B45D-2E4BF0959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Problems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Key affects Danceability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 Tempo does not affect Energy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Instramentalness and Speechiness</a:t>
            </a:r>
          </a:p>
        </p:txBody>
      </p:sp>
    </p:spTree>
    <p:extLst>
      <p:ext uri="{BB962C8B-B14F-4D97-AF65-F5344CB8AC3E}">
        <p14:creationId xmlns:p14="http://schemas.microsoft.com/office/powerpoint/2010/main" val="16020030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306B-931E-4605-958E-0FA86F55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84B5C-006B-4918-A688-EF5D13121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Volume Number and Mode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Time Signature and Key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Eliminate Records</a:t>
            </a:r>
          </a:p>
        </p:txBody>
      </p:sp>
    </p:spTree>
    <p:extLst>
      <p:ext uri="{BB962C8B-B14F-4D97-AF65-F5344CB8AC3E}">
        <p14:creationId xmlns:p14="http://schemas.microsoft.com/office/powerpoint/2010/main" val="2974377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AEE64-368B-401F-8D3D-4138BAEF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690217-6B8C-4E0A-901A-6D6CEBA372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01209" y="1928171"/>
            <a:ext cx="3652215" cy="439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36484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1345</TotalTime>
  <Words>105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Quotable</vt:lpstr>
      <vt:lpstr>Top Spotify Records</vt:lpstr>
      <vt:lpstr>Overview</vt:lpstr>
      <vt:lpstr>Intro</vt:lpstr>
      <vt:lpstr>Problems</vt:lpstr>
      <vt:lpstr>Discoveries</vt:lpstr>
      <vt:lpstr>Work</vt:lpstr>
      <vt:lpstr>Conclusion</vt:lpstr>
      <vt:lpstr>Future Work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 That’s What I Call Music</dc:title>
  <dc:creator>cheyenne.jenner@gmail.com</dc:creator>
  <cp:lastModifiedBy>cheyenne.jenner@gmail.com</cp:lastModifiedBy>
  <cp:revision>26</cp:revision>
  <dcterms:created xsi:type="dcterms:W3CDTF">2018-12-02T00:46:19Z</dcterms:created>
  <dcterms:modified xsi:type="dcterms:W3CDTF">2018-12-10T00:11:36Z</dcterms:modified>
</cp:coreProperties>
</file>