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71" r:id="rId15"/>
    <p:sldId id="268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2D0B-5116-417E-8779-56612DC0FC56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0BB0-9B34-455B-9BE9-FF19F00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8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2D0B-5116-417E-8779-56612DC0FC56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0BB0-9B34-455B-9BE9-FF19F00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16B02D0B-5116-417E-8779-56612DC0FC56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18D0BB0-9B34-455B-9BE9-FF19F00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36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2D0B-5116-417E-8779-56612DC0FC56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0BB0-9B34-455B-9BE9-FF19F00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8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B02D0B-5116-417E-8779-56612DC0FC56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8D0BB0-9B34-455B-9BE9-FF19F00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56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2D0B-5116-417E-8779-56612DC0FC56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0BB0-9B34-455B-9BE9-FF19F00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5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2D0B-5116-417E-8779-56612DC0FC56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0BB0-9B34-455B-9BE9-FF19F00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2D0B-5116-417E-8779-56612DC0FC56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0BB0-9B34-455B-9BE9-FF19F00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0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2D0B-5116-417E-8779-56612DC0FC56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0BB0-9B34-455B-9BE9-FF19F00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2D0B-5116-417E-8779-56612DC0FC56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0BB0-9B34-455B-9BE9-FF19F00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4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2D0B-5116-417E-8779-56612DC0FC56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0BB0-9B34-455B-9BE9-FF19F00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7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6B02D0B-5116-417E-8779-56612DC0FC56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18D0BB0-9B34-455B-9BE9-FF19F00B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3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Toronto’s best captain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Jordan </a:t>
            </a:r>
            <a:r>
              <a:rPr lang="en-US" dirty="0" err="1" smtClean="0"/>
              <a:t>Gregor</a:t>
            </a:r>
            <a:endParaRPr lang="en-US" dirty="0" smtClean="0"/>
          </a:p>
          <a:p>
            <a:r>
              <a:rPr lang="en-US" dirty="0" smtClean="0"/>
              <a:t>Data Science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by player average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834675"/>
              </p:ext>
            </p:extLst>
          </p:nvPr>
        </p:nvGraphicFramePr>
        <p:xfrm>
          <a:off x="3617258" y="2407020"/>
          <a:ext cx="4289612" cy="403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9741"/>
                <a:gridCol w="1869871"/>
              </a:tblGrid>
              <a:tr h="40341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Games Played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3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Rob Ramage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41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Goals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3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Rick Vaive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41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Assists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3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Darryl Sittler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57.33333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41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Points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3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Darryl Sittler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97.83333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41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Penalty Minutes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3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Rob Ramage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187.5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10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Assists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696" y="2178425"/>
            <a:ext cx="8124525" cy="43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Player averages breakdown</a:t>
            </a:r>
          </a:p>
          <a:p>
            <a:pPr lvl="1"/>
            <a:r>
              <a:rPr lang="en-US" sz="3200" dirty="0" smtClean="0"/>
              <a:t>Spreadsheet per player</a:t>
            </a:r>
          </a:p>
          <a:p>
            <a:pPr lvl="1"/>
            <a:r>
              <a:rPr lang="en-US" sz="3200" dirty="0" smtClean="0"/>
              <a:t>Table format</a:t>
            </a:r>
          </a:p>
          <a:p>
            <a:pPr lvl="1"/>
            <a:r>
              <a:rPr lang="en-US" sz="3200" dirty="0" smtClean="0"/>
              <a:t>Averages from these spreadsheets were transferred</a:t>
            </a:r>
          </a:p>
          <a:p>
            <a:r>
              <a:rPr lang="en-US" sz="3200" dirty="0" smtClean="0"/>
              <a:t>Tables</a:t>
            </a:r>
          </a:p>
          <a:p>
            <a:pPr lvl="1"/>
            <a:r>
              <a:rPr lang="en-US" sz="3200" dirty="0" smtClean="0"/>
              <a:t>Filter for each statistic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168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or assists? Both.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9392" y="2366683"/>
            <a:ext cx="6431133" cy="38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1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No listing of Player position</a:t>
            </a:r>
          </a:p>
          <a:p>
            <a:pPr lvl="1">
              <a:lnSpc>
                <a:spcPct val="200000"/>
              </a:lnSpc>
            </a:pPr>
            <a:r>
              <a:rPr lang="en-US" sz="3000" dirty="0" smtClean="0"/>
              <a:t>Defenseman vs. Forward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No comparison to yearly average</a:t>
            </a:r>
          </a:p>
          <a:p>
            <a:pPr>
              <a:lnSpc>
                <a:spcPct val="20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558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Combine with franchise success data</a:t>
            </a:r>
          </a:p>
          <a:p>
            <a:r>
              <a:rPr lang="en-US" sz="3200" dirty="0" smtClean="0"/>
              <a:t>Apply player position</a:t>
            </a:r>
          </a:p>
          <a:p>
            <a:r>
              <a:rPr lang="en-US" sz="3200" dirty="0" smtClean="0"/>
              <a:t>Compare stats to season averages</a:t>
            </a:r>
          </a:p>
          <a:p>
            <a:r>
              <a:rPr lang="en-US" sz="3200" dirty="0" smtClean="0"/>
              <a:t>Factor in Stanley Cup wins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751" y="3601604"/>
            <a:ext cx="4249271" cy="2835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6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Best Player?</a:t>
            </a:r>
          </a:p>
          <a:p>
            <a:pPr lvl="1"/>
            <a:r>
              <a:rPr lang="en-US" sz="3000" dirty="0" smtClean="0"/>
              <a:t>Difficult to tell</a:t>
            </a:r>
          </a:p>
          <a:p>
            <a:pPr lvl="1"/>
            <a:r>
              <a:rPr lang="en-US" sz="3000" dirty="0" smtClean="0"/>
              <a:t>Several different factors</a:t>
            </a:r>
          </a:p>
          <a:p>
            <a:pPr lvl="1"/>
            <a:r>
              <a:rPr lang="en-US" sz="3000" dirty="0" smtClean="0"/>
              <a:t>Darryl </a:t>
            </a:r>
            <a:r>
              <a:rPr lang="en-US" sz="3000" dirty="0" err="1" smtClean="0"/>
              <a:t>Sittler</a:t>
            </a:r>
            <a:endParaRPr lang="en-US" sz="3000" dirty="0" smtClean="0"/>
          </a:p>
          <a:p>
            <a:r>
              <a:rPr lang="en-US" sz="3200" dirty="0" smtClean="0"/>
              <a:t>Goals vs. Assists</a:t>
            </a:r>
          </a:p>
          <a:p>
            <a:pPr lvl="1"/>
            <a:r>
              <a:rPr lang="en-US" sz="3000" dirty="0" smtClean="0"/>
              <a:t>Lots of goals?</a:t>
            </a:r>
          </a:p>
          <a:p>
            <a:pPr lvl="1"/>
            <a:r>
              <a:rPr lang="en-US" sz="3000" dirty="0" smtClean="0"/>
              <a:t>Likely lots of assists</a:t>
            </a:r>
          </a:p>
          <a:p>
            <a:pPr lvl="1"/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8015"/>
          <a:stretch/>
        </p:blipFill>
        <p:spPr>
          <a:xfrm>
            <a:off x="6248399" y="2164976"/>
            <a:ext cx="4913091" cy="383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59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Bibiography</a:t>
            </a:r>
            <a:endParaRPr lang="en-US" dirty="0"/>
          </a:p>
        </p:txBody>
      </p:sp>
      <p:sp>
        <p:nvSpPr>
          <p:cNvPr id="4" name="AutoShape 2" descr="Image result for toronto maple leafs legends row 2018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i="1" dirty="0"/>
              <a:t>Hockey Reference</a:t>
            </a:r>
            <a:r>
              <a:rPr lang="en-US" dirty="0"/>
              <a:t>. (</a:t>
            </a:r>
            <a:r>
              <a:rPr lang="en-US" dirty="0" err="1"/>
              <a:t>n.d.</a:t>
            </a:r>
            <a:r>
              <a:rPr lang="en-US" dirty="0"/>
              <a:t>). Retrieved from Sports Reference: https://www.hockey-reference.com/</a:t>
            </a:r>
          </a:p>
          <a:p>
            <a:r>
              <a:rPr lang="en-US" dirty="0" err="1"/>
              <a:t>Scuttlemonkey</a:t>
            </a:r>
            <a:r>
              <a:rPr lang="en-US" dirty="0"/>
              <a:t>. (2017, April 7). </a:t>
            </a:r>
            <a:r>
              <a:rPr lang="en-US" i="1" dirty="0" err="1"/>
              <a:t>scuttlemonkey</a:t>
            </a:r>
            <a:r>
              <a:rPr lang="en-US" i="1" dirty="0"/>
              <a:t>/ </a:t>
            </a:r>
            <a:r>
              <a:rPr lang="en-US" i="1" dirty="0" err="1"/>
              <a:t>nhl</a:t>
            </a:r>
            <a:r>
              <a:rPr lang="en-US" i="1" dirty="0"/>
              <a:t>-hockey-stats.</a:t>
            </a:r>
            <a:r>
              <a:rPr lang="en-US" dirty="0"/>
              <a:t> Retrieved from Data World: https://data.world/scuttlemonkey/nhl-hockey-stats/workspace/file?datasetid=original-six-hockey&amp;filename=TOR-captains.csv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Toronto maple leafs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NHL hockey team</a:t>
            </a:r>
          </a:p>
          <a:p>
            <a:r>
              <a:rPr lang="en-US" sz="3200" dirty="0" smtClean="0"/>
              <a:t>Founded in 1917</a:t>
            </a:r>
          </a:p>
          <a:p>
            <a:r>
              <a:rPr lang="en-US" sz="3200" dirty="0" smtClean="0"/>
              <a:t>Play in Eastern Conference, Atlantic Division</a:t>
            </a:r>
          </a:p>
          <a:p>
            <a:r>
              <a:rPr lang="en-US" sz="3200" dirty="0" smtClean="0"/>
              <a:t>Located in Toronto, Ontario</a:t>
            </a:r>
          </a:p>
          <a:p>
            <a:endParaRPr lang="en-US" sz="3200" dirty="0" smtClean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34" l="0" r="99061">
                        <a14:foregroundMark x1="47418" y1="16878" x2="29108" y2="56962"/>
                        <a14:foregroundMark x1="50704" y1="6751" x2="73239" y2="79325"/>
                        <a14:foregroundMark x1="88732" y1="37975" x2="40845" y2="60759"/>
                        <a14:foregroundMark x1="7981" y1="35865" x2="62911" y2="87764"/>
                        <a14:foregroundMark x1="36620" y1="47257" x2="10329" y2="37553"/>
                        <a14:foregroundMark x1="11737" y1="40506" x2="28638" y2="72152"/>
                        <a14:foregroundMark x1="14085" y1="85232" x2="84038" y2="50211"/>
                        <a14:foregroundMark x1="50704" y1="93671" x2="44601" y2="54430"/>
                        <a14:foregroundMark x1="32864" y1="91139" x2="45070" y2="47257"/>
                        <a14:foregroundMark x1="80751" y1="83544" x2="21596" y2="68776"/>
                        <a14:foregroundMark x1="90610" y1="44726" x2="73239" y2="67932"/>
                        <a14:foregroundMark x1="49765" y1="51477" x2="50235" y2="497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1269" y="2989825"/>
            <a:ext cx="3336271" cy="37121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5611" y="6517348"/>
            <a:ext cx="45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https://www.nhl.com/mapleleafs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4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Which captain was the best?</a:t>
            </a:r>
          </a:p>
          <a:p>
            <a:r>
              <a:rPr lang="en-US" sz="4000" dirty="0" smtClean="0"/>
              <a:t>An in-depth look at past Toronto captains’ stats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922" y="3603812"/>
            <a:ext cx="6110073" cy="283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15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file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Downloaded from </a:t>
            </a:r>
            <a:r>
              <a:rPr lang="en-US" sz="3200" dirty="0" err="1" smtClean="0"/>
              <a:t>data.world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CSV format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90 records total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Records are listed by season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673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“GP” –Number of games played per season</a:t>
            </a:r>
          </a:p>
          <a:p>
            <a:r>
              <a:rPr lang="en-US" sz="3200" dirty="0" smtClean="0"/>
              <a:t>“G” – Number of goals per season</a:t>
            </a:r>
          </a:p>
          <a:p>
            <a:r>
              <a:rPr lang="en-US" sz="3200" dirty="0" smtClean="0"/>
              <a:t>“A” – Number of Assists per season</a:t>
            </a:r>
          </a:p>
          <a:p>
            <a:r>
              <a:rPr lang="en-US" sz="3200" dirty="0" smtClean="0"/>
              <a:t>“PTS” – Number of points per season, Goals and Assists 	        added together</a:t>
            </a:r>
          </a:p>
          <a:p>
            <a:r>
              <a:rPr lang="en-US" sz="3200" dirty="0" smtClean="0"/>
              <a:t>“PIM” – Number of penalty minutes per season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818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Several non-relevant fields</a:t>
            </a:r>
          </a:p>
          <a:p>
            <a:pPr lvl="1"/>
            <a:r>
              <a:rPr lang="en-US" sz="3000" dirty="0" smtClean="0"/>
              <a:t>Goalie statistics</a:t>
            </a:r>
          </a:p>
          <a:p>
            <a:r>
              <a:rPr lang="en-US" sz="3200" dirty="0" smtClean="0"/>
              <a:t>“No Captain” records</a:t>
            </a:r>
          </a:p>
          <a:p>
            <a:pPr lvl="1"/>
            <a:r>
              <a:rPr lang="en-US" sz="3000" dirty="0" smtClean="0"/>
              <a:t>Deleted</a:t>
            </a:r>
          </a:p>
          <a:p>
            <a:r>
              <a:rPr lang="en-US" sz="3200" dirty="0" smtClean="0"/>
              <a:t>Player ID’s</a:t>
            </a:r>
          </a:p>
          <a:p>
            <a:pPr lvl="1"/>
            <a:r>
              <a:rPr lang="en-US" sz="3000" dirty="0" smtClean="0"/>
              <a:t>Text to column function</a:t>
            </a:r>
          </a:p>
          <a:p>
            <a:pPr lvl="1"/>
            <a:r>
              <a:rPr lang="en-US" sz="3000" dirty="0" smtClean="0"/>
              <a:t>Delete ID column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364" t="19650" b="19368"/>
          <a:stretch/>
        </p:blipFill>
        <p:spPr>
          <a:xfrm>
            <a:off x="6817659" y="2729958"/>
            <a:ext cx="4617150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By season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r="5812"/>
          <a:stretch/>
        </p:blipFill>
        <p:spPr bwMode="auto">
          <a:xfrm>
            <a:off x="2826955" y="1936376"/>
            <a:ext cx="6536008" cy="4813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941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By season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984786"/>
            <a:ext cx="9784080" cy="42062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Highest Statistics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378467"/>
              </p:ext>
            </p:extLst>
          </p:nvPr>
        </p:nvGraphicFramePr>
        <p:xfrm>
          <a:off x="1031772" y="3025588"/>
          <a:ext cx="3688146" cy="2934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5003"/>
                <a:gridCol w="1981461"/>
                <a:gridCol w="481682"/>
              </a:tblGrid>
              <a:tr h="48905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Games Played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0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2011-12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Dion </a:t>
                      </a:r>
                      <a:r>
                        <a:rPr lang="en-US" sz="1800" dirty="0" err="1">
                          <a:effectLst/>
                        </a:rPr>
                        <a:t>Phaneuf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890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1998-99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Mats </a:t>
                      </a:r>
                      <a:r>
                        <a:rPr lang="en-US" sz="1800" dirty="0" err="1">
                          <a:effectLst/>
                        </a:rPr>
                        <a:t>Sundin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890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2001-02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Mats </a:t>
                      </a:r>
                      <a:r>
                        <a:rPr lang="en-US" sz="1800" dirty="0" err="1">
                          <a:effectLst/>
                        </a:rPr>
                        <a:t>Sundin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890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2000-01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Mats </a:t>
                      </a:r>
                      <a:r>
                        <a:rPr lang="en-US" sz="1800" dirty="0" err="1">
                          <a:effectLst/>
                        </a:rPr>
                        <a:t>Sundin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890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1997-98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Mats Sundin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928981"/>
              </p:ext>
            </p:extLst>
          </p:nvPr>
        </p:nvGraphicFramePr>
        <p:xfrm>
          <a:off x="5152791" y="3030070"/>
          <a:ext cx="5524172" cy="3062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8473"/>
                <a:gridCol w="2796081"/>
                <a:gridCol w="879618"/>
              </a:tblGrid>
              <a:tr h="37427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Goals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2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1981-82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Rick </a:t>
                      </a:r>
                      <a:r>
                        <a:rPr lang="en-US" sz="1800" dirty="0" err="1">
                          <a:effectLst/>
                        </a:rPr>
                        <a:t>Vaive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427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Assists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2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1977-78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Darryl </a:t>
                      </a:r>
                      <a:r>
                        <a:rPr lang="en-US" sz="1800" dirty="0" err="1">
                          <a:effectLst/>
                        </a:rPr>
                        <a:t>Sittler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427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Points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2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1977-78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Darryl Sittler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427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Penalty Minutes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2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1989-90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Rob </a:t>
                      </a:r>
                      <a:r>
                        <a:rPr lang="en-US" sz="1800" dirty="0" err="1">
                          <a:effectLst/>
                        </a:rPr>
                        <a:t>Ramage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3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by player average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4913" y="1959589"/>
            <a:ext cx="7280092" cy="473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1319</TotalTime>
  <Words>340</Words>
  <Application>Microsoft Office PowerPoint</Application>
  <PresentationFormat>Widescreen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Times New Roman</vt:lpstr>
      <vt:lpstr>Wingdings</vt:lpstr>
      <vt:lpstr>Banded</vt:lpstr>
      <vt:lpstr>Toronto’s best captain</vt:lpstr>
      <vt:lpstr>The Toronto maple leafs</vt:lpstr>
      <vt:lpstr>Research questions</vt:lpstr>
      <vt:lpstr>Source file information</vt:lpstr>
      <vt:lpstr>Relevant Statistics</vt:lpstr>
      <vt:lpstr>Data Cleaning</vt:lpstr>
      <vt:lpstr>Analysis By season</vt:lpstr>
      <vt:lpstr>Analysis By season</vt:lpstr>
      <vt:lpstr>Analysis by player average</vt:lpstr>
      <vt:lpstr>Analysis by player average</vt:lpstr>
      <vt:lpstr>Goals and Assists</vt:lpstr>
      <vt:lpstr>Analysis methods</vt:lpstr>
      <vt:lpstr>Goals or assists? Both.</vt:lpstr>
      <vt:lpstr>Problems with the data</vt:lpstr>
      <vt:lpstr>Future work</vt:lpstr>
      <vt:lpstr>conclusion</vt:lpstr>
      <vt:lpstr>Bibiography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22</cp:revision>
  <dcterms:created xsi:type="dcterms:W3CDTF">2018-12-01T02:36:54Z</dcterms:created>
  <dcterms:modified xsi:type="dcterms:W3CDTF">2018-12-02T20:46:03Z</dcterms:modified>
</cp:coreProperties>
</file>