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66" r:id="rId4"/>
    <p:sldId id="258" r:id="rId5"/>
    <p:sldId id="263" r:id="rId6"/>
    <p:sldId id="265" r:id="rId7"/>
    <p:sldId id="259" r:id="rId8"/>
    <p:sldId id="264" r:id="rId9"/>
    <p:sldId id="268" r:id="rId10"/>
    <p:sldId id="261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%20analytics\vgs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sale of games 1980-2017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vgsales!$U$1</c:f>
              <c:strCache>
                <c:ptCount val="1"/>
                <c:pt idx="0">
                  <c:v>Output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B-4F43-8697-A8856F2B7E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B-4F43-8697-A8856F2B7E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B-4F43-8697-A8856F2B7E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B-4F43-8697-A8856F2B7E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B-4F43-8697-A8856F2B7EF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B-4F43-8697-A8856F2B7EF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B-4F43-8697-A8856F2B7EF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7B-4F43-8697-A8856F2B7EF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7B-4F43-8697-A8856F2B7EF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E7B-4F43-8697-A8856F2B7EF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E7B-4F43-8697-A8856F2B7EF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E7B-4F43-8697-A8856F2B7EF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E7B-4F43-8697-A8856F2B7EF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E7B-4F43-8697-A8856F2B7EF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E7B-4F43-8697-A8856F2B7EF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E7B-4F43-8697-A8856F2B7EF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E7B-4F43-8697-A8856F2B7EF1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E7B-4F43-8697-A8856F2B7EF1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E7B-4F43-8697-A8856F2B7EF1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E7B-4F43-8697-A8856F2B7EF1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E7B-4F43-8697-A8856F2B7EF1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E7B-4F43-8697-A8856F2B7EF1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E7B-4F43-8697-A8856F2B7EF1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4E7B-4F43-8697-A8856F2B7EF1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4E7B-4F43-8697-A8856F2B7EF1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4E7B-4F43-8697-A8856F2B7EF1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4E7B-4F43-8697-A8856F2B7EF1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4E7B-4F43-8697-A8856F2B7EF1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4E7B-4F43-8697-A8856F2B7EF1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4E7B-4F43-8697-A8856F2B7EF1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4E7B-4F43-8697-A8856F2B7EF1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4E7B-4F43-8697-A8856F2B7EF1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4E7B-4F43-8697-A8856F2B7EF1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4E7B-4F43-8697-A8856F2B7EF1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4E7B-4F43-8697-A8856F2B7EF1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4E7B-4F43-8697-A8856F2B7EF1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4E7B-4F43-8697-A8856F2B7EF1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4E7B-4F43-8697-A8856F2B7EF1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4E7B-4F43-8697-A8856F2B7EF1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4E7B-4F43-8697-A8856F2B7EF1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4E7B-4F43-8697-A8856F2B7EF1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4E7B-4F43-8697-A8856F2B7EF1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4E7B-4F43-8697-A8856F2B7EF1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4E7B-4F43-8697-A8856F2B7EF1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4E7B-4F43-8697-A8856F2B7EF1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4E7B-4F43-8697-A8856F2B7EF1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4E7B-4F43-8697-A8856F2B7EF1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4E7B-4F43-8697-A8856F2B7EF1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4E7B-4F43-8697-A8856F2B7EF1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4E7B-4F43-8697-A8856F2B7EF1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4E7B-4F43-8697-A8856F2B7EF1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4E7B-4F43-8697-A8856F2B7EF1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4E7B-4F43-8697-A8856F2B7EF1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4E7B-4F43-8697-A8856F2B7EF1}"/>
              </c:ext>
            </c:extLst>
          </c:dPt>
          <c:dPt>
            <c:idx val="54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4E7B-4F43-8697-A8856F2B7EF1}"/>
              </c:ext>
            </c:extLst>
          </c:dPt>
          <c:dPt>
            <c:idx val="5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4E7B-4F43-8697-A8856F2B7EF1}"/>
              </c:ext>
            </c:extLst>
          </c:dPt>
          <c:dPt>
            <c:idx val="56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4E7B-4F43-8697-A8856F2B7EF1}"/>
              </c:ext>
            </c:extLst>
          </c:dPt>
          <c:dPt>
            <c:idx val="57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4E7B-4F43-8697-A8856F2B7EF1}"/>
              </c:ext>
            </c:extLst>
          </c:dPt>
          <c:dPt>
            <c:idx val="58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4E7B-4F43-8697-A8856F2B7EF1}"/>
              </c:ext>
            </c:extLst>
          </c:dPt>
          <c:dPt>
            <c:idx val="59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4E7B-4F43-8697-A8856F2B7EF1}"/>
              </c:ext>
            </c:extLst>
          </c:dPt>
          <c:dPt>
            <c:idx val="6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4E7B-4F43-8697-A8856F2B7EF1}"/>
              </c:ext>
            </c:extLst>
          </c:dPt>
          <c:dPt>
            <c:idx val="61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4E7B-4F43-8697-A8856F2B7EF1}"/>
              </c:ext>
            </c:extLst>
          </c:dPt>
          <c:dPt>
            <c:idx val="62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D-4E7B-4F43-8697-A8856F2B7EF1}"/>
              </c:ext>
            </c:extLst>
          </c:dPt>
          <c:dPt>
            <c:idx val="63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F-4E7B-4F43-8697-A8856F2B7EF1}"/>
              </c:ext>
            </c:extLst>
          </c:dPt>
          <c:dPt>
            <c:idx val="6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4E7B-4F43-8697-A8856F2B7EF1}"/>
              </c:ext>
            </c:extLst>
          </c:dPt>
          <c:dPt>
            <c:idx val="6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4E7B-4F43-8697-A8856F2B7EF1}"/>
              </c:ext>
            </c:extLst>
          </c:dPt>
          <c:dPt>
            <c:idx val="6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5-4E7B-4F43-8697-A8856F2B7EF1}"/>
              </c:ext>
            </c:extLst>
          </c:dPt>
          <c:dPt>
            <c:idx val="67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7-4E7B-4F43-8697-A8856F2B7EF1}"/>
              </c:ext>
            </c:extLst>
          </c:dPt>
          <c:dPt>
            <c:idx val="68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9-4E7B-4F43-8697-A8856F2B7EF1}"/>
              </c:ext>
            </c:extLst>
          </c:dPt>
          <c:dPt>
            <c:idx val="69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B-4E7B-4F43-8697-A8856F2B7EF1}"/>
              </c:ext>
            </c:extLst>
          </c:dPt>
          <c:dPt>
            <c:idx val="7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D-4E7B-4F43-8697-A8856F2B7EF1}"/>
              </c:ext>
            </c:extLst>
          </c:dPt>
          <c:dPt>
            <c:idx val="71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F-4E7B-4F43-8697-A8856F2B7EF1}"/>
              </c:ext>
            </c:extLst>
          </c:dPt>
          <c:dPt>
            <c:idx val="72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1-4E7B-4F43-8697-A8856F2B7EF1}"/>
              </c:ext>
            </c:extLst>
          </c:dPt>
          <c:dPt>
            <c:idx val="73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3-4E7B-4F43-8697-A8856F2B7EF1}"/>
              </c:ext>
            </c:extLst>
          </c:dPt>
          <c:dPt>
            <c:idx val="74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5-4E7B-4F43-8697-A8856F2B7EF1}"/>
              </c:ext>
            </c:extLst>
          </c:dPt>
          <c:dPt>
            <c:idx val="75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7-4E7B-4F43-8697-A8856F2B7EF1}"/>
              </c:ext>
            </c:extLst>
          </c:dPt>
          <c:dPt>
            <c:idx val="76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9-4E7B-4F43-8697-A8856F2B7EF1}"/>
              </c:ext>
            </c:extLst>
          </c:dPt>
          <c:dPt>
            <c:idx val="77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B-4E7B-4F43-8697-A8856F2B7EF1}"/>
              </c:ext>
            </c:extLst>
          </c:dPt>
          <c:dPt>
            <c:idx val="78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D-4E7B-4F43-8697-A8856F2B7EF1}"/>
              </c:ext>
            </c:extLst>
          </c:dPt>
          <c:dPt>
            <c:idx val="7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F-4E7B-4F43-8697-A8856F2B7EF1}"/>
              </c:ext>
            </c:extLst>
          </c:dPt>
          <c:dPt>
            <c:idx val="8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1-4E7B-4F43-8697-A8856F2B7EF1}"/>
              </c:ext>
            </c:extLst>
          </c:dPt>
          <c:dPt>
            <c:idx val="8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3-4E7B-4F43-8697-A8856F2B7EF1}"/>
              </c:ext>
            </c:extLst>
          </c:dPt>
          <c:dPt>
            <c:idx val="8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4E7B-4F43-8697-A8856F2B7EF1}"/>
              </c:ext>
            </c:extLst>
          </c:dPt>
          <c:dPt>
            <c:idx val="8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4E7B-4F43-8697-A8856F2B7EF1}"/>
              </c:ext>
            </c:extLst>
          </c:dPt>
          <c:dPt>
            <c:idx val="84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4E7B-4F43-8697-A8856F2B7EF1}"/>
              </c:ext>
            </c:extLst>
          </c:dPt>
          <c:dPt>
            <c:idx val="85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4E7B-4F43-8697-A8856F2B7EF1}"/>
              </c:ext>
            </c:extLst>
          </c:dPt>
          <c:dPt>
            <c:idx val="86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4E7B-4F43-8697-A8856F2B7EF1}"/>
              </c:ext>
            </c:extLst>
          </c:dPt>
          <c:dPt>
            <c:idx val="87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4E7B-4F43-8697-A8856F2B7EF1}"/>
              </c:ext>
            </c:extLst>
          </c:dPt>
          <c:dPt>
            <c:idx val="88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4E7B-4F43-8697-A8856F2B7EF1}"/>
              </c:ext>
            </c:extLst>
          </c:dPt>
          <c:dPt>
            <c:idx val="89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4E7B-4F43-8697-A8856F2B7EF1}"/>
              </c:ext>
            </c:extLst>
          </c:dPt>
          <c:dPt>
            <c:idx val="90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4E7B-4F43-8697-A8856F2B7EF1}"/>
              </c:ext>
            </c:extLst>
          </c:dPt>
          <c:dPt>
            <c:idx val="91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4E7B-4F43-8697-A8856F2B7EF1}"/>
              </c:ext>
            </c:extLst>
          </c:dPt>
          <c:dPt>
            <c:idx val="92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4E7B-4F43-8697-A8856F2B7EF1}"/>
              </c:ext>
            </c:extLst>
          </c:dPt>
          <c:dPt>
            <c:idx val="93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4E7B-4F43-8697-A8856F2B7EF1}"/>
              </c:ext>
            </c:extLst>
          </c:dPt>
          <c:dPt>
            <c:idx val="94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4E7B-4F43-8697-A8856F2B7EF1}"/>
              </c:ext>
            </c:extLst>
          </c:dPt>
          <c:dPt>
            <c:idx val="95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4E7B-4F43-8697-A8856F2B7EF1}"/>
              </c:ext>
            </c:extLst>
          </c:dPt>
          <c:dPt>
            <c:idx val="96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4E7B-4F43-8697-A8856F2B7EF1}"/>
              </c:ext>
            </c:extLst>
          </c:dPt>
          <c:dPt>
            <c:idx val="97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4E7B-4F43-8697-A8856F2B7EF1}"/>
              </c:ext>
            </c:extLst>
          </c:dPt>
          <c:dPt>
            <c:idx val="98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4E7B-4F43-8697-A8856F2B7EF1}"/>
              </c:ext>
            </c:extLst>
          </c:dPt>
          <c:dPt>
            <c:idx val="99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7-4E7B-4F43-8697-A8856F2B7EF1}"/>
              </c:ext>
            </c:extLst>
          </c:dPt>
          <c:dPt>
            <c:idx val="100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4E7B-4F43-8697-A8856F2B7EF1}"/>
              </c:ext>
            </c:extLst>
          </c:dPt>
          <c:dPt>
            <c:idx val="101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4E7B-4F43-8697-A8856F2B7EF1}"/>
              </c:ext>
            </c:extLst>
          </c:dPt>
          <c:dPt>
            <c:idx val="102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D-4E7B-4F43-8697-A8856F2B7EF1}"/>
              </c:ext>
            </c:extLst>
          </c:dPt>
          <c:dPt>
            <c:idx val="103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F-4E7B-4F43-8697-A8856F2B7EF1}"/>
              </c:ext>
            </c:extLst>
          </c:dPt>
          <c:dPt>
            <c:idx val="104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1-4E7B-4F43-8697-A8856F2B7EF1}"/>
              </c:ext>
            </c:extLst>
          </c:dPt>
          <c:dPt>
            <c:idx val="105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3-4E7B-4F43-8697-A8856F2B7EF1}"/>
              </c:ext>
            </c:extLst>
          </c:dPt>
          <c:dPt>
            <c:idx val="106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5-4E7B-4F43-8697-A8856F2B7EF1}"/>
              </c:ext>
            </c:extLst>
          </c:dPt>
          <c:dPt>
            <c:idx val="107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7-4E7B-4F43-8697-A8856F2B7EF1}"/>
              </c:ext>
            </c:extLst>
          </c:dPt>
          <c:dPt>
            <c:idx val="108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9-4E7B-4F43-8697-A8856F2B7EF1}"/>
              </c:ext>
            </c:extLst>
          </c:dPt>
          <c:dPt>
            <c:idx val="109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B-4E7B-4F43-8697-A8856F2B7EF1}"/>
              </c:ext>
            </c:extLst>
          </c:dPt>
          <c:dPt>
            <c:idx val="11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D-4E7B-4F43-8697-A8856F2B7EF1}"/>
              </c:ext>
            </c:extLst>
          </c:dPt>
          <c:dPt>
            <c:idx val="11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F-4E7B-4F43-8697-A8856F2B7EF1}"/>
              </c:ext>
            </c:extLst>
          </c:dPt>
          <c:dPt>
            <c:idx val="11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1-4E7B-4F43-8697-A8856F2B7EF1}"/>
              </c:ext>
            </c:extLst>
          </c:dPt>
          <c:dPt>
            <c:idx val="11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3-4E7B-4F43-8697-A8856F2B7EF1}"/>
              </c:ext>
            </c:extLst>
          </c:dPt>
          <c:dPt>
            <c:idx val="114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5-4E7B-4F43-8697-A8856F2B7EF1}"/>
              </c:ext>
            </c:extLst>
          </c:dPt>
          <c:dPt>
            <c:idx val="115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7-4E7B-4F43-8697-A8856F2B7EF1}"/>
              </c:ext>
            </c:extLst>
          </c:dPt>
          <c:dPt>
            <c:idx val="116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9-4E7B-4F43-8697-A8856F2B7EF1}"/>
              </c:ext>
            </c:extLst>
          </c:dPt>
          <c:dPt>
            <c:idx val="117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B-4E7B-4F43-8697-A8856F2B7EF1}"/>
              </c:ext>
            </c:extLst>
          </c:dPt>
          <c:dPt>
            <c:idx val="118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D-4E7B-4F43-8697-A8856F2B7EF1}"/>
              </c:ext>
            </c:extLst>
          </c:dPt>
          <c:dPt>
            <c:idx val="119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F-4E7B-4F43-8697-A8856F2B7EF1}"/>
              </c:ext>
            </c:extLst>
          </c:dPt>
          <c:dPt>
            <c:idx val="12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1-4E7B-4F43-8697-A8856F2B7EF1}"/>
              </c:ext>
            </c:extLst>
          </c:dPt>
          <c:dPt>
            <c:idx val="121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3-4E7B-4F43-8697-A8856F2B7EF1}"/>
              </c:ext>
            </c:extLst>
          </c:dPt>
          <c:dPt>
            <c:idx val="122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5-4E7B-4F43-8697-A8856F2B7EF1}"/>
              </c:ext>
            </c:extLst>
          </c:dPt>
          <c:dPt>
            <c:idx val="123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7-4E7B-4F43-8697-A8856F2B7EF1}"/>
              </c:ext>
            </c:extLst>
          </c:dPt>
          <c:dPt>
            <c:idx val="124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9-4E7B-4F43-8697-A8856F2B7EF1}"/>
              </c:ext>
            </c:extLst>
          </c:dPt>
          <c:dPt>
            <c:idx val="125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B-4E7B-4F43-8697-A8856F2B7EF1}"/>
              </c:ext>
            </c:extLst>
          </c:dPt>
          <c:dPt>
            <c:idx val="126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D-4E7B-4F43-8697-A8856F2B7EF1}"/>
              </c:ext>
            </c:extLst>
          </c:dPt>
          <c:dPt>
            <c:idx val="127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F-4E7B-4F43-8697-A8856F2B7EF1}"/>
              </c:ext>
            </c:extLst>
          </c:dPt>
          <c:dPt>
            <c:idx val="128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1-4E7B-4F43-8697-A8856F2B7EF1}"/>
              </c:ext>
            </c:extLst>
          </c:dPt>
          <c:dPt>
            <c:idx val="129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3-4E7B-4F43-8697-A8856F2B7EF1}"/>
              </c:ext>
            </c:extLst>
          </c:dPt>
          <c:dPt>
            <c:idx val="13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5-4E7B-4F43-8697-A8856F2B7EF1}"/>
              </c:ext>
            </c:extLst>
          </c:dPt>
          <c:dPt>
            <c:idx val="131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7-4E7B-4F43-8697-A8856F2B7EF1}"/>
              </c:ext>
            </c:extLst>
          </c:dPt>
          <c:dPt>
            <c:idx val="13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9-4E7B-4F43-8697-A8856F2B7EF1}"/>
              </c:ext>
            </c:extLst>
          </c:dPt>
          <c:dPt>
            <c:idx val="13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B-4E7B-4F43-8697-A8856F2B7EF1}"/>
              </c:ext>
            </c:extLst>
          </c:dPt>
          <c:dPt>
            <c:idx val="13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D-4E7B-4F43-8697-A8856F2B7EF1}"/>
              </c:ext>
            </c:extLst>
          </c:dPt>
          <c:dPt>
            <c:idx val="13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0F-4E7B-4F43-8697-A8856F2B7EF1}"/>
              </c:ext>
            </c:extLst>
          </c:dPt>
          <c:dPt>
            <c:idx val="13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11-4E7B-4F43-8697-A8856F2B7EF1}"/>
              </c:ext>
            </c:extLst>
          </c:dPt>
          <c:dPt>
            <c:idx val="13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13-4E7B-4F43-8697-A8856F2B7EF1}"/>
              </c:ext>
            </c:extLst>
          </c:dPt>
          <c:dPt>
            <c:idx val="138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15-4E7B-4F43-8697-A8856F2B7EF1}"/>
              </c:ext>
            </c:extLst>
          </c:dPt>
          <c:dPt>
            <c:idx val="139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17-4E7B-4F43-8697-A8856F2B7EF1}"/>
              </c:ext>
            </c:extLst>
          </c:dPt>
          <c:dPt>
            <c:idx val="14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19-4E7B-4F43-8697-A8856F2B7EF1}"/>
              </c:ext>
            </c:extLst>
          </c:dPt>
          <c:dPt>
            <c:idx val="141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1B-4E7B-4F43-8697-A8856F2B7EF1}"/>
              </c:ext>
            </c:extLst>
          </c:dPt>
          <c:dPt>
            <c:idx val="14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1D-4E7B-4F43-8697-A8856F2B7EF1}"/>
              </c:ext>
            </c:extLst>
          </c:dPt>
          <c:dPt>
            <c:idx val="143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1F-4E7B-4F43-8697-A8856F2B7EF1}"/>
              </c:ext>
            </c:extLst>
          </c:dPt>
          <c:dPt>
            <c:idx val="144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21-4E7B-4F43-8697-A8856F2B7EF1}"/>
              </c:ext>
            </c:extLst>
          </c:dPt>
          <c:dPt>
            <c:idx val="145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23-4E7B-4F43-8697-A8856F2B7EF1}"/>
              </c:ext>
            </c:extLst>
          </c:dPt>
          <c:dPt>
            <c:idx val="146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25-4E7B-4F43-8697-A8856F2B7EF1}"/>
              </c:ext>
            </c:extLst>
          </c:dPt>
          <c:dPt>
            <c:idx val="147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27-4E7B-4F43-8697-A8856F2B7EF1}"/>
              </c:ext>
            </c:extLst>
          </c:dPt>
          <c:dPt>
            <c:idx val="148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29-4E7B-4F43-8697-A8856F2B7EF1}"/>
              </c:ext>
            </c:extLst>
          </c:dPt>
          <c:dPt>
            <c:idx val="149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2B-4E7B-4F43-8697-A8856F2B7EF1}"/>
              </c:ext>
            </c:extLst>
          </c:dPt>
          <c:dPt>
            <c:idx val="150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2D-4E7B-4F43-8697-A8856F2B7EF1}"/>
              </c:ext>
            </c:extLst>
          </c:dPt>
          <c:dPt>
            <c:idx val="151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2F-4E7B-4F43-8697-A8856F2B7EF1}"/>
              </c:ext>
            </c:extLst>
          </c:dPt>
          <c:dPt>
            <c:idx val="152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31-4E7B-4F43-8697-A8856F2B7EF1}"/>
              </c:ext>
            </c:extLst>
          </c:dPt>
          <c:dPt>
            <c:idx val="153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33-4E7B-4F43-8697-A8856F2B7EF1}"/>
              </c:ext>
            </c:extLst>
          </c:dPt>
          <c:dPt>
            <c:idx val="154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35-4E7B-4F43-8697-A8856F2B7EF1}"/>
              </c:ext>
            </c:extLst>
          </c:dPt>
          <c:dPt>
            <c:idx val="155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37-4E7B-4F43-8697-A8856F2B7EF1}"/>
              </c:ext>
            </c:extLst>
          </c:dPt>
          <c:dPt>
            <c:idx val="156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39-4E7B-4F43-8697-A8856F2B7EF1}"/>
              </c:ext>
            </c:extLst>
          </c:dPt>
          <c:dPt>
            <c:idx val="157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3B-4E7B-4F43-8697-A8856F2B7EF1}"/>
              </c:ext>
            </c:extLst>
          </c:dPt>
          <c:dPt>
            <c:idx val="158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3D-4E7B-4F43-8697-A8856F2B7EF1}"/>
              </c:ext>
            </c:extLst>
          </c:dPt>
          <c:dPt>
            <c:idx val="159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3F-4E7B-4F43-8697-A8856F2B7EF1}"/>
              </c:ext>
            </c:extLst>
          </c:dPt>
          <c:dPt>
            <c:idx val="160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41-4E7B-4F43-8697-A8856F2B7EF1}"/>
              </c:ext>
            </c:extLst>
          </c:dPt>
          <c:dPt>
            <c:idx val="161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43-4E7B-4F43-8697-A8856F2B7EF1}"/>
              </c:ext>
            </c:extLst>
          </c:dPt>
          <c:dPt>
            <c:idx val="16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45-4E7B-4F43-8697-A8856F2B7EF1}"/>
              </c:ext>
            </c:extLst>
          </c:dPt>
          <c:dPt>
            <c:idx val="16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47-4E7B-4F43-8697-A8856F2B7EF1}"/>
              </c:ext>
            </c:extLst>
          </c:dPt>
          <c:dPt>
            <c:idx val="164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49-4E7B-4F43-8697-A8856F2B7EF1}"/>
              </c:ext>
            </c:extLst>
          </c:dPt>
          <c:dPt>
            <c:idx val="165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4B-4E7B-4F43-8697-A8856F2B7EF1}"/>
              </c:ext>
            </c:extLst>
          </c:dPt>
          <c:dPt>
            <c:idx val="166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4D-4E7B-4F43-8697-A8856F2B7EF1}"/>
              </c:ext>
            </c:extLst>
          </c:dPt>
          <c:dPt>
            <c:idx val="167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4F-4E7B-4F43-8697-A8856F2B7EF1}"/>
              </c:ext>
            </c:extLst>
          </c:dPt>
          <c:dPt>
            <c:idx val="168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51-4E7B-4F43-8697-A8856F2B7EF1}"/>
              </c:ext>
            </c:extLst>
          </c:dPt>
          <c:dPt>
            <c:idx val="169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53-4E7B-4F43-8697-A8856F2B7EF1}"/>
              </c:ext>
            </c:extLst>
          </c:dPt>
          <c:dPt>
            <c:idx val="17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55-4E7B-4F43-8697-A8856F2B7EF1}"/>
              </c:ext>
            </c:extLst>
          </c:dPt>
          <c:dPt>
            <c:idx val="171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57-4E7B-4F43-8697-A8856F2B7EF1}"/>
              </c:ext>
            </c:extLst>
          </c:dPt>
          <c:dPt>
            <c:idx val="172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59-4E7B-4F43-8697-A8856F2B7EF1}"/>
              </c:ext>
            </c:extLst>
          </c:dPt>
          <c:dPt>
            <c:idx val="17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5B-4E7B-4F43-8697-A8856F2B7EF1}"/>
              </c:ext>
            </c:extLst>
          </c:dPt>
          <c:dPt>
            <c:idx val="174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5D-4E7B-4F43-8697-A8856F2B7EF1}"/>
              </c:ext>
            </c:extLst>
          </c:dPt>
          <c:dPt>
            <c:idx val="175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5F-4E7B-4F43-8697-A8856F2B7EF1}"/>
              </c:ext>
            </c:extLst>
          </c:dPt>
          <c:dPt>
            <c:idx val="176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61-4E7B-4F43-8697-A8856F2B7EF1}"/>
              </c:ext>
            </c:extLst>
          </c:dPt>
          <c:dPt>
            <c:idx val="17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63-4E7B-4F43-8697-A8856F2B7EF1}"/>
              </c:ext>
            </c:extLst>
          </c:dPt>
          <c:dPt>
            <c:idx val="17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65-4E7B-4F43-8697-A8856F2B7EF1}"/>
              </c:ext>
            </c:extLst>
          </c:dPt>
          <c:dPt>
            <c:idx val="179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67-4E7B-4F43-8697-A8856F2B7EF1}"/>
              </c:ext>
            </c:extLst>
          </c:dPt>
          <c:dPt>
            <c:idx val="18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69-4E7B-4F43-8697-A8856F2B7EF1}"/>
              </c:ext>
            </c:extLst>
          </c:dPt>
          <c:dPt>
            <c:idx val="181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6B-4E7B-4F43-8697-A8856F2B7EF1}"/>
              </c:ext>
            </c:extLst>
          </c:dPt>
          <c:dPt>
            <c:idx val="182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6D-4E7B-4F43-8697-A8856F2B7EF1}"/>
              </c:ext>
            </c:extLst>
          </c:dPt>
          <c:dPt>
            <c:idx val="183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6F-4E7B-4F43-8697-A8856F2B7EF1}"/>
              </c:ext>
            </c:extLst>
          </c:dPt>
          <c:dPt>
            <c:idx val="184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71-4E7B-4F43-8697-A8856F2B7EF1}"/>
              </c:ext>
            </c:extLst>
          </c:dPt>
          <c:dPt>
            <c:idx val="185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73-4E7B-4F43-8697-A8856F2B7EF1}"/>
              </c:ext>
            </c:extLst>
          </c:dPt>
          <c:dPt>
            <c:idx val="18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75-4E7B-4F43-8697-A8856F2B7EF1}"/>
              </c:ext>
            </c:extLst>
          </c:dPt>
          <c:dPt>
            <c:idx val="18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77-4E7B-4F43-8697-A8856F2B7EF1}"/>
              </c:ext>
            </c:extLst>
          </c:dPt>
          <c:dPt>
            <c:idx val="18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79-4E7B-4F43-8697-A8856F2B7EF1}"/>
              </c:ext>
            </c:extLst>
          </c:dPt>
          <c:dPt>
            <c:idx val="18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7B-4E7B-4F43-8697-A8856F2B7EF1}"/>
              </c:ext>
            </c:extLst>
          </c:dPt>
          <c:dPt>
            <c:idx val="19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7D-4E7B-4F43-8697-A8856F2B7EF1}"/>
              </c:ext>
            </c:extLst>
          </c:dPt>
          <c:dPt>
            <c:idx val="19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7F-4E7B-4F43-8697-A8856F2B7EF1}"/>
              </c:ext>
            </c:extLst>
          </c:dPt>
          <c:dPt>
            <c:idx val="192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81-4E7B-4F43-8697-A8856F2B7EF1}"/>
              </c:ext>
            </c:extLst>
          </c:dPt>
          <c:dPt>
            <c:idx val="193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83-4E7B-4F43-8697-A8856F2B7EF1}"/>
              </c:ext>
            </c:extLst>
          </c:dPt>
          <c:dPt>
            <c:idx val="194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85-4E7B-4F43-8697-A8856F2B7EF1}"/>
              </c:ext>
            </c:extLst>
          </c:dPt>
          <c:dPt>
            <c:idx val="195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87-4E7B-4F43-8697-A8856F2B7EF1}"/>
              </c:ext>
            </c:extLst>
          </c:dPt>
          <c:dPt>
            <c:idx val="196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89-4E7B-4F43-8697-A8856F2B7EF1}"/>
              </c:ext>
            </c:extLst>
          </c:dPt>
          <c:dPt>
            <c:idx val="197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8B-4E7B-4F43-8697-A8856F2B7EF1}"/>
              </c:ext>
            </c:extLst>
          </c:dPt>
          <c:dPt>
            <c:idx val="198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8D-4E7B-4F43-8697-A8856F2B7EF1}"/>
              </c:ext>
            </c:extLst>
          </c:dPt>
          <c:dPt>
            <c:idx val="199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8F-4E7B-4F43-8697-A8856F2B7EF1}"/>
              </c:ext>
            </c:extLst>
          </c:dPt>
          <c:dPt>
            <c:idx val="200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91-4E7B-4F43-8697-A8856F2B7EF1}"/>
              </c:ext>
            </c:extLst>
          </c:dPt>
          <c:dPt>
            <c:idx val="201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93-4E7B-4F43-8697-A8856F2B7EF1}"/>
              </c:ext>
            </c:extLst>
          </c:dPt>
          <c:dPt>
            <c:idx val="202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95-4E7B-4F43-8697-A8856F2B7EF1}"/>
              </c:ext>
            </c:extLst>
          </c:dPt>
          <c:dPt>
            <c:idx val="203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97-4E7B-4F43-8697-A8856F2B7EF1}"/>
              </c:ext>
            </c:extLst>
          </c:dPt>
          <c:dPt>
            <c:idx val="204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99-4E7B-4F43-8697-A8856F2B7EF1}"/>
              </c:ext>
            </c:extLst>
          </c:dPt>
          <c:dPt>
            <c:idx val="205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9B-4E7B-4F43-8697-A8856F2B7EF1}"/>
              </c:ext>
            </c:extLst>
          </c:dPt>
          <c:dPt>
            <c:idx val="206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9D-4E7B-4F43-8697-A8856F2B7EF1}"/>
              </c:ext>
            </c:extLst>
          </c:dPt>
          <c:dPt>
            <c:idx val="207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9F-4E7B-4F43-8697-A8856F2B7EF1}"/>
              </c:ext>
            </c:extLst>
          </c:dPt>
          <c:dPt>
            <c:idx val="208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A1-4E7B-4F43-8697-A8856F2B7EF1}"/>
              </c:ext>
            </c:extLst>
          </c:dPt>
          <c:dPt>
            <c:idx val="209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A3-4E7B-4F43-8697-A8856F2B7EF1}"/>
              </c:ext>
            </c:extLst>
          </c:dPt>
          <c:dPt>
            <c:idx val="210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A5-4E7B-4F43-8697-A8856F2B7EF1}"/>
              </c:ext>
            </c:extLst>
          </c:dPt>
          <c:dPt>
            <c:idx val="211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A7-4E7B-4F43-8697-A8856F2B7EF1}"/>
              </c:ext>
            </c:extLst>
          </c:dPt>
          <c:dPt>
            <c:idx val="212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A9-4E7B-4F43-8697-A8856F2B7EF1}"/>
              </c:ext>
            </c:extLst>
          </c:dPt>
          <c:dPt>
            <c:idx val="213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AB-4E7B-4F43-8697-A8856F2B7EF1}"/>
              </c:ext>
            </c:extLst>
          </c:dPt>
          <c:dPt>
            <c:idx val="214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AD-4E7B-4F43-8697-A8856F2B7EF1}"/>
              </c:ext>
            </c:extLst>
          </c:dPt>
          <c:dPt>
            <c:idx val="215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AF-4E7B-4F43-8697-A8856F2B7EF1}"/>
              </c:ext>
            </c:extLst>
          </c:dPt>
          <c:dPt>
            <c:idx val="216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B1-4E7B-4F43-8697-A8856F2B7EF1}"/>
              </c:ext>
            </c:extLst>
          </c:dPt>
          <c:dPt>
            <c:idx val="217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B3-4E7B-4F43-8697-A8856F2B7EF1}"/>
              </c:ext>
            </c:extLst>
          </c:dPt>
          <c:dPt>
            <c:idx val="218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B5-4E7B-4F43-8697-A8856F2B7EF1}"/>
              </c:ext>
            </c:extLst>
          </c:dPt>
          <c:dPt>
            <c:idx val="219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B7-4E7B-4F43-8697-A8856F2B7EF1}"/>
              </c:ext>
            </c:extLst>
          </c:dPt>
          <c:dPt>
            <c:idx val="22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B9-4E7B-4F43-8697-A8856F2B7EF1}"/>
              </c:ext>
            </c:extLst>
          </c:dPt>
          <c:dPt>
            <c:idx val="22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BB-4E7B-4F43-8697-A8856F2B7EF1}"/>
              </c:ext>
            </c:extLst>
          </c:dPt>
          <c:dPt>
            <c:idx val="222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BD-4E7B-4F43-8697-A8856F2B7EF1}"/>
              </c:ext>
            </c:extLst>
          </c:dPt>
          <c:dPt>
            <c:idx val="22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BF-4E7B-4F43-8697-A8856F2B7EF1}"/>
              </c:ext>
            </c:extLst>
          </c:dPt>
          <c:dPt>
            <c:idx val="22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C1-4E7B-4F43-8697-A8856F2B7EF1}"/>
              </c:ext>
            </c:extLst>
          </c:dPt>
          <c:dPt>
            <c:idx val="22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C3-4E7B-4F43-8697-A8856F2B7EF1}"/>
              </c:ext>
            </c:extLst>
          </c:dPt>
          <c:dPt>
            <c:idx val="226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C5-4E7B-4F43-8697-A8856F2B7EF1}"/>
              </c:ext>
            </c:extLst>
          </c:dPt>
          <c:dPt>
            <c:idx val="227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C7-4E7B-4F43-8697-A8856F2B7EF1}"/>
              </c:ext>
            </c:extLst>
          </c:dPt>
          <c:dPt>
            <c:idx val="228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C9-4E7B-4F43-8697-A8856F2B7EF1}"/>
              </c:ext>
            </c:extLst>
          </c:dPt>
          <c:dPt>
            <c:idx val="229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CB-4E7B-4F43-8697-A8856F2B7EF1}"/>
              </c:ext>
            </c:extLst>
          </c:dPt>
          <c:dPt>
            <c:idx val="23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CD-4E7B-4F43-8697-A8856F2B7EF1}"/>
              </c:ext>
            </c:extLst>
          </c:dPt>
          <c:dPt>
            <c:idx val="231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CF-4E7B-4F43-8697-A8856F2B7EF1}"/>
              </c:ext>
            </c:extLst>
          </c:dPt>
          <c:dPt>
            <c:idx val="232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D1-4E7B-4F43-8697-A8856F2B7EF1}"/>
              </c:ext>
            </c:extLst>
          </c:dPt>
          <c:dPt>
            <c:idx val="233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D3-4E7B-4F43-8697-A8856F2B7EF1}"/>
              </c:ext>
            </c:extLst>
          </c:dPt>
          <c:dPt>
            <c:idx val="234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D5-4E7B-4F43-8697-A8856F2B7EF1}"/>
              </c:ext>
            </c:extLst>
          </c:dPt>
          <c:dPt>
            <c:idx val="235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D7-4E7B-4F43-8697-A8856F2B7EF1}"/>
              </c:ext>
            </c:extLst>
          </c:dPt>
          <c:dPt>
            <c:idx val="236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D9-4E7B-4F43-8697-A8856F2B7EF1}"/>
              </c:ext>
            </c:extLst>
          </c:dPt>
          <c:dPt>
            <c:idx val="237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DB-4E7B-4F43-8697-A8856F2B7EF1}"/>
              </c:ext>
            </c:extLst>
          </c:dPt>
          <c:dPt>
            <c:idx val="238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DD-4E7B-4F43-8697-A8856F2B7EF1}"/>
              </c:ext>
            </c:extLst>
          </c:dPt>
          <c:dPt>
            <c:idx val="23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DF-4E7B-4F43-8697-A8856F2B7EF1}"/>
              </c:ext>
            </c:extLst>
          </c:dPt>
          <c:dPt>
            <c:idx val="24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E1-4E7B-4F43-8697-A8856F2B7EF1}"/>
              </c:ext>
            </c:extLst>
          </c:dPt>
          <c:dPt>
            <c:idx val="24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E3-4E7B-4F43-8697-A8856F2B7EF1}"/>
              </c:ext>
            </c:extLst>
          </c:dPt>
          <c:dPt>
            <c:idx val="24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E5-4E7B-4F43-8697-A8856F2B7EF1}"/>
              </c:ext>
            </c:extLst>
          </c:dPt>
          <c:dPt>
            <c:idx val="24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E7-4E7B-4F43-8697-A8856F2B7EF1}"/>
              </c:ext>
            </c:extLst>
          </c:dPt>
          <c:dPt>
            <c:idx val="24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E9-4E7B-4F43-8697-A8856F2B7EF1}"/>
              </c:ext>
            </c:extLst>
          </c:dPt>
          <c:dPt>
            <c:idx val="24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EB-4E7B-4F43-8697-A8856F2B7EF1}"/>
              </c:ext>
            </c:extLst>
          </c:dPt>
          <c:dPt>
            <c:idx val="246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ED-4E7B-4F43-8697-A8856F2B7EF1}"/>
              </c:ext>
            </c:extLst>
          </c:dPt>
          <c:dPt>
            <c:idx val="247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EF-4E7B-4F43-8697-A8856F2B7EF1}"/>
              </c:ext>
            </c:extLst>
          </c:dPt>
          <c:dPt>
            <c:idx val="248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F1-4E7B-4F43-8697-A8856F2B7EF1}"/>
              </c:ext>
            </c:extLst>
          </c:dPt>
          <c:dPt>
            <c:idx val="249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F3-4E7B-4F43-8697-A8856F2B7EF1}"/>
              </c:ext>
            </c:extLst>
          </c:dPt>
          <c:dPt>
            <c:idx val="25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F5-4E7B-4F43-8697-A8856F2B7EF1}"/>
              </c:ext>
            </c:extLst>
          </c:dPt>
          <c:dPt>
            <c:idx val="251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F7-4E7B-4F43-8697-A8856F2B7EF1}"/>
              </c:ext>
            </c:extLst>
          </c:dPt>
          <c:dPt>
            <c:idx val="252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F9-4E7B-4F43-8697-A8856F2B7EF1}"/>
              </c:ext>
            </c:extLst>
          </c:dPt>
          <c:dPt>
            <c:idx val="253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FB-4E7B-4F43-8697-A8856F2B7EF1}"/>
              </c:ext>
            </c:extLst>
          </c:dPt>
          <c:dPt>
            <c:idx val="254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FD-4E7B-4F43-8697-A8856F2B7EF1}"/>
              </c:ext>
            </c:extLst>
          </c:dPt>
          <c:dPt>
            <c:idx val="255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1FF-4E7B-4F43-8697-A8856F2B7EF1}"/>
              </c:ext>
            </c:extLst>
          </c:dPt>
          <c:dPt>
            <c:idx val="256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01-4E7B-4F43-8697-A8856F2B7EF1}"/>
              </c:ext>
            </c:extLst>
          </c:dPt>
          <c:dPt>
            <c:idx val="257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03-4E7B-4F43-8697-A8856F2B7EF1}"/>
              </c:ext>
            </c:extLst>
          </c:dPt>
          <c:dPt>
            <c:idx val="258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05-4E7B-4F43-8697-A8856F2B7EF1}"/>
              </c:ext>
            </c:extLst>
          </c:dPt>
          <c:dPt>
            <c:idx val="259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07-4E7B-4F43-8697-A8856F2B7EF1}"/>
              </c:ext>
            </c:extLst>
          </c:dPt>
          <c:dPt>
            <c:idx val="260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09-4E7B-4F43-8697-A8856F2B7EF1}"/>
              </c:ext>
            </c:extLst>
          </c:dPt>
          <c:dPt>
            <c:idx val="261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0B-4E7B-4F43-8697-A8856F2B7EF1}"/>
              </c:ext>
            </c:extLst>
          </c:dPt>
          <c:dPt>
            <c:idx val="262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0D-4E7B-4F43-8697-A8856F2B7EF1}"/>
              </c:ext>
            </c:extLst>
          </c:dPt>
          <c:dPt>
            <c:idx val="263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0F-4E7B-4F43-8697-A8856F2B7EF1}"/>
              </c:ext>
            </c:extLst>
          </c:dPt>
          <c:dPt>
            <c:idx val="264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11-4E7B-4F43-8697-A8856F2B7EF1}"/>
              </c:ext>
            </c:extLst>
          </c:dPt>
          <c:dPt>
            <c:idx val="265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13-4E7B-4F43-8697-A8856F2B7EF1}"/>
              </c:ext>
            </c:extLst>
          </c:dPt>
          <c:dPt>
            <c:idx val="266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15-4E7B-4F43-8697-A8856F2B7EF1}"/>
              </c:ext>
            </c:extLst>
          </c:dPt>
          <c:dPt>
            <c:idx val="267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17-4E7B-4F43-8697-A8856F2B7EF1}"/>
              </c:ext>
            </c:extLst>
          </c:dPt>
          <c:dPt>
            <c:idx val="268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19-4E7B-4F43-8697-A8856F2B7EF1}"/>
              </c:ext>
            </c:extLst>
          </c:dPt>
          <c:dPt>
            <c:idx val="269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1B-4E7B-4F43-8697-A8856F2B7EF1}"/>
              </c:ext>
            </c:extLst>
          </c:dPt>
          <c:dPt>
            <c:idx val="27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1D-4E7B-4F43-8697-A8856F2B7EF1}"/>
              </c:ext>
            </c:extLst>
          </c:dPt>
          <c:dPt>
            <c:idx val="27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1F-4E7B-4F43-8697-A8856F2B7EF1}"/>
              </c:ext>
            </c:extLst>
          </c:dPt>
          <c:dPt>
            <c:idx val="27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21-4E7B-4F43-8697-A8856F2B7EF1}"/>
              </c:ext>
            </c:extLst>
          </c:dPt>
          <c:dPt>
            <c:idx val="27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23-4E7B-4F43-8697-A8856F2B7EF1}"/>
              </c:ext>
            </c:extLst>
          </c:dPt>
          <c:dPt>
            <c:idx val="27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25-4E7B-4F43-8697-A8856F2B7EF1}"/>
              </c:ext>
            </c:extLst>
          </c:dPt>
          <c:dPt>
            <c:idx val="27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27-4E7B-4F43-8697-A8856F2B7EF1}"/>
              </c:ext>
            </c:extLst>
          </c:dPt>
          <c:dPt>
            <c:idx val="27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29-4E7B-4F43-8697-A8856F2B7EF1}"/>
              </c:ext>
            </c:extLst>
          </c:dPt>
          <c:dPt>
            <c:idx val="27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2B-4E7B-4F43-8697-A8856F2B7EF1}"/>
              </c:ext>
            </c:extLst>
          </c:dPt>
          <c:dPt>
            <c:idx val="27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2D-4E7B-4F43-8697-A8856F2B7EF1}"/>
              </c:ext>
            </c:extLst>
          </c:dPt>
          <c:dPt>
            <c:idx val="27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2F-4E7B-4F43-8697-A8856F2B7EF1}"/>
              </c:ext>
            </c:extLst>
          </c:dPt>
          <c:dPt>
            <c:idx val="28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31-4E7B-4F43-8697-A8856F2B7EF1}"/>
              </c:ext>
            </c:extLst>
          </c:dPt>
          <c:dPt>
            <c:idx val="28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33-4E7B-4F43-8697-A8856F2B7EF1}"/>
              </c:ext>
            </c:extLst>
          </c:dPt>
          <c:dPt>
            <c:idx val="28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35-4E7B-4F43-8697-A8856F2B7EF1}"/>
              </c:ext>
            </c:extLst>
          </c:dPt>
          <c:dPt>
            <c:idx val="28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37-4E7B-4F43-8697-A8856F2B7EF1}"/>
              </c:ext>
            </c:extLst>
          </c:dPt>
          <c:dPt>
            <c:idx val="28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39-4E7B-4F43-8697-A8856F2B7EF1}"/>
              </c:ext>
            </c:extLst>
          </c:dPt>
          <c:dPt>
            <c:idx val="28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3B-4E7B-4F43-8697-A8856F2B7EF1}"/>
              </c:ext>
            </c:extLst>
          </c:dPt>
          <c:dPt>
            <c:idx val="28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3D-4E7B-4F43-8697-A8856F2B7EF1}"/>
              </c:ext>
            </c:extLst>
          </c:dPt>
          <c:dPt>
            <c:idx val="28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3F-4E7B-4F43-8697-A8856F2B7EF1}"/>
              </c:ext>
            </c:extLst>
          </c:dPt>
          <c:dPt>
            <c:idx val="28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41-4E7B-4F43-8697-A8856F2B7EF1}"/>
              </c:ext>
            </c:extLst>
          </c:dPt>
          <c:dPt>
            <c:idx val="28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43-4E7B-4F43-8697-A8856F2B7EF1}"/>
              </c:ext>
            </c:extLst>
          </c:dPt>
          <c:dPt>
            <c:idx val="29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45-4E7B-4F43-8697-A8856F2B7EF1}"/>
              </c:ext>
            </c:extLst>
          </c:dPt>
          <c:dPt>
            <c:idx val="29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47-4E7B-4F43-8697-A8856F2B7EF1}"/>
              </c:ext>
            </c:extLst>
          </c:dPt>
          <c:dPt>
            <c:idx val="29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49-4E7B-4F43-8697-A8856F2B7EF1}"/>
              </c:ext>
            </c:extLst>
          </c:dPt>
          <c:dPt>
            <c:idx val="29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4B-4E7B-4F43-8697-A8856F2B7EF1}"/>
              </c:ext>
            </c:extLst>
          </c:dPt>
          <c:dPt>
            <c:idx val="29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4D-4E7B-4F43-8697-A8856F2B7EF1}"/>
              </c:ext>
            </c:extLst>
          </c:dPt>
          <c:dPt>
            <c:idx val="29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4F-4E7B-4F43-8697-A8856F2B7EF1}"/>
              </c:ext>
            </c:extLst>
          </c:dPt>
          <c:dPt>
            <c:idx val="29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51-4E7B-4F43-8697-A8856F2B7EF1}"/>
              </c:ext>
            </c:extLst>
          </c:dPt>
          <c:dPt>
            <c:idx val="29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53-4E7B-4F43-8697-A8856F2B7EF1}"/>
              </c:ext>
            </c:extLst>
          </c:dPt>
          <c:dPt>
            <c:idx val="29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55-4E7B-4F43-8697-A8856F2B7EF1}"/>
              </c:ext>
            </c:extLst>
          </c:dPt>
          <c:dPt>
            <c:idx val="29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57-4E7B-4F43-8697-A8856F2B7EF1}"/>
              </c:ext>
            </c:extLst>
          </c:dPt>
          <c:dPt>
            <c:idx val="30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59-4E7B-4F43-8697-A8856F2B7EF1}"/>
              </c:ext>
            </c:extLst>
          </c:dPt>
          <c:dPt>
            <c:idx val="30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5B-4E7B-4F43-8697-A8856F2B7EF1}"/>
              </c:ext>
            </c:extLst>
          </c:dPt>
          <c:dPt>
            <c:idx val="302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5D-4E7B-4F43-8697-A8856F2B7EF1}"/>
              </c:ext>
            </c:extLst>
          </c:dPt>
          <c:dPt>
            <c:idx val="30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5F-4E7B-4F43-8697-A8856F2B7EF1}"/>
              </c:ext>
            </c:extLst>
          </c:dPt>
          <c:dPt>
            <c:idx val="30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61-4E7B-4F43-8697-A8856F2B7EF1}"/>
              </c:ext>
            </c:extLst>
          </c:dPt>
          <c:dPt>
            <c:idx val="30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63-4E7B-4F43-8697-A8856F2B7EF1}"/>
              </c:ext>
            </c:extLst>
          </c:dPt>
          <c:dPt>
            <c:idx val="30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65-4E7B-4F43-8697-A8856F2B7EF1}"/>
              </c:ext>
            </c:extLst>
          </c:dPt>
          <c:dPt>
            <c:idx val="30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67-4E7B-4F43-8697-A8856F2B7EF1}"/>
              </c:ext>
            </c:extLst>
          </c:dPt>
          <c:dPt>
            <c:idx val="30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69-4E7B-4F43-8697-A8856F2B7EF1}"/>
              </c:ext>
            </c:extLst>
          </c:dPt>
          <c:dPt>
            <c:idx val="30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6B-4E7B-4F43-8697-A8856F2B7EF1}"/>
              </c:ext>
            </c:extLst>
          </c:dPt>
          <c:dPt>
            <c:idx val="31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6D-4E7B-4F43-8697-A8856F2B7EF1}"/>
              </c:ext>
            </c:extLst>
          </c:dPt>
          <c:dPt>
            <c:idx val="31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6F-4E7B-4F43-8697-A8856F2B7EF1}"/>
              </c:ext>
            </c:extLst>
          </c:dPt>
          <c:dPt>
            <c:idx val="312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71-4E7B-4F43-8697-A8856F2B7EF1}"/>
              </c:ext>
            </c:extLst>
          </c:dPt>
          <c:dPt>
            <c:idx val="313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73-4E7B-4F43-8697-A8856F2B7EF1}"/>
              </c:ext>
            </c:extLst>
          </c:dPt>
          <c:dPt>
            <c:idx val="314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75-4E7B-4F43-8697-A8856F2B7EF1}"/>
              </c:ext>
            </c:extLst>
          </c:dPt>
          <c:dPt>
            <c:idx val="315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77-4E7B-4F43-8697-A8856F2B7EF1}"/>
              </c:ext>
            </c:extLst>
          </c:dPt>
          <c:dPt>
            <c:idx val="316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79-4E7B-4F43-8697-A8856F2B7EF1}"/>
              </c:ext>
            </c:extLst>
          </c:dPt>
          <c:dPt>
            <c:idx val="317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7B-4E7B-4F43-8697-A8856F2B7EF1}"/>
              </c:ext>
            </c:extLst>
          </c:dPt>
          <c:dPt>
            <c:idx val="31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7D-4E7B-4F43-8697-A8856F2B7EF1}"/>
              </c:ext>
            </c:extLst>
          </c:dPt>
          <c:dPt>
            <c:idx val="31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7F-4E7B-4F43-8697-A8856F2B7EF1}"/>
              </c:ext>
            </c:extLst>
          </c:dPt>
          <c:dPt>
            <c:idx val="32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81-4E7B-4F43-8697-A8856F2B7EF1}"/>
              </c:ext>
            </c:extLst>
          </c:dPt>
          <c:dPt>
            <c:idx val="32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83-4E7B-4F43-8697-A8856F2B7EF1}"/>
              </c:ext>
            </c:extLst>
          </c:dPt>
          <c:dPt>
            <c:idx val="322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85-4E7B-4F43-8697-A8856F2B7EF1}"/>
              </c:ext>
            </c:extLst>
          </c:dPt>
          <c:dPt>
            <c:idx val="32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87-4E7B-4F43-8697-A8856F2B7EF1}"/>
              </c:ext>
            </c:extLst>
          </c:dPt>
          <c:dPt>
            <c:idx val="324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89-4E7B-4F43-8697-A8856F2B7EF1}"/>
              </c:ext>
            </c:extLst>
          </c:dPt>
          <c:dPt>
            <c:idx val="32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8B-4E7B-4F43-8697-A8856F2B7EF1}"/>
              </c:ext>
            </c:extLst>
          </c:dPt>
          <c:dPt>
            <c:idx val="326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8D-4E7B-4F43-8697-A8856F2B7EF1}"/>
              </c:ext>
            </c:extLst>
          </c:dPt>
          <c:dPt>
            <c:idx val="327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8F-4E7B-4F43-8697-A8856F2B7EF1}"/>
              </c:ext>
            </c:extLst>
          </c:dPt>
          <c:dPt>
            <c:idx val="328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91-4E7B-4F43-8697-A8856F2B7EF1}"/>
              </c:ext>
            </c:extLst>
          </c:dPt>
          <c:dPt>
            <c:idx val="329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93-4E7B-4F43-8697-A8856F2B7EF1}"/>
              </c:ext>
            </c:extLst>
          </c:dPt>
          <c:dPt>
            <c:idx val="33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95-4E7B-4F43-8697-A8856F2B7EF1}"/>
              </c:ext>
            </c:extLst>
          </c:dPt>
          <c:dPt>
            <c:idx val="331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97-4E7B-4F43-8697-A8856F2B7EF1}"/>
              </c:ext>
            </c:extLst>
          </c:dPt>
          <c:dPt>
            <c:idx val="332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99-4E7B-4F43-8697-A8856F2B7EF1}"/>
              </c:ext>
            </c:extLst>
          </c:dPt>
          <c:dPt>
            <c:idx val="333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9B-4E7B-4F43-8697-A8856F2B7EF1}"/>
              </c:ext>
            </c:extLst>
          </c:dPt>
          <c:dPt>
            <c:idx val="33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9D-4E7B-4F43-8697-A8856F2B7EF1}"/>
              </c:ext>
            </c:extLst>
          </c:dPt>
          <c:dPt>
            <c:idx val="33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9F-4E7B-4F43-8697-A8856F2B7EF1}"/>
              </c:ext>
            </c:extLst>
          </c:dPt>
          <c:dPt>
            <c:idx val="33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A1-4E7B-4F43-8697-A8856F2B7EF1}"/>
              </c:ext>
            </c:extLst>
          </c:dPt>
          <c:dPt>
            <c:idx val="337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A3-4E7B-4F43-8697-A8856F2B7EF1}"/>
              </c:ext>
            </c:extLst>
          </c:dPt>
          <c:dPt>
            <c:idx val="338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A5-4E7B-4F43-8697-A8856F2B7EF1}"/>
              </c:ext>
            </c:extLst>
          </c:dPt>
          <c:dPt>
            <c:idx val="339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A7-4E7B-4F43-8697-A8856F2B7EF1}"/>
              </c:ext>
            </c:extLst>
          </c:dPt>
          <c:dPt>
            <c:idx val="34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A9-4E7B-4F43-8697-A8856F2B7EF1}"/>
              </c:ext>
            </c:extLst>
          </c:dPt>
          <c:dPt>
            <c:idx val="341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AB-4E7B-4F43-8697-A8856F2B7EF1}"/>
              </c:ext>
            </c:extLst>
          </c:dPt>
          <c:dPt>
            <c:idx val="342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AD-4E7B-4F43-8697-A8856F2B7EF1}"/>
              </c:ext>
            </c:extLst>
          </c:dPt>
          <c:dPt>
            <c:idx val="343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AF-4E7B-4F43-8697-A8856F2B7EF1}"/>
              </c:ext>
            </c:extLst>
          </c:dPt>
          <c:dPt>
            <c:idx val="344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B1-4E7B-4F43-8697-A8856F2B7EF1}"/>
              </c:ext>
            </c:extLst>
          </c:dPt>
          <c:dPt>
            <c:idx val="345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B3-4E7B-4F43-8697-A8856F2B7EF1}"/>
              </c:ext>
            </c:extLst>
          </c:dPt>
          <c:dPt>
            <c:idx val="346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B5-4E7B-4F43-8697-A8856F2B7EF1}"/>
              </c:ext>
            </c:extLst>
          </c:dPt>
          <c:dPt>
            <c:idx val="347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B7-4E7B-4F43-8697-A8856F2B7EF1}"/>
              </c:ext>
            </c:extLst>
          </c:dPt>
          <c:dPt>
            <c:idx val="348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B9-4E7B-4F43-8697-A8856F2B7EF1}"/>
              </c:ext>
            </c:extLst>
          </c:dPt>
          <c:dPt>
            <c:idx val="34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BB-4E7B-4F43-8697-A8856F2B7EF1}"/>
              </c:ext>
            </c:extLst>
          </c:dPt>
          <c:dPt>
            <c:idx val="35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BD-4E7B-4F43-8697-A8856F2B7EF1}"/>
              </c:ext>
            </c:extLst>
          </c:dPt>
          <c:dPt>
            <c:idx val="35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BF-4E7B-4F43-8697-A8856F2B7EF1}"/>
              </c:ext>
            </c:extLst>
          </c:dPt>
          <c:dPt>
            <c:idx val="35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C1-4E7B-4F43-8697-A8856F2B7EF1}"/>
              </c:ext>
            </c:extLst>
          </c:dPt>
          <c:dPt>
            <c:idx val="35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C3-4E7B-4F43-8697-A8856F2B7EF1}"/>
              </c:ext>
            </c:extLst>
          </c:dPt>
          <c:dPt>
            <c:idx val="354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C5-4E7B-4F43-8697-A8856F2B7EF1}"/>
              </c:ext>
            </c:extLst>
          </c:dPt>
          <c:dPt>
            <c:idx val="355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C7-4E7B-4F43-8697-A8856F2B7EF1}"/>
              </c:ext>
            </c:extLst>
          </c:dPt>
          <c:dPt>
            <c:idx val="356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C9-4E7B-4F43-8697-A8856F2B7EF1}"/>
              </c:ext>
            </c:extLst>
          </c:dPt>
          <c:dPt>
            <c:idx val="357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CB-4E7B-4F43-8697-A8856F2B7EF1}"/>
              </c:ext>
            </c:extLst>
          </c:dPt>
          <c:dPt>
            <c:idx val="358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CD-4E7B-4F43-8697-A8856F2B7EF1}"/>
              </c:ext>
            </c:extLst>
          </c:dPt>
          <c:dPt>
            <c:idx val="359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CF-4E7B-4F43-8697-A8856F2B7EF1}"/>
              </c:ext>
            </c:extLst>
          </c:dPt>
          <c:dPt>
            <c:idx val="360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1-4E7B-4F43-8697-A8856F2B7EF1}"/>
              </c:ext>
            </c:extLst>
          </c:dPt>
          <c:dPt>
            <c:idx val="361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3-4E7B-4F43-8697-A8856F2B7EF1}"/>
              </c:ext>
            </c:extLst>
          </c:dPt>
          <c:dPt>
            <c:idx val="362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5-4E7B-4F43-8697-A8856F2B7EF1}"/>
              </c:ext>
            </c:extLst>
          </c:dPt>
          <c:dPt>
            <c:idx val="363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7-4E7B-4F43-8697-A8856F2B7EF1}"/>
              </c:ext>
            </c:extLst>
          </c:dPt>
          <c:dPt>
            <c:idx val="364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9-4E7B-4F43-8697-A8856F2B7EF1}"/>
              </c:ext>
            </c:extLst>
          </c:dPt>
          <c:dPt>
            <c:idx val="365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B-4E7B-4F43-8697-A8856F2B7EF1}"/>
              </c:ext>
            </c:extLst>
          </c:dPt>
          <c:dPt>
            <c:idx val="366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D-4E7B-4F43-8697-A8856F2B7EF1}"/>
              </c:ext>
            </c:extLst>
          </c:dPt>
          <c:dPt>
            <c:idx val="367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DF-4E7B-4F43-8697-A8856F2B7EF1}"/>
              </c:ext>
            </c:extLst>
          </c:dPt>
          <c:dPt>
            <c:idx val="368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1-4E7B-4F43-8697-A8856F2B7EF1}"/>
              </c:ext>
            </c:extLst>
          </c:dPt>
          <c:dPt>
            <c:idx val="369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3-4E7B-4F43-8697-A8856F2B7EF1}"/>
              </c:ext>
            </c:extLst>
          </c:dPt>
          <c:dPt>
            <c:idx val="370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5-4E7B-4F43-8697-A8856F2B7EF1}"/>
              </c:ext>
            </c:extLst>
          </c:dPt>
          <c:dPt>
            <c:idx val="371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7-4E7B-4F43-8697-A8856F2B7EF1}"/>
              </c:ext>
            </c:extLst>
          </c:dPt>
          <c:dPt>
            <c:idx val="372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9-4E7B-4F43-8697-A8856F2B7EF1}"/>
              </c:ext>
            </c:extLst>
          </c:dPt>
          <c:dPt>
            <c:idx val="373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B-4E7B-4F43-8697-A8856F2B7EF1}"/>
              </c:ext>
            </c:extLst>
          </c:dPt>
          <c:dPt>
            <c:idx val="374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D-4E7B-4F43-8697-A8856F2B7EF1}"/>
              </c:ext>
            </c:extLst>
          </c:dPt>
          <c:dPt>
            <c:idx val="375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EF-4E7B-4F43-8697-A8856F2B7EF1}"/>
              </c:ext>
            </c:extLst>
          </c:dPt>
          <c:dPt>
            <c:idx val="376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F1-4E7B-4F43-8697-A8856F2B7EF1}"/>
              </c:ext>
            </c:extLst>
          </c:dPt>
          <c:dPt>
            <c:idx val="377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F3-4E7B-4F43-8697-A8856F2B7EF1}"/>
              </c:ext>
            </c:extLst>
          </c:dPt>
          <c:dPt>
            <c:idx val="378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F5-4E7B-4F43-8697-A8856F2B7EF1}"/>
              </c:ext>
            </c:extLst>
          </c:dPt>
          <c:dPt>
            <c:idx val="379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F7-4E7B-4F43-8697-A8856F2B7EF1}"/>
              </c:ext>
            </c:extLst>
          </c:dPt>
          <c:dPt>
            <c:idx val="38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F9-4E7B-4F43-8697-A8856F2B7EF1}"/>
              </c:ext>
            </c:extLst>
          </c:dPt>
          <c:dPt>
            <c:idx val="38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FB-4E7B-4F43-8697-A8856F2B7EF1}"/>
              </c:ext>
            </c:extLst>
          </c:dPt>
          <c:dPt>
            <c:idx val="38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FD-4E7B-4F43-8697-A8856F2B7EF1}"/>
              </c:ext>
            </c:extLst>
          </c:dPt>
          <c:dPt>
            <c:idx val="38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2FF-4E7B-4F43-8697-A8856F2B7EF1}"/>
              </c:ext>
            </c:extLst>
          </c:dPt>
          <c:dPt>
            <c:idx val="384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01-4E7B-4F43-8697-A8856F2B7EF1}"/>
              </c:ext>
            </c:extLst>
          </c:dPt>
          <c:dPt>
            <c:idx val="385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03-4E7B-4F43-8697-A8856F2B7EF1}"/>
              </c:ext>
            </c:extLst>
          </c:dPt>
          <c:dPt>
            <c:idx val="386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05-4E7B-4F43-8697-A8856F2B7EF1}"/>
              </c:ext>
            </c:extLst>
          </c:dPt>
          <c:dPt>
            <c:idx val="387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07-4E7B-4F43-8697-A8856F2B7EF1}"/>
              </c:ext>
            </c:extLst>
          </c:dPt>
          <c:dPt>
            <c:idx val="388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09-4E7B-4F43-8697-A8856F2B7EF1}"/>
              </c:ext>
            </c:extLst>
          </c:dPt>
          <c:dPt>
            <c:idx val="389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0B-4E7B-4F43-8697-A8856F2B7EF1}"/>
              </c:ext>
            </c:extLst>
          </c:dPt>
          <c:dPt>
            <c:idx val="39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0D-4E7B-4F43-8697-A8856F2B7EF1}"/>
              </c:ext>
            </c:extLst>
          </c:dPt>
          <c:dPt>
            <c:idx val="391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0F-4E7B-4F43-8697-A8856F2B7EF1}"/>
              </c:ext>
            </c:extLst>
          </c:dPt>
          <c:dPt>
            <c:idx val="392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11-4E7B-4F43-8697-A8856F2B7EF1}"/>
              </c:ext>
            </c:extLst>
          </c:dPt>
          <c:dPt>
            <c:idx val="393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13-4E7B-4F43-8697-A8856F2B7EF1}"/>
              </c:ext>
            </c:extLst>
          </c:dPt>
          <c:dPt>
            <c:idx val="394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15-4E7B-4F43-8697-A8856F2B7EF1}"/>
              </c:ext>
            </c:extLst>
          </c:dPt>
          <c:dPt>
            <c:idx val="395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17-4E7B-4F43-8697-A8856F2B7EF1}"/>
              </c:ext>
            </c:extLst>
          </c:dPt>
          <c:dPt>
            <c:idx val="396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19-4E7B-4F43-8697-A8856F2B7EF1}"/>
              </c:ext>
            </c:extLst>
          </c:dPt>
          <c:dPt>
            <c:idx val="397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1B-4E7B-4F43-8697-A8856F2B7EF1}"/>
              </c:ext>
            </c:extLst>
          </c:dPt>
          <c:dPt>
            <c:idx val="398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1D-4E7B-4F43-8697-A8856F2B7EF1}"/>
              </c:ext>
            </c:extLst>
          </c:dPt>
          <c:dPt>
            <c:idx val="399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1F-4E7B-4F43-8697-A8856F2B7EF1}"/>
              </c:ext>
            </c:extLst>
          </c:dPt>
          <c:dPt>
            <c:idx val="40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21-4E7B-4F43-8697-A8856F2B7EF1}"/>
              </c:ext>
            </c:extLst>
          </c:dPt>
          <c:dPt>
            <c:idx val="401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23-4E7B-4F43-8697-A8856F2B7EF1}"/>
              </c:ext>
            </c:extLst>
          </c:dPt>
          <c:dPt>
            <c:idx val="40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25-4E7B-4F43-8697-A8856F2B7EF1}"/>
              </c:ext>
            </c:extLst>
          </c:dPt>
          <c:dPt>
            <c:idx val="40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27-4E7B-4F43-8697-A8856F2B7EF1}"/>
              </c:ext>
            </c:extLst>
          </c:dPt>
          <c:dPt>
            <c:idx val="40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29-4E7B-4F43-8697-A8856F2B7EF1}"/>
              </c:ext>
            </c:extLst>
          </c:dPt>
          <c:dPt>
            <c:idx val="40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2B-4E7B-4F43-8697-A8856F2B7EF1}"/>
              </c:ext>
            </c:extLst>
          </c:dPt>
          <c:dPt>
            <c:idx val="40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2D-4E7B-4F43-8697-A8856F2B7EF1}"/>
              </c:ext>
            </c:extLst>
          </c:dPt>
          <c:dPt>
            <c:idx val="40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2F-4E7B-4F43-8697-A8856F2B7EF1}"/>
              </c:ext>
            </c:extLst>
          </c:dPt>
          <c:dPt>
            <c:idx val="408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31-4E7B-4F43-8697-A8856F2B7EF1}"/>
              </c:ext>
            </c:extLst>
          </c:dPt>
          <c:dPt>
            <c:idx val="409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33-4E7B-4F43-8697-A8856F2B7EF1}"/>
              </c:ext>
            </c:extLst>
          </c:dPt>
          <c:dPt>
            <c:idx val="41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35-4E7B-4F43-8697-A8856F2B7EF1}"/>
              </c:ext>
            </c:extLst>
          </c:dPt>
          <c:dPt>
            <c:idx val="411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37-4E7B-4F43-8697-A8856F2B7EF1}"/>
              </c:ext>
            </c:extLst>
          </c:dPt>
          <c:dPt>
            <c:idx val="41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39-4E7B-4F43-8697-A8856F2B7EF1}"/>
              </c:ext>
            </c:extLst>
          </c:dPt>
          <c:dPt>
            <c:idx val="413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3B-4E7B-4F43-8697-A8856F2B7EF1}"/>
              </c:ext>
            </c:extLst>
          </c:dPt>
          <c:dPt>
            <c:idx val="414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3D-4E7B-4F43-8697-A8856F2B7EF1}"/>
              </c:ext>
            </c:extLst>
          </c:dPt>
          <c:dPt>
            <c:idx val="415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3F-4E7B-4F43-8697-A8856F2B7EF1}"/>
              </c:ext>
            </c:extLst>
          </c:dPt>
          <c:dPt>
            <c:idx val="416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41-4E7B-4F43-8697-A8856F2B7EF1}"/>
              </c:ext>
            </c:extLst>
          </c:dPt>
          <c:dPt>
            <c:idx val="417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43-4E7B-4F43-8697-A8856F2B7EF1}"/>
              </c:ext>
            </c:extLst>
          </c:dPt>
          <c:dPt>
            <c:idx val="418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45-4E7B-4F43-8697-A8856F2B7EF1}"/>
              </c:ext>
            </c:extLst>
          </c:dPt>
          <c:dPt>
            <c:idx val="419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47-4E7B-4F43-8697-A8856F2B7EF1}"/>
              </c:ext>
            </c:extLst>
          </c:dPt>
          <c:dPt>
            <c:idx val="420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49-4E7B-4F43-8697-A8856F2B7EF1}"/>
              </c:ext>
            </c:extLst>
          </c:dPt>
          <c:dPt>
            <c:idx val="421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4B-4E7B-4F43-8697-A8856F2B7EF1}"/>
              </c:ext>
            </c:extLst>
          </c:dPt>
          <c:dPt>
            <c:idx val="422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4D-4E7B-4F43-8697-A8856F2B7EF1}"/>
              </c:ext>
            </c:extLst>
          </c:dPt>
          <c:dPt>
            <c:idx val="423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4F-4E7B-4F43-8697-A8856F2B7EF1}"/>
              </c:ext>
            </c:extLst>
          </c:dPt>
          <c:dPt>
            <c:idx val="424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51-4E7B-4F43-8697-A8856F2B7EF1}"/>
              </c:ext>
            </c:extLst>
          </c:dPt>
          <c:dPt>
            <c:idx val="425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53-4E7B-4F43-8697-A8856F2B7EF1}"/>
              </c:ext>
            </c:extLst>
          </c:dPt>
          <c:dPt>
            <c:idx val="426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55-4E7B-4F43-8697-A8856F2B7EF1}"/>
              </c:ext>
            </c:extLst>
          </c:dPt>
          <c:dPt>
            <c:idx val="427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57-4E7B-4F43-8697-A8856F2B7EF1}"/>
              </c:ext>
            </c:extLst>
          </c:dPt>
          <c:dPt>
            <c:idx val="428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59-4E7B-4F43-8697-A8856F2B7EF1}"/>
              </c:ext>
            </c:extLst>
          </c:dPt>
          <c:dPt>
            <c:idx val="429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5B-4E7B-4F43-8697-A8856F2B7EF1}"/>
              </c:ext>
            </c:extLst>
          </c:dPt>
          <c:dPt>
            <c:idx val="430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5D-4E7B-4F43-8697-A8856F2B7EF1}"/>
              </c:ext>
            </c:extLst>
          </c:dPt>
          <c:dPt>
            <c:idx val="431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5F-4E7B-4F43-8697-A8856F2B7EF1}"/>
              </c:ext>
            </c:extLst>
          </c:dPt>
          <c:dPt>
            <c:idx val="43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61-4E7B-4F43-8697-A8856F2B7EF1}"/>
              </c:ext>
            </c:extLst>
          </c:dPt>
          <c:dPt>
            <c:idx val="43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63-4E7B-4F43-8697-A8856F2B7EF1}"/>
              </c:ext>
            </c:extLst>
          </c:dPt>
          <c:dPt>
            <c:idx val="434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65-4E7B-4F43-8697-A8856F2B7EF1}"/>
              </c:ext>
            </c:extLst>
          </c:dPt>
          <c:dPt>
            <c:idx val="435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67-4E7B-4F43-8697-A8856F2B7EF1}"/>
              </c:ext>
            </c:extLst>
          </c:dPt>
          <c:dPt>
            <c:idx val="436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69-4E7B-4F43-8697-A8856F2B7EF1}"/>
              </c:ext>
            </c:extLst>
          </c:dPt>
          <c:dPt>
            <c:idx val="437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6B-4E7B-4F43-8697-A8856F2B7EF1}"/>
              </c:ext>
            </c:extLst>
          </c:dPt>
          <c:dPt>
            <c:idx val="438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6D-4E7B-4F43-8697-A8856F2B7EF1}"/>
              </c:ext>
            </c:extLst>
          </c:dPt>
          <c:dPt>
            <c:idx val="439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6F-4E7B-4F43-8697-A8856F2B7EF1}"/>
              </c:ext>
            </c:extLst>
          </c:dPt>
          <c:dPt>
            <c:idx val="44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71-4E7B-4F43-8697-A8856F2B7EF1}"/>
              </c:ext>
            </c:extLst>
          </c:dPt>
          <c:dPt>
            <c:idx val="441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73-4E7B-4F43-8697-A8856F2B7EF1}"/>
              </c:ext>
            </c:extLst>
          </c:dPt>
          <c:dPt>
            <c:idx val="442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75-4E7B-4F43-8697-A8856F2B7EF1}"/>
              </c:ext>
            </c:extLst>
          </c:dPt>
          <c:dPt>
            <c:idx val="44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77-4E7B-4F43-8697-A8856F2B7EF1}"/>
              </c:ext>
            </c:extLst>
          </c:dPt>
          <c:dPt>
            <c:idx val="444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79-4E7B-4F43-8697-A8856F2B7EF1}"/>
              </c:ext>
            </c:extLst>
          </c:dPt>
          <c:dPt>
            <c:idx val="445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7B-4E7B-4F43-8697-A8856F2B7EF1}"/>
              </c:ext>
            </c:extLst>
          </c:dPt>
          <c:dPt>
            <c:idx val="446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7D-4E7B-4F43-8697-A8856F2B7EF1}"/>
              </c:ext>
            </c:extLst>
          </c:dPt>
          <c:dPt>
            <c:idx val="44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7F-4E7B-4F43-8697-A8856F2B7EF1}"/>
              </c:ext>
            </c:extLst>
          </c:dPt>
          <c:dPt>
            <c:idx val="44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81-4E7B-4F43-8697-A8856F2B7EF1}"/>
              </c:ext>
            </c:extLst>
          </c:dPt>
          <c:dPt>
            <c:idx val="449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83-4E7B-4F43-8697-A8856F2B7EF1}"/>
              </c:ext>
            </c:extLst>
          </c:dPt>
          <c:dPt>
            <c:idx val="45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85-4E7B-4F43-8697-A8856F2B7EF1}"/>
              </c:ext>
            </c:extLst>
          </c:dPt>
          <c:dPt>
            <c:idx val="451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87-4E7B-4F43-8697-A8856F2B7EF1}"/>
              </c:ext>
            </c:extLst>
          </c:dPt>
          <c:dPt>
            <c:idx val="452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89-4E7B-4F43-8697-A8856F2B7EF1}"/>
              </c:ext>
            </c:extLst>
          </c:dPt>
          <c:dPt>
            <c:idx val="453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8B-4E7B-4F43-8697-A8856F2B7EF1}"/>
              </c:ext>
            </c:extLst>
          </c:dPt>
          <c:dPt>
            <c:idx val="454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8D-4E7B-4F43-8697-A8856F2B7EF1}"/>
              </c:ext>
            </c:extLst>
          </c:dPt>
          <c:dPt>
            <c:idx val="455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8F-4E7B-4F43-8697-A8856F2B7EF1}"/>
              </c:ext>
            </c:extLst>
          </c:dPt>
          <c:dPt>
            <c:idx val="45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91-4E7B-4F43-8697-A8856F2B7EF1}"/>
              </c:ext>
            </c:extLst>
          </c:dPt>
          <c:dPt>
            <c:idx val="45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93-4E7B-4F43-8697-A8856F2B7EF1}"/>
              </c:ext>
            </c:extLst>
          </c:dPt>
          <c:dPt>
            <c:idx val="45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95-4E7B-4F43-8697-A8856F2B7EF1}"/>
              </c:ext>
            </c:extLst>
          </c:dPt>
          <c:dPt>
            <c:idx val="45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97-4E7B-4F43-8697-A8856F2B7EF1}"/>
              </c:ext>
            </c:extLst>
          </c:dPt>
          <c:dPt>
            <c:idx val="46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99-4E7B-4F43-8697-A8856F2B7EF1}"/>
              </c:ext>
            </c:extLst>
          </c:dPt>
          <c:dPt>
            <c:idx val="46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9B-4E7B-4F43-8697-A8856F2B7EF1}"/>
              </c:ext>
            </c:extLst>
          </c:dPt>
          <c:dPt>
            <c:idx val="462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9D-4E7B-4F43-8697-A8856F2B7EF1}"/>
              </c:ext>
            </c:extLst>
          </c:dPt>
          <c:dPt>
            <c:idx val="463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9F-4E7B-4F43-8697-A8856F2B7EF1}"/>
              </c:ext>
            </c:extLst>
          </c:dPt>
          <c:dPt>
            <c:idx val="464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A1-4E7B-4F43-8697-A8856F2B7EF1}"/>
              </c:ext>
            </c:extLst>
          </c:dPt>
          <c:dPt>
            <c:idx val="465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A3-4E7B-4F43-8697-A8856F2B7EF1}"/>
              </c:ext>
            </c:extLst>
          </c:dPt>
          <c:dPt>
            <c:idx val="466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A5-4E7B-4F43-8697-A8856F2B7EF1}"/>
              </c:ext>
            </c:extLst>
          </c:dPt>
          <c:dPt>
            <c:idx val="467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A7-4E7B-4F43-8697-A8856F2B7EF1}"/>
              </c:ext>
            </c:extLst>
          </c:dPt>
          <c:dPt>
            <c:idx val="468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A9-4E7B-4F43-8697-A8856F2B7EF1}"/>
              </c:ext>
            </c:extLst>
          </c:dPt>
          <c:dPt>
            <c:idx val="469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AB-4E7B-4F43-8697-A8856F2B7EF1}"/>
              </c:ext>
            </c:extLst>
          </c:dPt>
          <c:dPt>
            <c:idx val="470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AD-4E7B-4F43-8697-A8856F2B7EF1}"/>
              </c:ext>
            </c:extLst>
          </c:dPt>
          <c:dPt>
            <c:idx val="471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AF-4E7B-4F43-8697-A8856F2B7EF1}"/>
              </c:ext>
            </c:extLst>
          </c:dPt>
          <c:dPt>
            <c:idx val="472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B1-4E7B-4F43-8697-A8856F2B7EF1}"/>
              </c:ext>
            </c:extLst>
          </c:dPt>
          <c:dPt>
            <c:idx val="473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B3-4E7B-4F43-8697-A8856F2B7EF1}"/>
              </c:ext>
            </c:extLst>
          </c:dPt>
          <c:dPt>
            <c:idx val="474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B5-4E7B-4F43-8697-A8856F2B7EF1}"/>
              </c:ext>
            </c:extLst>
          </c:dPt>
          <c:dPt>
            <c:idx val="475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B7-4E7B-4F43-8697-A8856F2B7EF1}"/>
              </c:ext>
            </c:extLst>
          </c:dPt>
          <c:dPt>
            <c:idx val="476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B9-4E7B-4F43-8697-A8856F2B7EF1}"/>
              </c:ext>
            </c:extLst>
          </c:dPt>
          <c:dPt>
            <c:idx val="477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BB-4E7B-4F43-8697-A8856F2B7EF1}"/>
              </c:ext>
            </c:extLst>
          </c:dPt>
          <c:dPt>
            <c:idx val="478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BD-4E7B-4F43-8697-A8856F2B7EF1}"/>
              </c:ext>
            </c:extLst>
          </c:dPt>
          <c:dPt>
            <c:idx val="479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BF-4E7B-4F43-8697-A8856F2B7EF1}"/>
              </c:ext>
            </c:extLst>
          </c:dPt>
          <c:dPt>
            <c:idx val="480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C1-4E7B-4F43-8697-A8856F2B7EF1}"/>
              </c:ext>
            </c:extLst>
          </c:dPt>
          <c:dPt>
            <c:idx val="481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C3-4E7B-4F43-8697-A8856F2B7EF1}"/>
              </c:ext>
            </c:extLst>
          </c:dPt>
          <c:dPt>
            <c:idx val="482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C5-4E7B-4F43-8697-A8856F2B7EF1}"/>
              </c:ext>
            </c:extLst>
          </c:dPt>
          <c:dPt>
            <c:idx val="483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C7-4E7B-4F43-8697-A8856F2B7EF1}"/>
              </c:ext>
            </c:extLst>
          </c:dPt>
          <c:dPt>
            <c:idx val="484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C9-4E7B-4F43-8697-A8856F2B7EF1}"/>
              </c:ext>
            </c:extLst>
          </c:dPt>
          <c:dPt>
            <c:idx val="485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CB-4E7B-4F43-8697-A8856F2B7EF1}"/>
              </c:ext>
            </c:extLst>
          </c:dPt>
          <c:dPt>
            <c:idx val="486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CD-4E7B-4F43-8697-A8856F2B7EF1}"/>
              </c:ext>
            </c:extLst>
          </c:dPt>
          <c:dPt>
            <c:idx val="487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CF-4E7B-4F43-8697-A8856F2B7EF1}"/>
              </c:ext>
            </c:extLst>
          </c:dPt>
          <c:dPt>
            <c:idx val="488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D1-4E7B-4F43-8697-A8856F2B7EF1}"/>
              </c:ext>
            </c:extLst>
          </c:dPt>
          <c:dPt>
            <c:idx val="489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D3-4E7B-4F43-8697-A8856F2B7EF1}"/>
              </c:ext>
            </c:extLst>
          </c:dPt>
          <c:dPt>
            <c:idx val="49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D5-4E7B-4F43-8697-A8856F2B7EF1}"/>
              </c:ext>
            </c:extLst>
          </c:dPt>
          <c:dPt>
            <c:idx val="49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D7-4E7B-4F43-8697-A8856F2B7EF1}"/>
              </c:ext>
            </c:extLst>
          </c:dPt>
          <c:dPt>
            <c:idx val="492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D9-4E7B-4F43-8697-A8856F2B7EF1}"/>
              </c:ext>
            </c:extLst>
          </c:dPt>
          <c:dPt>
            <c:idx val="49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DB-4E7B-4F43-8697-A8856F2B7EF1}"/>
              </c:ext>
            </c:extLst>
          </c:dPt>
          <c:dPt>
            <c:idx val="49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DD-4E7B-4F43-8697-A8856F2B7EF1}"/>
              </c:ext>
            </c:extLst>
          </c:dPt>
          <c:dPt>
            <c:idx val="49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DF-4E7B-4F43-8697-A8856F2B7EF1}"/>
              </c:ext>
            </c:extLst>
          </c:dPt>
          <c:dPt>
            <c:idx val="496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E1-4E7B-4F43-8697-A8856F2B7EF1}"/>
              </c:ext>
            </c:extLst>
          </c:dPt>
          <c:dPt>
            <c:idx val="497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E3-4E7B-4F43-8697-A8856F2B7EF1}"/>
              </c:ext>
            </c:extLst>
          </c:dPt>
          <c:dPt>
            <c:idx val="498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E5-4E7B-4F43-8697-A8856F2B7EF1}"/>
              </c:ext>
            </c:extLst>
          </c:dPt>
          <c:dPt>
            <c:idx val="499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E7-4E7B-4F43-8697-A8856F2B7EF1}"/>
              </c:ext>
            </c:extLst>
          </c:dPt>
          <c:dPt>
            <c:idx val="50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E9-4E7B-4F43-8697-A8856F2B7EF1}"/>
              </c:ext>
            </c:extLst>
          </c:dPt>
          <c:dPt>
            <c:idx val="501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EB-4E7B-4F43-8697-A8856F2B7EF1}"/>
              </c:ext>
            </c:extLst>
          </c:dPt>
          <c:dPt>
            <c:idx val="502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ED-4E7B-4F43-8697-A8856F2B7EF1}"/>
              </c:ext>
            </c:extLst>
          </c:dPt>
          <c:dPt>
            <c:idx val="503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EF-4E7B-4F43-8697-A8856F2B7EF1}"/>
              </c:ext>
            </c:extLst>
          </c:dPt>
          <c:dPt>
            <c:idx val="504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F1-4E7B-4F43-8697-A8856F2B7EF1}"/>
              </c:ext>
            </c:extLst>
          </c:dPt>
          <c:dPt>
            <c:idx val="505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F3-4E7B-4F43-8697-A8856F2B7EF1}"/>
              </c:ext>
            </c:extLst>
          </c:dPt>
          <c:dPt>
            <c:idx val="506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F5-4E7B-4F43-8697-A8856F2B7EF1}"/>
              </c:ext>
            </c:extLst>
          </c:dPt>
          <c:dPt>
            <c:idx val="507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F7-4E7B-4F43-8697-A8856F2B7EF1}"/>
              </c:ext>
            </c:extLst>
          </c:dPt>
          <c:dPt>
            <c:idx val="508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F9-4E7B-4F43-8697-A8856F2B7EF1}"/>
              </c:ext>
            </c:extLst>
          </c:dPt>
          <c:dPt>
            <c:idx val="50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FB-4E7B-4F43-8697-A8856F2B7EF1}"/>
              </c:ext>
            </c:extLst>
          </c:dPt>
          <c:dPt>
            <c:idx val="51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FD-4E7B-4F43-8697-A8856F2B7EF1}"/>
              </c:ext>
            </c:extLst>
          </c:dPt>
          <c:dPt>
            <c:idx val="51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3FF-4E7B-4F43-8697-A8856F2B7EF1}"/>
              </c:ext>
            </c:extLst>
          </c:dPt>
          <c:dPt>
            <c:idx val="51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01-4E7B-4F43-8697-A8856F2B7EF1}"/>
              </c:ext>
            </c:extLst>
          </c:dPt>
          <c:dPt>
            <c:idx val="5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03-4E7B-4F43-8697-A8856F2B7EF1}"/>
              </c:ext>
            </c:extLst>
          </c:dPt>
          <c:dPt>
            <c:idx val="51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05-4E7B-4F43-8697-A8856F2B7EF1}"/>
              </c:ext>
            </c:extLst>
          </c:dPt>
          <c:dPt>
            <c:idx val="51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07-4E7B-4F43-8697-A8856F2B7EF1}"/>
              </c:ext>
            </c:extLst>
          </c:dPt>
          <c:dPt>
            <c:idx val="516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09-4E7B-4F43-8697-A8856F2B7EF1}"/>
              </c:ext>
            </c:extLst>
          </c:dPt>
          <c:dPt>
            <c:idx val="517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0B-4E7B-4F43-8697-A8856F2B7EF1}"/>
              </c:ext>
            </c:extLst>
          </c:dPt>
          <c:dPt>
            <c:idx val="518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0D-4E7B-4F43-8697-A8856F2B7EF1}"/>
              </c:ext>
            </c:extLst>
          </c:dPt>
          <c:dPt>
            <c:idx val="519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0F-4E7B-4F43-8697-A8856F2B7EF1}"/>
              </c:ext>
            </c:extLst>
          </c:dPt>
          <c:dPt>
            <c:idx val="52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11-4E7B-4F43-8697-A8856F2B7EF1}"/>
              </c:ext>
            </c:extLst>
          </c:dPt>
          <c:dPt>
            <c:idx val="521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13-4E7B-4F43-8697-A8856F2B7EF1}"/>
              </c:ext>
            </c:extLst>
          </c:dPt>
          <c:dPt>
            <c:idx val="522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15-4E7B-4F43-8697-A8856F2B7EF1}"/>
              </c:ext>
            </c:extLst>
          </c:dPt>
          <c:dPt>
            <c:idx val="523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17-4E7B-4F43-8697-A8856F2B7EF1}"/>
              </c:ext>
            </c:extLst>
          </c:dPt>
          <c:dPt>
            <c:idx val="524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19-4E7B-4F43-8697-A8856F2B7EF1}"/>
              </c:ext>
            </c:extLst>
          </c:dPt>
          <c:dPt>
            <c:idx val="525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1B-4E7B-4F43-8697-A8856F2B7EF1}"/>
              </c:ext>
            </c:extLst>
          </c:dPt>
          <c:dPt>
            <c:idx val="526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1D-4E7B-4F43-8697-A8856F2B7EF1}"/>
              </c:ext>
            </c:extLst>
          </c:dPt>
          <c:dPt>
            <c:idx val="527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1F-4E7B-4F43-8697-A8856F2B7EF1}"/>
              </c:ext>
            </c:extLst>
          </c:dPt>
          <c:dPt>
            <c:idx val="528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21-4E7B-4F43-8697-A8856F2B7EF1}"/>
              </c:ext>
            </c:extLst>
          </c:dPt>
          <c:dPt>
            <c:idx val="529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23-4E7B-4F43-8697-A8856F2B7EF1}"/>
              </c:ext>
            </c:extLst>
          </c:dPt>
          <c:dPt>
            <c:idx val="530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25-4E7B-4F43-8697-A8856F2B7EF1}"/>
              </c:ext>
            </c:extLst>
          </c:dPt>
          <c:dPt>
            <c:idx val="531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27-4E7B-4F43-8697-A8856F2B7EF1}"/>
              </c:ext>
            </c:extLst>
          </c:dPt>
          <c:dPt>
            <c:idx val="532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29-4E7B-4F43-8697-A8856F2B7EF1}"/>
              </c:ext>
            </c:extLst>
          </c:dPt>
          <c:dPt>
            <c:idx val="533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2B-4E7B-4F43-8697-A8856F2B7EF1}"/>
              </c:ext>
            </c:extLst>
          </c:dPt>
          <c:dPt>
            <c:idx val="534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2D-4E7B-4F43-8697-A8856F2B7EF1}"/>
              </c:ext>
            </c:extLst>
          </c:dPt>
          <c:dPt>
            <c:idx val="535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2F-4E7B-4F43-8697-A8856F2B7EF1}"/>
              </c:ext>
            </c:extLst>
          </c:dPt>
          <c:dPt>
            <c:idx val="536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31-4E7B-4F43-8697-A8856F2B7EF1}"/>
              </c:ext>
            </c:extLst>
          </c:dPt>
          <c:dPt>
            <c:idx val="537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33-4E7B-4F43-8697-A8856F2B7EF1}"/>
              </c:ext>
            </c:extLst>
          </c:dPt>
          <c:dPt>
            <c:idx val="538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35-4E7B-4F43-8697-A8856F2B7EF1}"/>
              </c:ext>
            </c:extLst>
          </c:dPt>
          <c:dPt>
            <c:idx val="539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37-4E7B-4F43-8697-A8856F2B7EF1}"/>
              </c:ext>
            </c:extLst>
          </c:dPt>
          <c:dPt>
            <c:idx val="54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39-4E7B-4F43-8697-A8856F2B7EF1}"/>
              </c:ext>
            </c:extLst>
          </c:dPt>
          <c:dPt>
            <c:idx val="54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3B-4E7B-4F43-8697-A8856F2B7EF1}"/>
              </c:ext>
            </c:extLst>
          </c:dPt>
          <c:dPt>
            <c:idx val="54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3D-4E7B-4F43-8697-A8856F2B7EF1}"/>
              </c:ext>
            </c:extLst>
          </c:dPt>
          <c:dPt>
            <c:idx val="54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3F-4E7B-4F43-8697-A8856F2B7EF1}"/>
              </c:ext>
            </c:extLst>
          </c:dPt>
          <c:dPt>
            <c:idx val="54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41-4E7B-4F43-8697-A8856F2B7EF1}"/>
              </c:ext>
            </c:extLst>
          </c:dPt>
          <c:dPt>
            <c:idx val="54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43-4E7B-4F43-8697-A8856F2B7EF1}"/>
              </c:ext>
            </c:extLst>
          </c:dPt>
          <c:dPt>
            <c:idx val="54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45-4E7B-4F43-8697-A8856F2B7EF1}"/>
              </c:ext>
            </c:extLst>
          </c:dPt>
          <c:dPt>
            <c:idx val="54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47-4E7B-4F43-8697-A8856F2B7EF1}"/>
              </c:ext>
            </c:extLst>
          </c:dPt>
          <c:dPt>
            <c:idx val="54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49-4E7B-4F43-8697-A8856F2B7EF1}"/>
              </c:ext>
            </c:extLst>
          </c:dPt>
          <c:dPt>
            <c:idx val="54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4B-4E7B-4F43-8697-A8856F2B7EF1}"/>
              </c:ext>
            </c:extLst>
          </c:dPt>
          <c:dPt>
            <c:idx val="55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4D-4E7B-4F43-8697-A8856F2B7EF1}"/>
              </c:ext>
            </c:extLst>
          </c:dPt>
          <c:dPt>
            <c:idx val="55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4F-4E7B-4F43-8697-A8856F2B7EF1}"/>
              </c:ext>
            </c:extLst>
          </c:dPt>
          <c:dPt>
            <c:idx val="55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51-4E7B-4F43-8697-A8856F2B7EF1}"/>
              </c:ext>
            </c:extLst>
          </c:dPt>
          <c:dPt>
            <c:idx val="55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53-4E7B-4F43-8697-A8856F2B7EF1}"/>
              </c:ext>
            </c:extLst>
          </c:dPt>
          <c:dPt>
            <c:idx val="55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55-4E7B-4F43-8697-A8856F2B7EF1}"/>
              </c:ext>
            </c:extLst>
          </c:dPt>
          <c:dPt>
            <c:idx val="55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57-4E7B-4F43-8697-A8856F2B7EF1}"/>
              </c:ext>
            </c:extLst>
          </c:dPt>
          <c:dPt>
            <c:idx val="55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59-4E7B-4F43-8697-A8856F2B7EF1}"/>
              </c:ext>
            </c:extLst>
          </c:dPt>
          <c:dPt>
            <c:idx val="55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5B-4E7B-4F43-8697-A8856F2B7EF1}"/>
              </c:ext>
            </c:extLst>
          </c:dPt>
          <c:dPt>
            <c:idx val="55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5D-4E7B-4F43-8697-A8856F2B7EF1}"/>
              </c:ext>
            </c:extLst>
          </c:dPt>
          <c:dPt>
            <c:idx val="55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5F-4E7B-4F43-8697-A8856F2B7EF1}"/>
              </c:ext>
            </c:extLst>
          </c:dPt>
          <c:dPt>
            <c:idx val="56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61-4E7B-4F43-8697-A8856F2B7EF1}"/>
              </c:ext>
            </c:extLst>
          </c:dPt>
          <c:dPt>
            <c:idx val="56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63-4E7B-4F43-8697-A8856F2B7EF1}"/>
              </c:ext>
            </c:extLst>
          </c:dPt>
          <c:dPt>
            <c:idx val="56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65-4E7B-4F43-8697-A8856F2B7EF1}"/>
              </c:ext>
            </c:extLst>
          </c:dPt>
          <c:dPt>
            <c:idx val="56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67-4E7B-4F43-8697-A8856F2B7EF1}"/>
              </c:ext>
            </c:extLst>
          </c:dPt>
          <c:dPt>
            <c:idx val="56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69-4E7B-4F43-8697-A8856F2B7EF1}"/>
              </c:ext>
            </c:extLst>
          </c:dPt>
          <c:dPt>
            <c:idx val="56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6B-4E7B-4F43-8697-A8856F2B7EF1}"/>
              </c:ext>
            </c:extLst>
          </c:dPt>
          <c:dPt>
            <c:idx val="56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6D-4E7B-4F43-8697-A8856F2B7EF1}"/>
              </c:ext>
            </c:extLst>
          </c:dPt>
          <c:dPt>
            <c:idx val="56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6F-4E7B-4F43-8697-A8856F2B7EF1}"/>
              </c:ext>
            </c:extLst>
          </c:dPt>
          <c:dPt>
            <c:idx val="56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71-4E7B-4F43-8697-A8856F2B7EF1}"/>
              </c:ext>
            </c:extLst>
          </c:dPt>
          <c:dPt>
            <c:idx val="56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73-4E7B-4F43-8697-A8856F2B7EF1}"/>
              </c:ext>
            </c:extLst>
          </c:dPt>
          <c:dPt>
            <c:idx val="57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75-4E7B-4F43-8697-A8856F2B7EF1}"/>
              </c:ext>
            </c:extLst>
          </c:dPt>
          <c:dPt>
            <c:idx val="57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77-4E7B-4F43-8697-A8856F2B7EF1}"/>
              </c:ext>
            </c:extLst>
          </c:dPt>
          <c:dPt>
            <c:idx val="572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79-4E7B-4F43-8697-A8856F2B7EF1}"/>
              </c:ext>
            </c:extLst>
          </c:dPt>
          <c:dPt>
            <c:idx val="57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7B-4E7B-4F43-8697-A8856F2B7EF1}"/>
              </c:ext>
            </c:extLst>
          </c:dPt>
          <c:dPt>
            <c:idx val="57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7D-4E7B-4F43-8697-A8856F2B7EF1}"/>
              </c:ext>
            </c:extLst>
          </c:dPt>
          <c:dPt>
            <c:idx val="57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7F-4E7B-4F43-8697-A8856F2B7EF1}"/>
              </c:ext>
            </c:extLst>
          </c:dPt>
          <c:dPt>
            <c:idx val="57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81-4E7B-4F43-8697-A8856F2B7EF1}"/>
              </c:ext>
            </c:extLst>
          </c:dPt>
          <c:dPt>
            <c:idx val="57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83-4E7B-4F43-8697-A8856F2B7EF1}"/>
              </c:ext>
            </c:extLst>
          </c:dPt>
          <c:dPt>
            <c:idx val="57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485-4E7B-4F43-8697-A8856F2B7E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vgsales!$T$2:$T$580</c:f>
              <c:strCache>
                <c:ptCount val="11"/>
                <c:pt idx="0">
                  <c:v>Electronic Arts</c:v>
                </c:pt>
                <c:pt idx="1">
                  <c:v>Activision</c:v>
                </c:pt>
                <c:pt idx="2">
                  <c:v>Namco Bandai Games</c:v>
                </c:pt>
                <c:pt idx="3">
                  <c:v>Ubisoft</c:v>
                </c:pt>
                <c:pt idx="4">
                  <c:v>Konami Digital Entertainment</c:v>
                </c:pt>
                <c:pt idx="5">
                  <c:v>THQ</c:v>
                </c:pt>
                <c:pt idx="6">
                  <c:v>Nintendo</c:v>
                </c:pt>
                <c:pt idx="7">
                  <c:v>Sony Computer Entertainment</c:v>
                </c:pt>
                <c:pt idx="8">
                  <c:v>Sega</c:v>
                </c:pt>
                <c:pt idx="9">
                  <c:v>Take-Two Interactive</c:v>
                </c:pt>
                <c:pt idx="10">
                  <c:v>Capcom</c:v>
                </c:pt>
              </c:strCache>
            </c:strRef>
          </c:cat>
          <c:val>
            <c:numRef>
              <c:f>vgsales!$U$2:$U$580</c:f>
              <c:numCache>
                <c:formatCode>General</c:formatCode>
                <c:ptCount val="579"/>
                <c:pt idx="0">
                  <c:v>1351</c:v>
                </c:pt>
                <c:pt idx="1">
                  <c:v>975</c:v>
                </c:pt>
                <c:pt idx="2">
                  <c:v>932</c:v>
                </c:pt>
                <c:pt idx="3">
                  <c:v>921</c:v>
                </c:pt>
                <c:pt idx="4">
                  <c:v>832</c:v>
                </c:pt>
                <c:pt idx="5">
                  <c:v>715</c:v>
                </c:pt>
                <c:pt idx="6">
                  <c:v>703</c:v>
                </c:pt>
                <c:pt idx="7">
                  <c:v>683</c:v>
                </c:pt>
                <c:pt idx="8">
                  <c:v>639</c:v>
                </c:pt>
                <c:pt idx="10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486-4E7B-4F43-8697-A8856F2B7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42683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3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9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145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0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9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85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10466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4470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8526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85222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27339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32560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74046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7245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27163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01835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BD6AB1-BA59-4BE6-9C6C-2588A2B71C6E}" type="datetimeFigureOut">
              <a:rPr lang="en-US" smtClean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D1CC-CB62-46E3-AC51-D0688B31B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96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Video Game Sales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Barker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742F7-09D7-4D4F-9E1C-4DE111F95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84" y="742950"/>
            <a:ext cx="5323903" cy="29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67259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a pivot table in order to discover what Publisher profited the most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A9B57-1838-4242-951A-C24A38B31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61" y="2795716"/>
            <a:ext cx="10013174" cy="406228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4F7AF51-A952-4951-8908-CC20BCA41369}"/>
              </a:ext>
            </a:extLst>
          </p:cNvPr>
          <p:cNvSpPr/>
          <p:nvPr/>
        </p:nvSpPr>
        <p:spPr>
          <a:xfrm>
            <a:off x="230253" y="30718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56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9070-5F16-49D5-A457-4B03368D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6211D-410F-4DD6-B753-419B1071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terms of most sold however, electronic arts had the most sales over the years.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DC567F-496E-4970-9A45-FE13B771A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148868"/>
              </p:ext>
            </p:extLst>
          </p:nvPr>
        </p:nvGraphicFramePr>
        <p:xfrm>
          <a:off x="4471988" y="2483643"/>
          <a:ext cx="4643437" cy="457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8461066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 Future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sold game: Wii Sports </a:t>
            </a:r>
          </a:p>
          <a:p>
            <a:r>
              <a:rPr lang="en-US" dirty="0"/>
              <a:t>Most sold games by console: Electronic Arts</a:t>
            </a:r>
          </a:p>
          <a:p>
            <a:r>
              <a:rPr lang="en-US" dirty="0"/>
              <a:t>Most profitable games by console: Nintendo </a:t>
            </a:r>
          </a:p>
          <a:p>
            <a:endParaRPr lang="en-US" dirty="0"/>
          </a:p>
          <a:p>
            <a:r>
              <a:rPr lang="en-US" dirty="0"/>
              <a:t>Would like to discover what games sold the most within certain years. </a:t>
            </a:r>
          </a:p>
          <a:p>
            <a:r>
              <a:rPr lang="en-US" dirty="0"/>
              <a:t>What games may be more popular with different countries </a:t>
            </a:r>
          </a:p>
          <a:p>
            <a:r>
              <a:rPr lang="en-US" dirty="0"/>
              <a:t>Deal with N/As </a:t>
            </a:r>
            <a:r>
              <a:rPr lang="en-US" dirty="0" err="1"/>
              <a:t>as</a:t>
            </a:r>
            <a:r>
              <a:rPr lang="en-US" dirty="0"/>
              <a:t> complete the dataset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708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a nerd. What do nerds do? </a:t>
            </a:r>
          </a:p>
          <a:p>
            <a:r>
              <a:rPr lang="en-US" dirty="0"/>
              <a:t>Play video games </a:t>
            </a:r>
          </a:p>
          <a:p>
            <a:r>
              <a:rPr lang="en-US" dirty="0"/>
              <a:t>What is my dataset about?</a:t>
            </a:r>
          </a:p>
          <a:p>
            <a:r>
              <a:rPr lang="en-US" dirty="0"/>
              <a:t>Video games, particularly sales in the US, Europe, Japan, and the world since 1980-2017</a:t>
            </a:r>
          </a:p>
          <a:p>
            <a:r>
              <a:rPr lang="en-US" dirty="0"/>
              <a:t>Is there anyway to find out what the most popular games and game publishers are?</a:t>
            </a:r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10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2754-A576-42BD-9A70-C3AB97CC4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030B4-B65B-416D-849D-A24FC58DC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Discover most widely sold game </a:t>
            </a:r>
          </a:p>
          <a:p>
            <a:r>
              <a:rPr lang="en-US" dirty="0"/>
              <a:t>Discover most widely sold Publisher </a:t>
            </a:r>
          </a:p>
          <a:p>
            <a:r>
              <a:rPr lang="en-US" dirty="0"/>
              <a:t>Find out what the most profitable publisher is</a:t>
            </a:r>
          </a:p>
        </p:txBody>
      </p:sp>
    </p:spTree>
    <p:extLst>
      <p:ext uri="{BB962C8B-B14F-4D97-AF65-F5344CB8AC3E}">
        <p14:creationId xmlns:p14="http://schemas.microsoft.com/office/powerpoint/2010/main" val="20626009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78014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My data came from Kaggle.com</a:t>
            </a:r>
          </a:p>
          <a:p>
            <a:pPr marL="0" indent="0">
              <a:buNone/>
            </a:pPr>
            <a:r>
              <a:rPr lang="en-US" dirty="0"/>
              <a:t>Originally Vchartz.com</a:t>
            </a:r>
          </a:p>
          <a:p>
            <a:pPr marL="0" indent="0">
              <a:buNone/>
            </a:pPr>
            <a:r>
              <a:rPr lang="en-US" dirty="0"/>
              <a:t>Original format: CSV file </a:t>
            </a:r>
          </a:p>
          <a:p>
            <a:pPr marL="0" indent="0">
              <a:buNone/>
            </a:pPr>
            <a:r>
              <a:rPr lang="en-US" dirty="0"/>
              <a:t>Current format: Excel Workbook </a:t>
            </a:r>
          </a:p>
          <a:p>
            <a:pPr marL="0" indent="0">
              <a:buNone/>
            </a:pPr>
            <a:r>
              <a:rPr lang="en-US" dirty="0"/>
              <a:t>Transformed entire dataset into Table for analysis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2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6131-92BB-409B-9014-E6D192FE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4288"/>
            <a:ext cx="4520591" cy="6102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F012-1310-4462-8576-E8A72B654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71526"/>
            <a:ext cx="8946541" cy="54768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data contains 16599 records with 11 rows each.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b="1" dirty="0"/>
              <a:t>Rank</a:t>
            </a:r>
            <a:r>
              <a:rPr lang="en-US" dirty="0"/>
              <a:t>: Sales rank</a:t>
            </a:r>
          </a:p>
          <a:p>
            <a:pPr lvl="0"/>
            <a:r>
              <a:rPr lang="en-US" b="1" dirty="0"/>
              <a:t>Name</a:t>
            </a:r>
            <a:r>
              <a:rPr lang="en-US" dirty="0"/>
              <a:t>: Name of game</a:t>
            </a:r>
          </a:p>
          <a:p>
            <a:pPr lvl="0"/>
            <a:r>
              <a:rPr lang="en-US" b="1" dirty="0"/>
              <a:t>Platform</a:t>
            </a:r>
            <a:r>
              <a:rPr lang="en-US" dirty="0"/>
              <a:t>: Release platform for the game</a:t>
            </a:r>
          </a:p>
          <a:p>
            <a:pPr lvl="0"/>
            <a:r>
              <a:rPr lang="en-US" b="1" dirty="0"/>
              <a:t>Year</a:t>
            </a:r>
            <a:r>
              <a:rPr lang="en-US" dirty="0"/>
              <a:t>: Year of release</a:t>
            </a:r>
          </a:p>
          <a:p>
            <a:pPr lvl="0"/>
            <a:r>
              <a:rPr lang="en-US" b="1" dirty="0"/>
              <a:t>Genre</a:t>
            </a:r>
            <a:r>
              <a:rPr lang="en-US" dirty="0"/>
              <a:t>: Game genre</a:t>
            </a:r>
          </a:p>
          <a:p>
            <a:pPr lvl="0"/>
            <a:r>
              <a:rPr lang="en-US" b="1" dirty="0"/>
              <a:t>Publisher</a:t>
            </a:r>
            <a:r>
              <a:rPr lang="en-US" dirty="0"/>
              <a:t>: Company which released the game</a:t>
            </a:r>
          </a:p>
          <a:p>
            <a:pPr lvl="0"/>
            <a:r>
              <a:rPr lang="en-US" b="1" dirty="0"/>
              <a:t>NA Sales</a:t>
            </a:r>
            <a:r>
              <a:rPr lang="en-US" dirty="0"/>
              <a:t>: North American sales in millions </a:t>
            </a:r>
          </a:p>
          <a:p>
            <a:pPr lvl="0"/>
            <a:r>
              <a:rPr lang="en-US" b="1" dirty="0"/>
              <a:t>EU Sales</a:t>
            </a:r>
            <a:r>
              <a:rPr lang="en-US" dirty="0"/>
              <a:t>: European sales in millions </a:t>
            </a:r>
          </a:p>
          <a:p>
            <a:pPr lvl="0"/>
            <a:r>
              <a:rPr lang="en-US" b="1" dirty="0"/>
              <a:t>JP</a:t>
            </a:r>
            <a:r>
              <a:rPr lang="en-US" dirty="0"/>
              <a:t> </a:t>
            </a:r>
            <a:r>
              <a:rPr lang="en-US" b="1" dirty="0"/>
              <a:t>Sales</a:t>
            </a:r>
            <a:r>
              <a:rPr lang="en-US" dirty="0"/>
              <a:t>: Japan sales in millions </a:t>
            </a:r>
          </a:p>
          <a:p>
            <a:pPr lvl="0"/>
            <a:r>
              <a:rPr lang="en-US" b="1" dirty="0"/>
              <a:t>Other</a:t>
            </a:r>
            <a:r>
              <a:rPr lang="en-US" dirty="0"/>
              <a:t> </a:t>
            </a:r>
            <a:r>
              <a:rPr lang="en-US" b="1" dirty="0"/>
              <a:t>Sales</a:t>
            </a:r>
            <a:r>
              <a:rPr lang="en-US" dirty="0"/>
              <a:t>: Sales in other countries in millions </a:t>
            </a:r>
          </a:p>
          <a:p>
            <a:pPr lvl="0"/>
            <a:r>
              <a:rPr lang="en-US" b="1" dirty="0"/>
              <a:t>Global</a:t>
            </a:r>
            <a:r>
              <a:rPr lang="en-US" dirty="0"/>
              <a:t> </a:t>
            </a:r>
            <a:r>
              <a:rPr lang="en-US" b="1" dirty="0"/>
              <a:t>Sales</a:t>
            </a:r>
            <a:r>
              <a:rPr lang="en-US" dirty="0"/>
              <a:t>: Sales around the world in millions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57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BCD0-BB46-4A7F-BAA5-644BEF52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 Used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F149-9066-4CF9-96FD-4DA2A3329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Name</a:t>
            </a:r>
          </a:p>
          <a:p>
            <a:r>
              <a:rPr lang="en-US" dirty="0"/>
              <a:t> </a:t>
            </a:r>
            <a:r>
              <a:rPr lang="en-US" b="1" dirty="0"/>
              <a:t>Platform</a:t>
            </a:r>
          </a:p>
          <a:p>
            <a:r>
              <a:rPr lang="en-US" dirty="0"/>
              <a:t> </a:t>
            </a:r>
            <a:r>
              <a:rPr lang="en-US" b="1" dirty="0"/>
              <a:t>Year</a:t>
            </a:r>
          </a:p>
          <a:p>
            <a:r>
              <a:rPr lang="en-US" dirty="0"/>
              <a:t> </a:t>
            </a:r>
            <a:r>
              <a:rPr lang="en-US" b="1" dirty="0"/>
              <a:t>Genre</a:t>
            </a:r>
          </a:p>
          <a:p>
            <a:r>
              <a:rPr lang="en-US" dirty="0"/>
              <a:t> </a:t>
            </a:r>
            <a:r>
              <a:rPr lang="en-US" b="1" dirty="0"/>
              <a:t>Publisher</a:t>
            </a:r>
          </a:p>
          <a:p>
            <a:r>
              <a:rPr lang="en-US" dirty="0"/>
              <a:t> </a:t>
            </a:r>
            <a:r>
              <a:rPr lang="en-US" b="1" dirty="0" err="1"/>
              <a:t>NA_Sales</a:t>
            </a:r>
            <a:endParaRPr lang="en-US" b="1" dirty="0"/>
          </a:p>
          <a:p>
            <a:r>
              <a:rPr lang="en-US" dirty="0"/>
              <a:t> </a:t>
            </a:r>
            <a:r>
              <a:rPr lang="en-US" b="1" dirty="0" err="1"/>
              <a:t>EU_Sales</a:t>
            </a:r>
            <a:r>
              <a:rPr lang="en-US" dirty="0"/>
              <a:t> </a:t>
            </a:r>
          </a:p>
          <a:p>
            <a:r>
              <a:rPr lang="en-US" b="1" dirty="0" err="1"/>
              <a:t>JP_Sales</a:t>
            </a:r>
            <a:endParaRPr lang="en-US" b="1" dirty="0"/>
          </a:p>
          <a:p>
            <a:r>
              <a:rPr lang="en-US" dirty="0"/>
              <a:t> </a:t>
            </a:r>
            <a:r>
              <a:rPr lang="en-US" b="1" dirty="0" err="1"/>
              <a:t>Other_Sales</a:t>
            </a:r>
            <a:endParaRPr lang="en-US" b="1" dirty="0"/>
          </a:p>
          <a:p>
            <a:r>
              <a:rPr lang="en-US" dirty="0"/>
              <a:t> </a:t>
            </a:r>
            <a:r>
              <a:rPr lang="en-US" b="1" dirty="0" err="1"/>
              <a:t>Global_Sales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105029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console names spelled oddly</a:t>
            </a:r>
          </a:p>
          <a:p>
            <a:r>
              <a:rPr lang="en-US" dirty="0"/>
              <a:t>Not really a problem, but could confuse some people</a:t>
            </a:r>
          </a:p>
          <a:p>
            <a:r>
              <a:rPr lang="en-US" dirty="0"/>
              <a:t>Manually changed some names </a:t>
            </a:r>
          </a:p>
          <a:p>
            <a:r>
              <a:rPr lang="en-US" dirty="0"/>
              <a:t>One game years release date listed as 2020</a:t>
            </a:r>
          </a:p>
          <a:p>
            <a:r>
              <a:rPr lang="en-US" dirty="0"/>
              <a:t>Game release year only up to 2017</a:t>
            </a:r>
          </a:p>
          <a:p>
            <a:r>
              <a:rPr lang="en-US" dirty="0"/>
              <a:t>Googled release date. Date listed at 2009 </a:t>
            </a:r>
          </a:p>
          <a:p>
            <a:r>
              <a:rPr lang="en-US" dirty="0"/>
              <a:t>Changed date to 2009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92189-50CC-44DB-A464-BA3FFED246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8" y="4604703"/>
            <a:ext cx="7077076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47A2A-CB84-4C44-8206-3A7BB1118C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8" y="5404803"/>
            <a:ext cx="7077076" cy="681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12814-9B16-4755-B3EF-C4286B8CB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58" y="1763395"/>
            <a:ext cx="3972542" cy="26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1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2CCD-4CED-48A5-8A4C-51A5B8D3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9371-C486-47DE-A5FF-7CFC30AAB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Numerous N/As for certain games </a:t>
            </a:r>
          </a:p>
          <a:p>
            <a:pPr marL="0" indent="0">
              <a:buNone/>
            </a:pPr>
            <a:r>
              <a:rPr lang="en-US" dirty="0"/>
              <a:t>Total count of N/A 271 out of the 16,327 units </a:t>
            </a:r>
          </a:p>
          <a:p>
            <a:pPr marL="0" indent="0">
              <a:buNone/>
            </a:pPr>
            <a:r>
              <a:rPr lang="en-US" dirty="0"/>
              <a:t>Maybe google game info individually or find place of reference with better info on all the games with missing info</a:t>
            </a:r>
          </a:p>
          <a:p>
            <a:pPr marL="0" indent="0">
              <a:buNone/>
            </a:pPr>
            <a:r>
              <a:rPr lang="en-US" dirty="0"/>
              <a:t>N/As such a small percent of dataset that they were ignored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5448D-2370-488F-AEAF-4E3CE4F33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2300244"/>
            <a:ext cx="3772426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19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213A-92C8-4D70-AD95-51586958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66C9-DF12-4469-A58C-D2A3E2E76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sold game out of all the years was Wii Sports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B191D-1365-4E4D-B7BF-45C3BD44C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81" y="2480195"/>
            <a:ext cx="8278626" cy="383381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B731A06-5C46-4FB1-AC37-36FEA87B3CAE}"/>
              </a:ext>
            </a:extLst>
          </p:cNvPr>
          <p:cNvSpPr/>
          <p:nvPr/>
        </p:nvSpPr>
        <p:spPr>
          <a:xfrm>
            <a:off x="508188" y="24145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DA1CC87-B321-410E-BCC6-09619E46F130}"/>
              </a:ext>
            </a:extLst>
          </p:cNvPr>
          <p:cNvSpPr/>
          <p:nvPr/>
        </p:nvSpPr>
        <p:spPr>
          <a:xfrm>
            <a:off x="2142147" y="1945718"/>
            <a:ext cx="86703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E124F0B5-BDAE-417F-BE31-4CA86401B4CB}"/>
              </a:ext>
            </a:extLst>
          </p:cNvPr>
          <p:cNvSpPr/>
          <p:nvPr/>
        </p:nvSpPr>
        <p:spPr>
          <a:xfrm rot="19314640">
            <a:off x="2479033" y="270221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03FEF43-971B-4D6F-834B-78CC5CB227E5}"/>
              </a:ext>
            </a:extLst>
          </p:cNvPr>
          <p:cNvSpPr/>
          <p:nvPr/>
        </p:nvSpPr>
        <p:spPr>
          <a:xfrm>
            <a:off x="9666569" y="241458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51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1621</TotalTime>
  <Words>356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Video Game Sales </vt:lpstr>
      <vt:lpstr>Overview </vt:lpstr>
      <vt:lpstr>Goals </vt:lpstr>
      <vt:lpstr>Data Overview </vt:lpstr>
      <vt:lpstr>PowerPoint Presentation</vt:lpstr>
      <vt:lpstr>Fields Used </vt:lpstr>
      <vt:lpstr>Problems </vt:lpstr>
      <vt:lpstr>Other Issues </vt:lpstr>
      <vt:lpstr>Continued </vt:lpstr>
      <vt:lpstr>Findings </vt:lpstr>
      <vt:lpstr>Continued </vt:lpstr>
      <vt:lpstr>Conclusions/ Future 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Game Sales</dc:title>
  <dc:creator>Barker, Daniel</dc:creator>
  <cp:lastModifiedBy>db181425 Barker</cp:lastModifiedBy>
  <cp:revision>20</cp:revision>
  <dcterms:created xsi:type="dcterms:W3CDTF">2018-11-29T18:15:39Z</dcterms:created>
  <dcterms:modified xsi:type="dcterms:W3CDTF">2018-12-02T22:56:57Z</dcterms:modified>
</cp:coreProperties>
</file>