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8" r:id="rId3"/>
    <p:sldId id="259" r:id="rId4"/>
    <p:sldId id="257" r:id="rId5"/>
    <p:sldId id="264" r:id="rId6"/>
    <p:sldId id="260" r:id="rId7"/>
    <p:sldId id="263" r:id="rId8"/>
    <p:sldId id="265" r:id="rId9"/>
    <p:sldId id="266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BF137A-DB7D-B0AB-454D-0D1E627863AA}" v="96" dt="2024-10-09T23:32:39.900"/>
    <p1510:client id="{38F8CA28-AC1A-D171-C743-6170174A78A6}" v="2" dt="2024-10-10T13:15:28.436"/>
    <p1510:client id="{94FC816F-219F-339C-082A-6DEA5B812AB1}" v="112" dt="2024-10-08T18:44:31.3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e Segal" userId="S::ns203827@pennwest.edu::b905344d-012e-4303-a5f4-6f3437a002af" providerId="AD" clId="Web-{A6D4FBCF-12E5-E986-4856-1A839C1E12C3}"/>
    <pc:docChg chg="mod addSld delSld modSld addMainMaster delMainMaster modMainMaster">
      <pc:chgData name="Nicole Segal" userId="S::ns203827@pennwest.edu::b905344d-012e-4303-a5f4-6f3437a002af" providerId="AD" clId="Web-{A6D4FBCF-12E5-E986-4856-1A839C1E12C3}" dt="2024-10-06T03:33:07.580" v="536" actId="20577"/>
      <pc:docMkLst>
        <pc:docMk/>
      </pc:docMkLst>
      <pc:sldChg chg="addSp delSp modSp mod setBg modClrScheme delDesignElem chgLayout">
        <pc:chgData name="Nicole Segal" userId="S::ns203827@pennwest.edu::b905344d-012e-4303-a5f4-6f3437a002af" providerId="AD" clId="Web-{A6D4FBCF-12E5-E986-4856-1A839C1E12C3}" dt="2024-10-04T14:58:25.555" v="327"/>
        <pc:sldMkLst>
          <pc:docMk/>
          <pc:sldMk cId="109857222" sldId="256"/>
        </pc:sldMkLst>
        <pc:spChg chg="mod ord">
          <ac:chgData name="Nicole Segal" userId="S::ns203827@pennwest.edu::b905344d-012e-4303-a5f4-6f3437a002af" providerId="AD" clId="Web-{A6D4FBCF-12E5-E986-4856-1A839C1E12C3}" dt="2024-10-04T02:25:15.926" v="84" actId="20577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Nicole Segal" userId="S::ns203827@pennwest.edu::b905344d-012e-4303-a5f4-6f3437a002af" providerId="AD" clId="Web-{A6D4FBCF-12E5-E986-4856-1A839C1E12C3}" dt="2024-10-04T02:33:59" v="226" actId="20577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Nicole Segal" userId="S::ns203827@pennwest.edu::b905344d-012e-4303-a5f4-6f3437a002af" providerId="AD" clId="Web-{A6D4FBCF-12E5-E986-4856-1A839C1E12C3}" dt="2024-10-04T14:58:25.555" v="327"/>
          <ac:spMkLst>
            <pc:docMk/>
            <pc:sldMk cId="109857222" sldId="256"/>
            <ac:spMk id="4" creationId="{541E3042-A6FF-D48A-7587-EFE37A78ACBF}"/>
          </ac:spMkLst>
        </pc:spChg>
        <pc:spChg chg="add del">
          <ac:chgData name="Nicole Segal" userId="S::ns203827@pennwest.edu::b905344d-012e-4303-a5f4-6f3437a002af" providerId="AD" clId="Web-{A6D4FBCF-12E5-E986-4856-1A839C1E12C3}" dt="2024-10-02T14:00:49.948" v="2"/>
          <ac:spMkLst>
            <pc:docMk/>
            <pc:sldMk cId="109857222" sldId="256"/>
            <ac:spMk id="8" creationId="{551580BD-7D80-4957-A58D-916E994AB787}"/>
          </ac:spMkLst>
        </pc:spChg>
        <pc:spChg chg="add del">
          <ac:chgData name="Nicole Segal" userId="S::ns203827@pennwest.edu::b905344d-012e-4303-a5f4-6f3437a002af" providerId="AD" clId="Web-{A6D4FBCF-12E5-E986-4856-1A839C1E12C3}" dt="2024-10-02T14:00:49.948" v="2"/>
          <ac:spMkLst>
            <pc:docMk/>
            <pc:sldMk cId="109857222" sldId="256"/>
            <ac:spMk id="10" creationId="{1083FDF1-CB0C-4EFE-9AAE-1C9EED259F33}"/>
          </ac:spMkLst>
        </pc:spChg>
        <pc:spChg chg="add del">
          <ac:chgData name="Nicole Segal" userId="S::ns203827@pennwest.edu::b905344d-012e-4303-a5f4-6f3437a002af" providerId="AD" clId="Web-{A6D4FBCF-12E5-E986-4856-1A839C1E12C3}" dt="2024-10-02T14:00:49.948" v="2"/>
          <ac:spMkLst>
            <pc:docMk/>
            <pc:sldMk cId="109857222" sldId="256"/>
            <ac:spMk id="12" creationId="{CB59DE95-F3B9-4A35-9681-78FA926F024B}"/>
          </ac:spMkLst>
        </pc:spChg>
        <pc:spChg chg="add del">
          <ac:chgData name="Nicole Segal" userId="S::ns203827@pennwest.edu::b905344d-012e-4303-a5f4-6f3437a002af" providerId="AD" clId="Web-{A6D4FBCF-12E5-E986-4856-1A839C1E12C3}" dt="2024-10-02T14:00:49.948" v="2"/>
          <ac:spMkLst>
            <pc:docMk/>
            <pc:sldMk cId="109857222" sldId="256"/>
            <ac:spMk id="14" creationId="{1AB6C18D-3CB8-4F78-9BF0-A9B29651AD17}"/>
          </ac:spMkLst>
        </pc:spChg>
        <pc:spChg chg="add del">
          <ac:chgData name="Nicole Segal" userId="S::ns203827@pennwest.edu::b905344d-012e-4303-a5f4-6f3437a002af" providerId="AD" clId="Web-{A6D4FBCF-12E5-E986-4856-1A839C1E12C3}" dt="2024-10-02T14:00:49.948" v="2"/>
          <ac:spMkLst>
            <pc:docMk/>
            <pc:sldMk cId="109857222" sldId="256"/>
            <ac:spMk id="16" creationId="{18B59AA7-E08B-426D-8CCD-F0BE96AE52D4}"/>
          </ac:spMkLst>
        </pc:spChg>
        <pc:spChg chg="add del">
          <ac:chgData name="Nicole Segal" userId="S::ns203827@pennwest.edu::b905344d-012e-4303-a5f4-6f3437a002af" providerId="AD" clId="Web-{A6D4FBCF-12E5-E986-4856-1A839C1E12C3}" dt="2024-10-02T14:00:49.948" v="2"/>
          <ac:spMkLst>
            <pc:docMk/>
            <pc:sldMk cId="109857222" sldId="256"/>
            <ac:spMk id="18" creationId="{23EAE99B-D975-46A5-A79F-8B0DB83C644C}"/>
          </ac:spMkLst>
        </pc:spChg>
        <pc:cxnChg chg="add del">
          <ac:chgData name="Nicole Segal" userId="S::ns203827@pennwest.edu::b905344d-012e-4303-a5f4-6f3437a002af" providerId="AD" clId="Web-{A6D4FBCF-12E5-E986-4856-1A839C1E12C3}" dt="2024-10-02T14:00:49.948" v="2"/>
          <ac:cxnSpMkLst>
            <pc:docMk/>
            <pc:sldMk cId="109857222" sldId="256"/>
            <ac:cxnSpMk id="20" creationId="{5E687E3B-9C6D-4102-8F38-DCB77C49C6FD}"/>
          </ac:cxnSpMkLst>
        </pc:cxnChg>
        <pc:cxnChg chg="add del">
          <ac:chgData name="Nicole Segal" userId="S::ns203827@pennwest.edu::b905344d-012e-4303-a5f4-6f3437a002af" providerId="AD" clId="Web-{A6D4FBCF-12E5-E986-4856-1A839C1E12C3}" dt="2024-10-02T14:00:49.948" v="2"/>
          <ac:cxnSpMkLst>
            <pc:docMk/>
            <pc:sldMk cId="109857222" sldId="256"/>
            <ac:cxnSpMk id="22" creationId="{573C7C39-C73B-4051-B742-C9086B7BE3EC}"/>
          </ac:cxnSpMkLst>
        </pc:cxnChg>
        <pc:cxnChg chg="add del">
          <ac:chgData name="Nicole Segal" userId="S::ns203827@pennwest.edu::b905344d-012e-4303-a5f4-6f3437a002af" providerId="AD" clId="Web-{A6D4FBCF-12E5-E986-4856-1A839C1E12C3}" dt="2024-10-02T14:00:49.948" v="2"/>
          <ac:cxnSpMkLst>
            <pc:docMk/>
            <pc:sldMk cId="109857222" sldId="256"/>
            <ac:cxnSpMk id="24" creationId="{3F65C608-2429-428E-BDC9-29C15CF307B9}"/>
          </ac:cxnSpMkLst>
        </pc:cxnChg>
      </pc:sldChg>
      <pc:sldChg chg="delSp modSp new">
        <pc:chgData name="Nicole Segal" userId="S::ns203827@pennwest.edu::b905344d-012e-4303-a5f4-6f3437a002af" providerId="AD" clId="Web-{A6D4FBCF-12E5-E986-4856-1A839C1E12C3}" dt="2024-10-06T03:33:07.580" v="536" actId="20577"/>
        <pc:sldMkLst>
          <pc:docMk/>
          <pc:sldMk cId="116361085" sldId="257"/>
        </pc:sldMkLst>
        <pc:spChg chg="mod">
          <ac:chgData name="Nicole Segal" userId="S::ns203827@pennwest.edu::b905344d-012e-4303-a5f4-6f3437a002af" providerId="AD" clId="Web-{A6D4FBCF-12E5-E986-4856-1A839C1E12C3}" dt="2024-10-04T02:19:04.246" v="25" actId="20577"/>
          <ac:spMkLst>
            <pc:docMk/>
            <pc:sldMk cId="116361085" sldId="257"/>
            <ac:spMk id="2" creationId="{060576EF-3688-5340-CFAC-E5918028FDEF}"/>
          </ac:spMkLst>
        </pc:spChg>
        <pc:spChg chg="mod">
          <ac:chgData name="Nicole Segal" userId="S::ns203827@pennwest.edu::b905344d-012e-4303-a5f4-6f3437a002af" providerId="AD" clId="Web-{A6D4FBCF-12E5-E986-4856-1A839C1E12C3}" dt="2024-10-06T03:33:07.580" v="536" actId="20577"/>
          <ac:spMkLst>
            <pc:docMk/>
            <pc:sldMk cId="116361085" sldId="257"/>
            <ac:spMk id="3" creationId="{C651BAFF-83CA-EF11-4720-B744CA85C006}"/>
          </ac:spMkLst>
        </pc:spChg>
        <pc:spChg chg="del">
          <ac:chgData name="Nicole Segal" userId="S::ns203827@pennwest.edu::b905344d-012e-4303-a5f4-6f3437a002af" providerId="AD" clId="Web-{A6D4FBCF-12E5-E986-4856-1A839C1E12C3}" dt="2024-10-04T14:58:25.555" v="327"/>
          <ac:spMkLst>
            <pc:docMk/>
            <pc:sldMk cId="116361085" sldId="257"/>
            <ac:spMk id="5" creationId="{472174ED-2870-EE28-D3E6-85B5FEC9B452}"/>
          </ac:spMkLst>
        </pc:spChg>
      </pc:sldChg>
      <pc:sldChg chg="addSp delSp modSp new">
        <pc:chgData name="Nicole Segal" userId="S::ns203827@pennwest.edu::b905344d-012e-4303-a5f4-6f3437a002af" providerId="AD" clId="Web-{A6D4FBCF-12E5-E986-4856-1A839C1E12C3}" dt="2024-10-04T14:58:21.477" v="324"/>
        <pc:sldMkLst>
          <pc:docMk/>
          <pc:sldMk cId="1986352433" sldId="258"/>
        </pc:sldMkLst>
        <pc:spChg chg="mod">
          <ac:chgData name="Nicole Segal" userId="S::ns203827@pennwest.edu::b905344d-012e-4303-a5f4-6f3437a002af" providerId="AD" clId="Web-{A6D4FBCF-12E5-E986-4856-1A839C1E12C3}" dt="2024-10-04T02:20:59.108" v="58" actId="20577"/>
          <ac:spMkLst>
            <pc:docMk/>
            <pc:sldMk cId="1986352433" sldId="258"/>
            <ac:spMk id="2" creationId="{44ECE634-3111-D5DD-CD1A-8E1A32FC7C15}"/>
          </ac:spMkLst>
        </pc:spChg>
        <pc:spChg chg="mod">
          <ac:chgData name="Nicole Segal" userId="S::ns203827@pennwest.edu::b905344d-012e-4303-a5f4-6f3437a002af" providerId="AD" clId="Web-{A6D4FBCF-12E5-E986-4856-1A839C1E12C3}" dt="2024-10-04T02:33:44.234" v="219" actId="20577"/>
          <ac:spMkLst>
            <pc:docMk/>
            <pc:sldMk cId="1986352433" sldId="258"/>
            <ac:spMk id="3" creationId="{DF52E4CD-4F70-4E9D-B1DD-1D3E1FCB4C7B}"/>
          </ac:spMkLst>
        </pc:spChg>
        <pc:spChg chg="del">
          <ac:chgData name="Nicole Segal" userId="S::ns203827@pennwest.edu::b905344d-012e-4303-a5f4-6f3437a002af" providerId="AD" clId="Web-{A6D4FBCF-12E5-E986-4856-1A839C1E12C3}" dt="2024-10-04T14:58:16.086" v="320"/>
          <ac:spMkLst>
            <pc:docMk/>
            <pc:sldMk cId="1986352433" sldId="258"/>
            <ac:spMk id="5" creationId="{6401C025-70AE-5F49-B096-EBCBC8FDB7CA}"/>
          </ac:spMkLst>
        </pc:spChg>
        <pc:spChg chg="del">
          <ac:chgData name="Nicole Segal" userId="S::ns203827@pennwest.edu::b905344d-012e-4303-a5f4-6f3437a002af" providerId="AD" clId="Web-{A6D4FBCF-12E5-E986-4856-1A839C1E12C3}" dt="2024-10-04T14:58:20.868" v="323"/>
          <ac:spMkLst>
            <pc:docMk/>
            <pc:sldMk cId="1986352433" sldId="258"/>
            <ac:spMk id="6" creationId="{9AFDD467-60B2-98EE-E09B-D4E7E76F4F81}"/>
          </ac:spMkLst>
        </pc:spChg>
        <pc:spChg chg="add del mod">
          <ac:chgData name="Nicole Segal" userId="S::ns203827@pennwest.edu::b905344d-012e-4303-a5f4-6f3437a002af" providerId="AD" clId="Web-{A6D4FBCF-12E5-E986-4856-1A839C1E12C3}" dt="2024-10-04T14:58:18.258" v="322"/>
          <ac:spMkLst>
            <pc:docMk/>
            <pc:sldMk cId="1986352433" sldId="258"/>
            <ac:spMk id="7" creationId="{3E4FE04C-4DF2-0C7D-69BD-24234E423820}"/>
          </ac:spMkLst>
        </pc:spChg>
        <pc:spChg chg="add mod">
          <ac:chgData name="Nicole Segal" userId="S::ns203827@pennwest.edu::b905344d-012e-4303-a5f4-6f3437a002af" providerId="AD" clId="Web-{A6D4FBCF-12E5-E986-4856-1A839C1E12C3}" dt="2024-10-04T14:58:21.477" v="324"/>
          <ac:spMkLst>
            <pc:docMk/>
            <pc:sldMk cId="1986352433" sldId="258"/>
            <ac:spMk id="8" creationId="{BF9417C1-DED8-7553-BA2F-B0404DF9F6EB}"/>
          </ac:spMkLst>
        </pc:spChg>
      </pc:sldChg>
      <pc:sldChg chg="addSp delSp modSp new mod setBg">
        <pc:chgData name="Nicole Segal" userId="S::ns203827@pennwest.edu::b905344d-012e-4303-a5f4-6f3437a002af" providerId="AD" clId="Web-{A6D4FBCF-12E5-E986-4856-1A839C1E12C3}" dt="2024-10-05T22:51:02.796" v="480" actId="20577"/>
        <pc:sldMkLst>
          <pc:docMk/>
          <pc:sldMk cId="211894983" sldId="259"/>
        </pc:sldMkLst>
        <pc:spChg chg="mod">
          <ac:chgData name="Nicole Segal" userId="S::ns203827@pennwest.edu::b905344d-012e-4303-a5f4-6f3437a002af" providerId="AD" clId="Web-{A6D4FBCF-12E5-E986-4856-1A839C1E12C3}" dt="2024-10-04T02:39:43.883" v="236"/>
          <ac:spMkLst>
            <pc:docMk/>
            <pc:sldMk cId="211894983" sldId="259"/>
            <ac:spMk id="2" creationId="{877D6BEC-BA60-73F0-46D4-73577B221400}"/>
          </ac:spMkLst>
        </pc:spChg>
        <pc:spChg chg="mod">
          <ac:chgData name="Nicole Segal" userId="S::ns203827@pennwest.edu::b905344d-012e-4303-a5f4-6f3437a002af" providerId="AD" clId="Web-{A6D4FBCF-12E5-E986-4856-1A839C1E12C3}" dt="2024-10-05T22:51:02.796" v="480" actId="20577"/>
          <ac:spMkLst>
            <pc:docMk/>
            <pc:sldMk cId="211894983" sldId="259"/>
            <ac:spMk id="3" creationId="{E7D6E15B-478E-F073-1F9B-F6F04694FA70}"/>
          </ac:spMkLst>
        </pc:spChg>
        <pc:spChg chg="mod">
          <ac:chgData name="Nicole Segal" userId="S::ns203827@pennwest.edu::b905344d-012e-4303-a5f4-6f3437a002af" providerId="AD" clId="Web-{A6D4FBCF-12E5-E986-4856-1A839C1E12C3}" dt="2024-10-04T02:39:43.883" v="236"/>
          <ac:spMkLst>
            <pc:docMk/>
            <pc:sldMk cId="211894983" sldId="259"/>
            <ac:spMk id="4" creationId="{425128D7-6F71-1BB4-DCDD-60CC3CB7116D}"/>
          </ac:spMkLst>
        </pc:spChg>
        <pc:spChg chg="del mod">
          <ac:chgData name="Nicole Segal" userId="S::ns203827@pennwest.edu::b905344d-012e-4303-a5f4-6f3437a002af" providerId="AD" clId="Web-{A6D4FBCF-12E5-E986-4856-1A839C1E12C3}" dt="2024-10-04T14:58:25.555" v="327"/>
          <ac:spMkLst>
            <pc:docMk/>
            <pc:sldMk cId="211894983" sldId="259"/>
            <ac:spMk id="5" creationId="{6A0906BA-B55B-3F9F-6BF8-09D797FC0DB6}"/>
          </ac:spMkLst>
        </pc:spChg>
        <pc:spChg chg="mod">
          <ac:chgData name="Nicole Segal" userId="S::ns203827@pennwest.edu::b905344d-012e-4303-a5f4-6f3437a002af" providerId="AD" clId="Web-{A6D4FBCF-12E5-E986-4856-1A839C1E12C3}" dt="2024-10-04T02:39:43.883" v="236"/>
          <ac:spMkLst>
            <pc:docMk/>
            <pc:sldMk cId="211894983" sldId="259"/>
            <ac:spMk id="6" creationId="{948EBD01-A8F5-4671-9368-DDE6DEDBF15D}"/>
          </ac:spMkLst>
        </pc:spChg>
        <pc:spChg chg="add">
          <ac:chgData name="Nicole Segal" userId="S::ns203827@pennwest.edu::b905344d-012e-4303-a5f4-6f3437a002af" providerId="AD" clId="Web-{A6D4FBCF-12E5-E986-4856-1A839C1E12C3}" dt="2024-10-04T02:39:43.883" v="236"/>
          <ac:spMkLst>
            <pc:docMk/>
            <pc:sldMk cId="211894983" sldId="259"/>
            <ac:spMk id="12" creationId="{870F1165-C2FC-4313-ADED-D8514C00E1EE}"/>
          </ac:spMkLst>
        </pc:spChg>
        <pc:spChg chg="add">
          <ac:chgData name="Nicole Segal" userId="S::ns203827@pennwest.edu::b905344d-012e-4303-a5f4-6f3437a002af" providerId="AD" clId="Web-{A6D4FBCF-12E5-E986-4856-1A839C1E12C3}" dt="2024-10-04T02:39:43.883" v="236"/>
          <ac:spMkLst>
            <pc:docMk/>
            <pc:sldMk cId="211894983" sldId="259"/>
            <ac:spMk id="14" creationId="{3FD564DD-780E-4279-99FF-A16618E11908}"/>
          </ac:spMkLst>
        </pc:spChg>
        <pc:spChg chg="add">
          <ac:chgData name="Nicole Segal" userId="S::ns203827@pennwest.edu::b905344d-012e-4303-a5f4-6f3437a002af" providerId="AD" clId="Web-{A6D4FBCF-12E5-E986-4856-1A839C1E12C3}" dt="2024-10-04T02:39:43.883" v="236"/>
          <ac:spMkLst>
            <pc:docMk/>
            <pc:sldMk cId="211894983" sldId="259"/>
            <ac:spMk id="16" creationId="{B7B90B75-479C-45DD-8632-39F75F463747}"/>
          </ac:spMkLst>
        </pc:spChg>
        <pc:spChg chg="add">
          <ac:chgData name="Nicole Segal" userId="S::ns203827@pennwest.edu::b905344d-012e-4303-a5f4-6f3437a002af" providerId="AD" clId="Web-{A6D4FBCF-12E5-E986-4856-1A839C1E12C3}" dt="2024-10-04T02:39:43.883" v="236"/>
          <ac:spMkLst>
            <pc:docMk/>
            <pc:sldMk cId="211894983" sldId="259"/>
            <ac:spMk id="20" creationId="{F5BB14C7-B6E4-427D-AEAC-7A18D089F922}"/>
          </ac:spMkLst>
        </pc:spChg>
        <pc:picChg chg="add mod ord">
          <ac:chgData name="Nicole Segal" userId="S::ns203827@pennwest.edu::b905344d-012e-4303-a5f4-6f3437a002af" providerId="AD" clId="Web-{A6D4FBCF-12E5-E986-4856-1A839C1E12C3}" dt="2024-10-04T02:39:43.883" v="236"/>
          <ac:picMkLst>
            <pc:docMk/>
            <pc:sldMk cId="211894983" sldId="259"/>
            <ac:picMk id="7" creationId="{BC153923-6AF5-BA96-9F7E-E108ACB1BEC3}"/>
          </ac:picMkLst>
        </pc:picChg>
        <pc:cxnChg chg="add">
          <ac:chgData name="Nicole Segal" userId="S::ns203827@pennwest.edu::b905344d-012e-4303-a5f4-6f3437a002af" providerId="AD" clId="Web-{A6D4FBCF-12E5-E986-4856-1A839C1E12C3}" dt="2024-10-04T02:39:43.883" v="236"/>
          <ac:cxnSpMkLst>
            <pc:docMk/>
            <pc:sldMk cId="211894983" sldId="259"/>
            <ac:cxnSpMk id="18" creationId="{ABAD74CF-CB22-463B-9031-D3BE16111B9B}"/>
          </ac:cxnSpMkLst>
        </pc:cxnChg>
        <pc:cxnChg chg="add">
          <ac:chgData name="Nicole Segal" userId="S::ns203827@pennwest.edu::b905344d-012e-4303-a5f4-6f3437a002af" providerId="AD" clId="Web-{A6D4FBCF-12E5-E986-4856-1A839C1E12C3}" dt="2024-10-04T02:39:43.883" v="236"/>
          <ac:cxnSpMkLst>
            <pc:docMk/>
            <pc:sldMk cId="211894983" sldId="259"/>
            <ac:cxnSpMk id="22" creationId="{82B589D1-AB2D-469C-960E-40C719BA8281}"/>
          </ac:cxnSpMkLst>
        </pc:cxnChg>
        <pc:cxnChg chg="add">
          <ac:chgData name="Nicole Segal" userId="S::ns203827@pennwest.edu::b905344d-012e-4303-a5f4-6f3437a002af" providerId="AD" clId="Web-{A6D4FBCF-12E5-E986-4856-1A839C1E12C3}" dt="2024-10-04T02:39:43.883" v="236"/>
          <ac:cxnSpMkLst>
            <pc:docMk/>
            <pc:sldMk cId="211894983" sldId="259"/>
            <ac:cxnSpMk id="24" creationId="{055BC9DE-F4C7-4F1F-833F-C0E20531FBC7}"/>
          </ac:cxnSpMkLst>
        </pc:cxnChg>
        <pc:cxnChg chg="add">
          <ac:chgData name="Nicole Segal" userId="S::ns203827@pennwest.edu::b905344d-012e-4303-a5f4-6f3437a002af" providerId="AD" clId="Web-{A6D4FBCF-12E5-E986-4856-1A839C1E12C3}" dt="2024-10-04T02:39:43.883" v="236"/>
          <ac:cxnSpMkLst>
            <pc:docMk/>
            <pc:sldMk cId="211894983" sldId="259"/>
            <ac:cxnSpMk id="26" creationId="{E95C7366-6A36-4307-81CE-FBD79DFF0980}"/>
          </ac:cxnSpMkLst>
        </pc:cxnChg>
      </pc:sldChg>
      <pc:sldChg chg="addSp delSp modSp new mod setBg">
        <pc:chgData name="Nicole Segal" userId="S::ns203827@pennwest.edu::b905344d-012e-4303-a5f4-6f3437a002af" providerId="AD" clId="Web-{A6D4FBCF-12E5-E986-4856-1A839C1E12C3}" dt="2024-10-04T14:58:25.555" v="327"/>
        <pc:sldMkLst>
          <pc:docMk/>
          <pc:sldMk cId="2952851597" sldId="260"/>
        </pc:sldMkLst>
        <pc:spChg chg="mod">
          <ac:chgData name="Nicole Segal" userId="S::ns203827@pennwest.edu::b905344d-012e-4303-a5f4-6f3437a002af" providerId="AD" clId="Web-{A6D4FBCF-12E5-E986-4856-1A839C1E12C3}" dt="2024-10-04T02:27:33.117" v="104"/>
          <ac:spMkLst>
            <pc:docMk/>
            <pc:sldMk cId="2952851597" sldId="260"/>
            <ac:spMk id="2" creationId="{E3728B46-5B91-6BC5-2FEC-3552B3891251}"/>
          </ac:spMkLst>
        </pc:spChg>
        <pc:spChg chg="del">
          <ac:chgData name="Nicole Segal" userId="S::ns203827@pennwest.edu::b905344d-012e-4303-a5f4-6f3437a002af" providerId="AD" clId="Web-{A6D4FBCF-12E5-E986-4856-1A839C1E12C3}" dt="2024-10-04T02:27:18.101" v="99"/>
          <ac:spMkLst>
            <pc:docMk/>
            <pc:sldMk cId="2952851597" sldId="260"/>
            <ac:spMk id="3" creationId="{0C3B0A2F-5A2B-53AB-6105-FAD4898BFAD0}"/>
          </ac:spMkLst>
        </pc:spChg>
        <pc:spChg chg="mod ord">
          <ac:chgData name="Nicole Segal" userId="S::ns203827@pennwest.edu::b905344d-012e-4303-a5f4-6f3437a002af" providerId="AD" clId="Web-{A6D4FBCF-12E5-E986-4856-1A839C1E12C3}" dt="2024-10-04T02:27:33.117" v="104"/>
          <ac:spMkLst>
            <pc:docMk/>
            <pc:sldMk cId="2952851597" sldId="260"/>
            <ac:spMk id="4" creationId="{B2A62B18-889B-711E-45A5-DF72E763E0CA}"/>
          </ac:spMkLst>
        </pc:spChg>
        <pc:spChg chg="del mod">
          <ac:chgData name="Nicole Segal" userId="S::ns203827@pennwest.edu::b905344d-012e-4303-a5f4-6f3437a002af" providerId="AD" clId="Web-{A6D4FBCF-12E5-E986-4856-1A839C1E12C3}" dt="2024-10-04T14:58:25.555" v="327"/>
          <ac:spMkLst>
            <pc:docMk/>
            <pc:sldMk cId="2952851597" sldId="260"/>
            <ac:spMk id="5" creationId="{0811BAE4-0920-72FA-0E1F-AE5D06BCA1D0}"/>
          </ac:spMkLst>
        </pc:spChg>
        <pc:spChg chg="mod">
          <ac:chgData name="Nicole Segal" userId="S::ns203827@pennwest.edu::b905344d-012e-4303-a5f4-6f3437a002af" providerId="AD" clId="Web-{A6D4FBCF-12E5-E986-4856-1A839C1E12C3}" dt="2024-10-04T02:27:33.117" v="104"/>
          <ac:spMkLst>
            <pc:docMk/>
            <pc:sldMk cId="2952851597" sldId="260"/>
            <ac:spMk id="6" creationId="{8E21AC36-7D00-18C0-9B69-0A1532A36C23}"/>
          </ac:spMkLst>
        </pc:spChg>
        <pc:spChg chg="add del">
          <ac:chgData name="Nicole Segal" userId="S::ns203827@pennwest.edu::b905344d-012e-4303-a5f4-6f3437a002af" providerId="AD" clId="Web-{A6D4FBCF-12E5-E986-4856-1A839C1E12C3}" dt="2024-10-04T02:27:28.414" v="101"/>
          <ac:spMkLst>
            <pc:docMk/>
            <pc:sldMk cId="2952851597" sldId="260"/>
            <ac:spMk id="11" creationId="{2FBCFFEC-CF95-033D-E205-21E71AC21116}"/>
          </ac:spMkLst>
        </pc:spChg>
        <pc:spChg chg="add del">
          <ac:chgData name="Nicole Segal" userId="S::ns203827@pennwest.edu::b905344d-012e-4303-a5f4-6f3437a002af" providerId="AD" clId="Web-{A6D4FBCF-12E5-E986-4856-1A839C1E12C3}" dt="2024-10-04T02:27:28.414" v="101"/>
          <ac:spMkLst>
            <pc:docMk/>
            <pc:sldMk cId="2952851597" sldId="260"/>
            <ac:spMk id="14" creationId="{870F1165-C2FC-4313-ADED-D8514C00E1EE}"/>
          </ac:spMkLst>
        </pc:spChg>
        <pc:spChg chg="add del">
          <ac:chgData name="Nicole Segal" userId="S::ns203827@pennwest.edu::b905344d-012e-4303-a5f4-6f3437a002af" providerId="AD" clId="Web-{A6D4FBCF-12E5-E986-4856-1A839C1E12C3}" dt="2024-10-04T02:27:28.414" v="101"/>
          <ac:spMkLst>
            <pc:docMk/>
            <pc:sldMk cId="2952851597" sldId="260"/>
            <ac:spMk id="16" creationId="{3FD564DD-780E-4279-99FF-A16618E11908}"/>
          </ac:spMkLst>
        </pc:spChg>
        <pc:spChg chg="add del">
          <ac:chgData name="Nicole Segal" userId="S::ns203827@pennwest.edu::b905344d-012e-4303-a5f4-6f3437a002af" providerId="AD" clId="Web-{A6D4FBCF-12E5-E986-4856-1A839C1E12C3}" dt="2024-10-04T02:27:28.414" v="101"/>
          <ac:spMkLst>
            <pc:docMk/>
            <pc:sldMk cId="2952851597" sldId="260"/>
            <ac:spMk id="20" creationId="{F5BB14C7-B6E4-427D-AEAC-7A18D089F922}"/>
          </ac:spMkLst>
        </pc:spChg>
        <pc:spChg chg="add del">
          <ac:chgData name="Nicole Segal" userId="S::ns203827@pennwest.edu::b905344d-012e-4303-a5f4-6f3437a002af" providerId="AD" clId="Web-{A6D4FBCF-12E5-E986-4856-1A839C1E12C3}" dt="2024-10-04T02:27:33.101" v="103"/>
          <ac:spMkLst>
            <pc:docMk/>
            <pc:sldMk cId="2952851597" sldId="260"/>
            <ac:spMk id="28" creationId="{870F1165-C2FC-4313-ADED-D8514C00E1EE}"/>
          </ac:spMkLst>
        </pc:spChg>
        <pc:spChg chg="add del">
          <ac:chgData name="Nicole Segal" userId="S::ns203827@pennwest.edu::b905344d-012e-4303-a5f4-6f3437a002af" providerId="AD" clId="Web-{A6D4FBCF-12E5-E986-4856-1A839C1E12C3}" dt="2024-10-04T02:27:33.101" v="103"/>
          <ac:spMkLst>
            <pc:docMk/>
            <pc:sldMk cId="2952851597" sldId="260"/>
            <ac:spMk id="29" creationId="{3FD564DD-780E-4279-99FF-A16618E11908}"/>
          </ac:spMkLst>
        </pc:spChg>
        <pc:spChg chg="add del">
          <ac:chgData name="Nicole Segal" userId="S::ns203827@pennwest.edu::b905344d-012e-4303-a5f4-6f3437a002af" providerId="AD" clId="Web-{A6D4FBCF-12E5-E986-4856-1A839C1E12C3}" dt="2024-10-04T02:27:33.101" v="103"/>
          <ac:spMkLst>
            <pc:docMk/>
            <pc:sldMk cId="2952851597" sldId="260"/>
            <ac:spMk id="30" creationId="{AC5B2ADD-90BA-2E34-F117-9EC2877A3CEC}"/>
          </ac:spMkLst>
        </pc:spChg>
        <pc:spChg chg="add del">
          <ac:chgData name="Nicole Segal" userId="S::ns203827@pennwest.edu::b905344d-012e-4303-a5f4-6f3437a002af" providerId="AD" clId="Web-{A6D4FBCF-12E5-E986-4856-1A839C1E12C3}" dt="2024-10-04T02:27:33.101" v="103"/>
          <ac:spMkLst>
            <pc:docMk/>
            <pc:sldMk cId="2952851597" sldId="260"/>
            <ac:spMk id="32" creationId="{F5BB14C7-B6E4-427D-AEAC-7A18D089F922}"/>
          </ac:spMkLst>
        </pc:spChg>
        <pc:spChg chg="add">
          <ac:chgData name="Nicole Segal" userId="S::ns203827@pennwest.edu::b905344d-012e-4303-a5f4-6f3437a002af" providerId="AD" clId="Web-{A6D4FBCF-12E5-E986-4856-1A839C1E12C3}" dt="2024-10-04T02:27:33.117" v="104"/>
          <ac:spMkLst>
            <pc:docMk/>
            <pc:sldMk cId="2952851597" sldId="260"/>
            <ac:spMk id="37" creationId="{870F1165-C2FC-4313-ADED-D8514C00E1EE}"/>
          </ac:spMkLst>
        </pc:spChg>
        <pc:spChg chg="add">
          <ac:chgData name="Nicole Segal" userId="S::ns203827@pennwest.edu::b905344d-012e-4303-a5f4-6f3437a002af" providerId="AD" clId="Web-{A6D4FBCF-12E5-E986-4856-1A839C1E12C3}" dt="2024-10-04T02:27:33.117" v="104"/>
          <ac:spMkLst>
            <pc:docMk/>
            <pc:sldMk cId="2952851597" sldId="260"/>
            <ac:spMk id="38" creationId="{3FD564DD-780E-4279-99FF-A16618E11908}"/>
          </ac:spMkLst>
        </pc:spChg>
        <pc:spChg chg="add">
          <ac:chgData name="Nicole Segal" userId="S::ns203827@pennwest.edu::b905344d-012e-4303-a5f4-6f3437a002af" providerId="AD" clId="Web-{A6D4FBCF-12E5-E986-4856-1A839C1E12C3}" dt="2024-10-04T02:27:33.117" v="104"/>
          <ac:spMkLst>
            <pc:docMk/>
            <pc:sldMk cId="2952851597" sldId="260"/>
            <ac:spMk id="39" creationId="{99A04334-45A9-4F91-BCE9-8F0F4F104981}"/>
          </ac:spMkLst>
        </pc:spChg>
        <pc:spChg chg="add">
          <ac:chgData name="Nicole Segal" userId="S::ns203827@pennwest.edu::b905344d-012e-4303-a5f4-6f3437a002af" providerId="AD" clId="Web-{A6D4FBCF-12E5-E986-4856-1A839C1E12C3}" dt="2024-10-04T02:27:33.117" v="104"/>
          <ac:spMkLst>
            <pc:docMk/>
            <pc:sldMk cId="2952851597" sldId="260"/>
            <ac:spMk id="40" creationId="{F5BB14C7-B6E4-427D-AEAC-7A18D089F922}"/>
          </ac:spMkLst>
        </pc:spChg>
        <pc:spChg chg="add mod">
          <ac:chgData name="Nicole Segal" userId="S::ns203827@pennwest.edu::b905344d-012e-4303-a5f4-6f3437a002af" providerId="AD" clId="Web-{A6D4FBCF-12E5-E986-4856-1A839C1E12C3}" dt="2024-10-04T02:33:55.656" v="225" actId="20577"/>
          <ac:spMkLst>
            <pc:docMk/>
            <pc:sldMk cId="2952851597" sldId="260"/>
            <ac:spMk id="41" creationId="{CFD15392-A82C-6880-3607-E8A43A068AE4}"/>
          </ac:spMkLst>
        </pc:spChg>
        <pc:picChg chg="add mod ord">
          <ac:chgData name="Nicole Segal" userId="S::ns203827@pennwest.edu::b905344d-012e-4303-a5f4-6f3437a002af" providerId="AD" clId="Web-{A6D4FBCF-12E5-E986-4856-1A839C1E12C3}" dt="2024-10-04T02:27:33.117" v="104"/>
          <ac:picMkLst>
            <pc:docMk/>
            <pc:sldMk cId="2952851597" sldId="260"/>
            <ac:picMk id="7" creationId="{C644722A-12C9-2CB5-2557-2E098DB08999}"/>
          </ac:picMkLst>
        </pc:picChg>
        <pc:cxnChg chg="add del">
          <ac:chgData name="Nicole Segal" userId="S::ns203827@pennwest.edu::b905344d-012e-4303-a5f4-6f3437a002af" providerId="AD" clId="Web-{A6D4FBCF-12E5-E986-4856-1A839C1E12C3}" dt="2024-10-04T02:27:28.414" v="101"/>
          <ac:cxnSpMkLst>
            <pc:docMk/>
            <pc:sldMk cId="2952851597" sldId="260"/>
            <ac:cxnSpMk id="18" creationId="{ABAD74CF-CB22-463B-9031-D3BE16111B9B}"/>
          </ac:cxnSpMkLst>
        </pc:cxnChg>
        <pc:cxnChg chg="add del">
          <ac:chgData name="Nicole Segal" userId="S::ns203827@pennwest.edu::b905344d-012e-4303-a5f4-6f3437a002af" providerId="AD" clId="Web-{A6D4FBCF-12E5-E986-4856-1A839C1E12C3}" dt="2024-10-04T02:27:28.414" v="101"/>
          <ac:cxnSpMkLst>
            <pc:docMk/>
            <pc:sldMk cId="2952851597" sldId="260"/>
            <ac:cxnSpMk id="22" creationId="{82B589D1-AB2D-469C-960E-40C719BA8281}"/>
          </ac:cxnSpMkLst>
        </pc:cxnChg>
        <pc:cxnChg chg="add del">
          <ac:chgData name="Nicole Segal" userId="S::ns203827@pennwest.edu::b905344d-012e-4303-a5f4-6f3437a002af" providerId="AD" clId="Web-{A6D4FBCF-12E5-E986-4856-1A839C1E12C3}" dt="2024-10-04T02:27:28.414" v="101"/>
          <ac:cxnSpMkLst>
            <pc:docMk/>
            <pc:sldMk cId="2952851597" sldId="260"/>
            <ac:cxnSpMk id="24" creationId="{055BC9DE-F4C7-4F1F-833F-C0E20531FBC7}"/>
          </ac:cxnSpMkLst>
        </pc:cxnChg>
        <pc:cxnChg chg="add del">
          <ac:chgData name="Nicole Segal" userId="S::ns203827@pennwest.edu::b905344d-012e-4303-a5f4-6f3437a002af" providerId="AD" clId="Web-{A6D4FBCF-12E5-E986-4856-1A839C1E12C3}" dt="2024-10-04T02:27:28.414" v="101"/>
          <ac:cxnSpMkLst>
            <pc:docMk/>
            <pc:sldMk cId="2952851597" sldId="260"/>
            <ac:cxnSpMk id="26" creationId="{E95C7366-6A36-4307-81CE-FBD79DFF0980}"/>
          </ac:cxnSpMkLst>
        </pc:cxnChg>
        <pc:cxnChg chg="add del">
          <ac:chgData name="Nicole Segal" userId="S::ns203827@pennwest.edu::b905344d-012e-4303-a5f4-6f3437a002af" providerId="AD" clId="Web-{A6D4FBCF-12E5-E986-4856-1A839C1E12C3}" dt="2024-10-04T02:27:33.101" v="103"/>
          <ac:cxnSpMkLst>
            <pc:docMk/>
            <pc:sldMk cId="2952851597" sldId="260"/>
            <ac:cxnSpMk id="31" creationId="{ABAD74CF-CB22-463B-9031-D3BE16111B9B}"/>
          </ac:cxnSpMkLst>
        </pc:cxnChg>
        <pc:cxnChg chg="add del">
          <ac:chgData name="Nicole Segal" userId="S::ns203827@pennwest.edu::b905344d-012e-4303-a5f4-6f3437a002af" providerId="AD" clId="Web-{A6D4FBCF-12E5-E986-4856-1A839C1E12C3}" dt="2024-10-04T02:27:33.101" v="103"/>
          <ac:cxnSpMkLst>
            <pc:docMk/>
            <pc:sldMk cId="2952851597" sldId="260"/>
            <ac:cxnSpMk id="33" creationId="{82B589D1-AB2D-469C-960E-40C719BA8281}"/>
          </ac:cxnSpMkLst>
        </pc:cxnChg>
        <pc:cxnChg chg="add del">
          <ac:chgData name="Nicole Segal" userId="S::ns203827@pennwest.edu::b905344d-012e-4303-a5f4-6f3437a002af" providerId="AD" clId="Web-{A6D4FBCF-12E5-E986-4856-1A839C1E12C3}" dt="2024-10-04T02:27:33.101" v="103"/>
          <ac:cxnSpMkLst>
            <pc:docMk/>
            <pc:sldMk cId="2952851597" sldId="260"/>
            <ac:cxnSpMk id="34" creationId="{055BC9DE-F4C7-4F1F-833F-C0E20531FBC7}"/>
          </ac:cxnSpMkLst>
        </pc:cxnChg>
        <pc:cxnChg chg="add del">
          <ac:chgData name="Nicole Segal" userId="S::ns203827@pennwest.edu::b905344d-012e-4303-a5f4-6f3437a002af" providerId="AD" clId="Web-{A6D4FBCF-12E5-E986-4856-1A839C1E12C3}" dt="2024-10-04T02:27:33.101" v="103"/>
          <ac:cxnSpMkLst>
            <pc:docMk/>
            <pc:sldMk cId="2952851597" sldId="260"/>
            <ac:cxnSpMk id="35" creationId="{E95C7366-6A36-4307-81CE-FBD79DFF0980}"/>
          </ac:cxnSpMkLst>
        </pc:cxnChg>
        <pc:cxnChg chg="add">
          <ac:chgData name="Nicole Segal" userId="S::ns203827@pennwest.edu::b905344d-012e-4303-a5f4-6f3437a002af" providerId="AD" clId="Web-{A6D4FBCF-12E5-E986-4856-1A839C1E12C3}" dt="2024-10-04T02:27:33.117" v="104"/>
          <ac:cxnSpMkLst>
            <pc:docMk/>
            <pc:sldMk cId="2952851597" sldId="260"/>
            <ac:cxnSpMk id="42" creationId="{ABAD74CF-CB22-463B-9031-D3BE16111B9B}"/>
          </ac:cxnSpMkLst>
        </pc:cxnChg>
        <pc:cxnChg chg="add">
          <ac:chgData name="Nicole Segal" userId="S::ns203827@pennwest.edu::b905344d-012e-4303-a5f4-6f3437a002af" providerId="AD" clId="Web-{A6D4FBCF-12E5-E986-4856-1A839C1E12C3}" dt="2024-10-04T02:27:33.117" v="104"/>
          <ac:cxnSpMkLst>
            <pc:docMk/>
            <pc:sldMk cId="2952851597" sldId="260"/>
            <ac:cxnSpMk id="43" creationId="{82B589D1-AB2D-469C-960E-40C719BA8281}"/>
          </ac:cxnSpMkLst>
        </pc:cxnChg>
        <pc:cxnChg chg="add">
          <ac:chgData name="Nicole Segal" userId="S::ns203827@pennwest.edu::b905344d-012e-4303-a5f4-6f3437a002af" providerId="AD" clId="Web-{A6D4FBCF-12E5-E986-4856-1A839C1E12C3}" dt="2024-10-04T02:27:33.117" v="104"/>
          <ac:cxnSpMkLst>
            <pc:docMk/>
            <pc:sldMk cId="2952851597" sldId="260"/>
            <ac:cxnSpMk id="44" creationId="{055BC9DE-F4C7-4F1F-833F-C0E20531FBC7}"/>
          </ac:cxnSpMkLst>
        </pc:cxnChg>
        <pc:cxnChg chg="add">
          <ac:chgData name="Nicole Segal" userId="S::ns203827@pennwest.edu::b905344d-012e-4303-a5f4-6f3437a002af" providerId="AD" clId="Web-{A6D4FBCF-12E5-E986-4856-1A839C1E12C3}" dt="2024-10-04T02:27:33.117" v="104"/>
          <ac:cxnSpMkLst>
            <pc:docMk/>
            <pc:sldMk cId="2952851597" sldId="260"/>
            <ac:cxnSpMk id="45" creationId="{5876D832-527B-45C0-8F01-17AA4D90244B}"/>
          </ac:cxnSpMkLst>
        </pc:cxnChg>
      </pc:sldChg>
      <pc:sldChg chg="addSp delSp modSp new del mod setBg modClrScheme delDesignElem modShow chgLayout">
        <pc:chgData name="Nicole Segal" userId="S::ns203827@pennwest.edu::b905344d-012e-4303-a5f4-6f3437a002af" providerId="AD" clId="Web-{A6D4FBCF-12E5-E986-4856-1A839C1E12C3}" dt="2024-10-04T15:02:53.894" v="348"/>
        <pc:sldMkLst>
          <pc:docMk/>
          <pc:sldMk cId="248797269" sldId="261"/>
        </pc:sldMkLst>
        <pc:spChg chg="mod ord">
          <ac:chgData name="Nicole Segal" userId="S::ns203827@pennwest.edu::b905344d-012e-4303-a5f4-6f3437a002af" providerId="AD" clId="Web-{A6D4FBCF-12E5-E986-4856-1A839C1E12C3}" dt="2024-10-04T15:02:36.644" v="347"/>
          <ac:spMkLst>
            <pc:docMk/>
            <pc:sldMk cId="248797269" sldId="261"/>
            <ac:spMk id="2" creationId="{32E2B760-1537-3A14-1840-9DF2AA66768F}"/>
          </ac:spMkLst>
        </pc:spChg>
        <pc:spChg chg="del">
          <ac:chgData name="Nicole Segal" userId="S::ns203827@pennwest.edu::b905344d-012e-4303-a5f4-6f3437a002af" providerId="AD" clId="Web-{A6D4FBCF-12E5-E986-4856-1A839C1E12C3}" dt="2024-10-04T02:43:08.684" v="244"/>
          <ac:spMkLst>
            <pc:docMk/>
            <pc:sldMk cId="248797269" sldId="261"/>
            <ac:spMk id="3" creationId="{F2077E6E-E56B-1E66-9716-CA68E9257D91}"/>
          </ac:spMkLst>
        </pc:spChg>
        <pc:spChg chg="mod ord">
          <ac:chgData name="Nicole Segal" userId="S::ns203827@pennwest.edu::b905344d-012e-4303-a5f4-6f3437a002af" providerId="AD" clId="Web-{A6D4FBCF-12E5-E986-4856-1A839C1E12C3}" dt="2024-10-04T15:02:36.628" v="346"/>
          <ac:spMkLst>
            <pc:docMk/>
            <pc:sldMk cId="248797269" sldId="261"/>
            <ac:spMk id="4" creationId="{FC3B8D10-4E4D-41C0-36B8-EF0BCFE222C8}"/>
          </ac:spMkLst>
        </pc:spChg>
        <pc:spChg chg="del mod ord">
          <ac:chgData name="Nicole Segal" userId="S::ns203827@pennwest.edu::b905344d-012e-4303-a5f4-6f3437a002af" providerId="AD" clId="Web-{A6D4FBCF-12E5-E986-4856-1A839C1E12C3}" dt="2024-10-04T14:58:25.555" v="327"/>
          <ac:spMkLst>
            <pc:docMk/>
            <pc:sldMk cId="248797269" sldId="261"/>
            <ac:spMk id="5" creationId="{303D04D0-2A16-8D31-8883-7701339501E6}"/>
          </ac:spMkLst>
        </pc:spChg>
        <pc:spChg chg="mod ord">
          <ac:chgData name="Nicole Segal" userId="S::ns203827@pennwest.edu::b905344d-012e-4303-a5f4-6f3437a002af" providerId="AD" clId="Web-{A6D4FBCF-12E5-E986-4856-1A839C1E12C3}" dt="2024-10-04T15:02:36.628" v="346"/>
          <ac:spMkLst>
            <pc:docMk/>
            <pc:sldMk cId="248797269" sldId="261"/>
            <ac:spMk id="6" creationId="{EB109E22-D7A1-3A94-2D0A-D8403651ED31}"/>
          </ac:spMkLst>
        </pc:spChg>
        <pc:spChg chg="add del mod ord">
          <ac:chgData name="Nicole Segal" userId="S::ns203827@pennwest.edu::b905344d-012e-4303-a5f4-6f3437a002af" providerId="AD" clId="Web-{A6D4FBCF-12E5-E986-4856-1A839C1E12C3}" dt="2024-10-04T15:02:10.331" v="344"/>
          <ac:spMkLst>
            <pc:docMk/>
            <pc:sldMk cId="248797269" sldId="261"/>
            <ac:spMk id="7" creationId="{D5B36849-B6D2-6E37-BD9E-628603BA762B}"/>
          </ac:spMkLst>
        </pc:spChg>
        <pc:spChg chg="add mod ord">
          <ac:chgData name="Nicole Segal" userId="S::ns203827@pennwest.edu::b905344d-012e-4303-a5f4-6f3437a002af" providerId="AD" clId="Web-{A6D4FBCF-12E5-E986-4856-1A839C1E12C3}" dt="2024-10-04T15:02:36.644" v="347"/>
          <ac:spMkLst>
            <pc:docMk/>
            <pc:sldMk cId="248797269" sldId="261"/>
            <ac:spMk id="8" creationId="{667D4821-A1EB-8755-8A8A-7433FA72CDF1}"/>
          </ac:spMkLst>
        </pc:spChg>
        <pc:spChg chg="add del">
          <ac:chgData name="Nicole Segal" userId="S::ns203827@pennwest.edu::b905344d-012e-4303-a5f4-6f3437a002af" providerId="AD" clId="Web-{A6D4FBCF-12E5-E986-4856-1A839C1E12C3}" dt="2024-10-04T15:02:36.644" v="347"/>
          <ac:spMkLst>
            <pc:docMk/>
            <pc:sldMk cId="248797269" sldId="261"/>
            <ac:spMk id="9" creationId="{551580BD-7D80-4957-A58D-916E994AB787}"/>
          </ac:spMkLst>
        </pc:spChg>
        <pc:spChg chg="add del">
          <ac:chgData name="Nicole Segal" userId="S::ns203827@pennwest.edu::b905344d-012e-4303-a5f4-6f3437a002af" providerId="AD" clId="Web-{A6D4FBCF-12E5-E986-4856-1A839C1E12C3}" dt="2024-10-04T15:02:36.644" v="347"/>
          <ac:spMkLst>
            <pc:docMk/>
            <pc:sldMk cId="248797269" sldId="261"/>
            <ac:spMk id="10" creationId="{1083FDF1-CB0C-4EFE-9AAE-1C9EED259F33}"/>
          </ac:spMkLst>
        </pc:spChg>
        <pc:spChg chg="add del">
          <ac:chgData name="Nicole Segal" userId="S::ns203827@pennwest.edu::b905344d-012e-4303-a5f4-6f3437a002af" providerId="AD" clId="Web-{A6D4FBCF-12E5-E986-4856-1A839C1E12C3}" dt="2024-10-04T02:47:20.940" v="271"/>
          <ac:spMkLst>
            <pc:docMk/>
            <pc:sldMk cId="248797269" sldId="261"/>
            <ac:spMk id="11" creationId="{8FBA68A5-A7C7-4D91-AB95-6E0B6FFD8743}"/>
          </ac:spMkLst>
        </pc:spChg>
        <pc:spChg chg="add del">
          <ac:chgData name="Nicole Segal" userId="S::ns203827@pennwest.edu::b905344d-012e-4303-a5f4-6f3437a002af" providerId="AD" clId="Web-{A6D4FBCF-12E5-E986-4856-1A839C1E12C3}" dt="2024-10-04T02:47:53.722" v="274"/>
          <ac:spMkLst>
            <pc:docMk/>
            <pc:sldMk cId="248797269" sldId="261"/>
            <ac:spMk id="12" creationId="{870F1165-C2FC-4313-ADED-D8514C00E1EE}"/>
          </ac:spMkLst>
        </pc:spChg>
        <pc:spChg chg="add del">
          <ac:chgData name="Nicole Segal" userId="S::ns203827@pennwest.edu::b905344d-012e-4303-a5f4-6f3437a002af" providerId="AD" clId="Web-{A6D4FBCF-12E5-E986-4856-1A839C1E12C3}" dt="2024-10-04T02:47:20.940" v="271"/>
          <ac:spMkLst>
            <pc:docMk/>
            <pc:sldMk cId="248797269" sldId="261"/>
            <ac:spMk id="13" creationId="{DA4051E3-92B2-42FC-BB3D-372E4A614439}"/>
          </ac:spMkLst>
        </pc:spChg>
        <pc:spChg chg="add del">
          <ac:chgData name="Nicole Segal" userId="S::ns203827@pennwest.edu::b905344d-012e-4303-a5f4-6f3437a002af" providerId="AD" clId="Web-{A6D4FBCF-12E5-E986-4856-1A839C1E12C3}" dt="2024-10-04T02:47:53.722" v="274"/>
          <ac:spMkLst>
            <pc:docMk/>
            <pc:sldMk cId="248797269" sldId="261"/>
            <ac:spMk id="14" creationId="{3FD564DD-780E-4279-99FF-A16618E11908}"/>
          </ac:spMkLst>
        </pc:spChg>
        <pc:spChg chg="add del">
          <ac:chgData name="Nicole Segal" userId="S::ns203827@pennwest.edu::b905344d-012e-4303-a5f4-6f3437a002af" providerId="AD" clId="Web-{A6D4FBCF-12E5-E986-4856-1A839C1E12C3}" dt="2024-10-04T02:47:53.722" v="274"/>
          <ac:spMkLst>
            <pc:docMk/>
            <pc:sldMk cId="248797269" sldId="261"/>
            <ac:spMk id="16" creationId="{F5BB14C7-B6E4-427D-AEAC-7A18D089F922}"/>
          </ac:spMkLst>
        </pc:spChg>
        <pc:spChg chg="add del">
          <ac:chgData name="Nicole Segal" userId="S::ns203827@pennwest.edu::b905344d-012e-4303-a5f4-6f3437a002af" providerId="AD" clId="Web-{A6D4FBCF-12E5-E986-4856-1A839C1E12C3}" dt="2024-10-04T02:47:20.940" v="271"/>
          <ac:spMkLst>
            <pc:docMk/>
            <pc:sldMk cId="248797269" sldId="261"/>
            <ac:spMk id="21" creationId="{551580BD-7D80-4957-A58D-916E994AB787}"/>
          </ac:spMkLst>
        </pc:spChg>
        <pc:spChg chg="add del">
          <ac:chgData name="Nicole Segal" userId="S::ns203827@pennwest.edu::b905344d-012e-4303-a5f4-6f3437a002af" providerId="AD" clId="Web-{A6D4FBCF-12E5-E986-4856-1A839C1E12C3}" dt="2024-10-04T02:47:20.940" v="271"/>
          <ac:spMkLst>
            <pc:docMk/>
            <pc:sldMk cId="248797269" sldId="261"/>
            <ac:spMk id="23" creationId="{1083FDF1-CB0C-4EFE-9AAE-1C9EED259F33}"/>
          </ac:spMkLst>
        </pc:spChg>
        <pc:spChg chg="add del">
          <ac:chgData name="Nicole Segal" userId="S::ns203827@pennwest.edu::b905344d-012e-4303-a5f4-6f3437a002af" providerId="AD" clId="Web-{A6D4FBCF-12E5-E986-4856-1A839C1E12C3}" dt="2024-10-04T02:47:20.940" v="271"/>
          <ac:spMkLst>
            <pc:docMk/>
            <pc:sldMk cId="248797269" sldId="261"/>
            <ac:spMk id="25" creationId="{CB59DE95-F3B9-4A35-9681-78FA926F024B}"/>
          </ac:spMkLst>
        </pc:spChg>
        <pc:spChg chg="add del">
          <ac:chgData name="Nicole Segal" userId="S::ns203827@pennwest.edu::b905344d-012e-4303-a5f4-6f3437a002af" providerId="AD" clId="Web-{A6D4FBCF-12E5-E986-4856-1A839C1E12C3}" dt="2024-10-04T02:47:20.940" v="271"/>
          <ac:spMkLst>
            <pc:docMk/>
            <pc:sldMk cId="248797269" sldId="261"/>
            <ac:spMk id="27" creationId="{1AB6C18D-3CB8-4F78-9BF0-A9B29651AD17}"/>
          </ac:spMkLst>
        </pc:spChg>
        <pc:spChg chg="add del">
          <ac:chgData name="Nicole Segal" userId="S::ns203827@pennwest.edu::b905344d-012e-4303-a5f4-6f3437a002af" providerId="AD" clId="Web-{A6D4FBCF-12E5-E986-4856-1A839C1E12C3}" dt="2024-10-04T02:47:20.940" v="271"/>
          <ac:spMkLst>
            <pc:docMk/>
            <pc:sldMk cId="248797269" sldId="261"/>
            <ac:spMk id="29" creationId="{18B59AA7-E08B-426D-8CCD-F0BE96AE52D4}"/>
          </ac:spMkLst>
        </pc:spChg>
        <pc:spChg chg="add del">
          <ac:chgData name="Nicole Segal" userId="S::ns203827@pennwest.edu::b905344d-012e-4303-a5f4-6f3437a002af" providerId="AD" clId="Web-{A6D4FBCF-12E5-E986-4856-1A839C1E12C3}" dt="2024-10-04T15:02:36.644" v="347"/>
          <ac:spMkLst>
            <pc:docMk/>
            <pc:sldMk cId="248797269" sldId="261"/>
            <ac:spMk id="30" creationId="{CB59DE95-F3B9-4A35-9681-78FA926F024B}"/>
          </ac:spMkLst>
        </pc:spChg>
        <pc:spChg chg="add del">
          <ac:chgData name="Nicole Segal" userId="S::ns203827@pennwest.edu::b905344d-012e-4303-a5f4-6f3437a002af" providerId="AD" clId="Web-{A6D4FBCF-12E5-E986-4856-1A839C1E12C3}" dt="2024-10-04T02:47:20.940" v="271"/>
          <ac:spMkLst>
            <pc:docMk/>
            <pc:sldMk cId="248797269" sldId="261"/>
            <ac:spMk id="31" creationId="{23EAE99B-D975-46A5-A79F-8B0DB83C644C}"/>
          </ac:spMkLst>
        </pc:spChg>
        <pc:spChg chg="add del">
          <ac:chgData name="Nicole Segal" userId="S::ns203827@pennwest.edu::b905344d-012e-4303-a5f4-6f3437a002af" providerId="AD" clId="Web-{A6D4FBCF-12E5-E986-4856-1A839C1E12C3}" dt="2024-10-04T15:02:36.644" v="347"/>
          <ac:spMkLst>
            <pc:docMk/>
            <pc:sldMk cId="248797269" sldId="261"/>
            <ac:spMk id="32" creationId="{1AB6C18D-3CB8-4F78-9BF0-A9B29651AD17}"/>
          </ac:spMkLst>
        </pc:spChg>
        <pc:spChg chg="add del">
          <ac:chgData name="Nicole Segal" userId="S::ns203827@pennwest.edu::b905344d-012e-4303-a5f4-6f3437a002af" providerId="AD" clId="Web-{A6D4FBCF-12E5-E986-4856-1A839C1E12C3}" dt="2024-10-04T15:02:36.644" v="347"/>
          <ac:spMkLst>
            <pc:docMk/>
            <pc:sldMk cId="248797269" sldId="261"/>
            <ac:spMk id="34" creationId="{18B59AA7-E08B-426D-8CCD-F0BE96AE52D4}"/>
          </ac:spMkLst>
        </pc:spChg>
        <pc:spChg chg="add del">
          <ac:chgData name="Nicole Segal" userId="S::ns203827@pennwest.edu::b905344d-012e-4303-a5f4-6f3437a002af" providerId="AD" clId="Web-{A6D4FBCF-12E5-E986-4856-1A839C1E12C3}" dt="2024-10-04T15:02:36.644" v="347"/>
          <ac:spMkLst>
            <pc:docMk/>
            <pc:sldMk cId="248797269" sldId="261"/>
            <ac:spMk id="36" creationId="{23EAE99B-D975-46A5-A79F-8B0DB83C644C}"/>
          </ac:spMkLst>
        </pc:spChg>
        <pc:spChg chg="add del">
          <ac:chgData name="Nicole Segal" userId="S::ns203827@pennwest.edu::b905344d-012e-4303-a5f4-6f3437a002af" providerId="AD" clId="Web-{A6D4FBCF-12E5-E986-4856-1A839C1E12C3}" dt="2024-10-04T15:02:36.628" v="346"/>
          <ac:spMkLst>
            <pc:docMk/>
            <pc:sldMk cId="248797269" sldId="261"/>
            <ac:spMk id="39" creationId="{B9BBDDCC-0358-4EDD-9820-287B1D8FDEE8}"/>
          </ac:spMkLst>
        </pc:spChg>
        <pc:spChg chg="add del">
          <ac:chgData name="Nicole Segal" userId="S::ns203827@pennwest.edu::b905344d-012e-4303-a5f4-6f3437a002af" providerId="AD" clId="Web-{A6D4FBCF-12E5-E986-4856-1A839C1E12C3}" dt="2024-10-04T15:02:36.628" v="346"/>
          <ac:spMkLst>
            <pc:docMk/>
            <pc:sldMk cId="248797269" sldId="261"/>
            <ac:spMk id="41" creationId="{DE85C6F8-1197-41BB-810E-FD2CBA60E3A9}"/>
          </ac:spMkLst>
        </pc:spChg>
        <pc:spChg chg="add del">
          <ac:chgData name="Nicole Segal" userId="S::ns203827@pennwest.edu::b905344d-012e-4303-a5f4-6f3437a002af" providerId="AD" clId="Web-{A6D4FBCF-12E5-E986-4856-1A839C1E12C3}" dt="2024-10-04T02:47:26.674" v="272"/>
          <ac:spMkLst>
            <pc:docMk/>
            <pc:sldMk cId="248797269" sldId="261"/>
            <ac:spMk id="42" creationId="{8FBA68A5-A7C7-4D91-AB95-6E0B6FFD8743}"/>
          </ac:spMkLst>
        </pc:spChg>
        <pc:spChg chg="add del">
          <ac:chgData name="Nicole Segal" userId="S::ns203827@pennwest.edu::b905344d-012e-4303-a5f4-6f3437a002af" providerId="AD" clId="Web-{A6D4FBCF-12E5-E986-4856-1A839C1E12C3}" dt="2024-10-04T15:02:36.628" v="346"/>
          <ac:spMkLst>
            <pc:docMk/>
            <pc:sldMk cId="248797269" sldId="261"/>
            <ac:spMk id="43" creationId="{155C8441-74BB-42B4-8567-536A10555DC9}"/>
          </ac:spMkLst>
        </pc:spChg>
        <pc:spChg chg="add del">
          <ac:chgData name="Nicole Segal" userId="S::ns203827@pennwest.edu::b905344d-012e-4303-a5f4-6f3437a002af" providerId="AD" clId="Web-{A6D4FBCF-12E5-E986-4856-1A839C1E12C3}" dt="2024-10-04T02:47:26.674" v="272"/>
          <ac:spMkLst>
            <pc:docMk/>
            <pc:sldMk cId="248797269" sldId="261"/>
            <ac:spMk id="44" creationId="{DA4051E3-92B2-42FC-BB3D-372E4A614439}"/>
          </ac:spMkLst>
        </pc:spChg>
        <pc:spChg chg="add del">
          <ac:chgData name="Nicole Segal" userId="S::ns203827@pennwest.edu::b905344d-012e-4303-a5f4-6f3437a002af" providerId="AD" clId="Web-{A6D4FBCF-12E5-E986-4856-1A839C1E12C3}" dt="2024-10-04T15:02:36.628" v="346"/>
          <ac:spMkLst>
            <pc:docMk/>
            <pc:sldMk cId="248797269" sldId="261"/>
            <ac:spMk id="45" creationId="{FBE31AC6-E383-4D2B-9A24-69EEE084D547}"/>
          </ac:spMkLst>
        </pc:spChg>
        <pc:spChg chg="add del">
          <ac:chgData name="Nicole Segal" userId="S::ns203827@pennwest.edu::b905344d-012e-4303-a5f4-6f3437a002af" providerId="AD" clId="Web-{A6D4FBCF-12E5-E986-4856-1A839C1E12C3}" dt="2024-10-04T02:47:26.674" v="272"/>
          <ac:spMkLst>
            <pc:docMk/>
            <pc:sldMk cId="248797269" sldId="261"/>
            <ac:spMk id="52" creationId="{551580BD-7D80-4957-A58D-916E994AB787}"/>
          </ac:spMkLst>
        </pc:spChg>
        <pc:spChg chg="add">
          <ac:chgData name="Nicole Segal" userId="S::ns203827@pennwest.edu::b905344d-012e-4303-a5f4-6f3437a002af" providerId="AD" clId="Web-{A6D4FBCF-12E5-E986-4856-1A839C1E12C3}" dt="2024-10-04T15:02:36.644" v="347"/>
          <ac:spMkLst>
            <pc:docMk/>
            <pc:sldMk cId="248797269" sldId="261"/>
            <ac:spMk id="53" creationId="{B9BBDDCC-0358-4EDD-9820-287B1D8FDEE8}"/>
          </ac:spMkLst>
        </pc:spChg>
        <pc:spChg chg="add del">
          <ac:chgData name="Nicole Segal" userId="S::ns203827@pennwest.edu::b905344d-012e-4303-a5f4-6f3437a002af" providerId="AD" clId="Web-{A6D4FBCF-12E5-E986-4856-1A839C1E12C3}" dt="2024-10-04T02:47:26.674" v="272"/>
          <ac:spMkLst>
            <pc:docMk/>
            <pc:sldMk cId="248797269" sldId="261"/>
            <ac:spMk id="54" creationId="{1083FDF1-CB0C-4EFE-9AAE-1C9EED259F33}"/>
          </ac:spMkLst>
        </pc:spChg>
        <pc:spChg chg="add">
          <ac:chgData name="Nicole Segal" userId="S::ns203827@pennwest.edu::b905344d-012e-4303-a5f4-6f3437a002af" providerId="AD" clId="Web-{A6D4FBCF-12E5-E986-4856-1A839C1E12C3}" dt="2024-10-04T15:02:36.644" v="347"/>
          <ac:spMkLst>
            <pc:docMk/>
            <pc:sldMk cId="248797269" sldId="261"/>
            <ac:spMk id="55" creationId="{16DB8A32-C556-479E-A407-2AB56D72AB85}"/>
          </ac:spMkLst>
        </pc:spChg>
        <pc:spChg chg="add del">
          <ac:chgData name="Nicole Segal" userId="S::ns203827@pennwest.edu::b905344d-012e-4303-a5f4-6f3437a002af" providerId="AD" clId="Web-{A6D4FBCF-12E5-E986-4856-1A839C1E12C3}" dt="2024-10-04T02:47:26.674" v="272"/>
          <ac:spMkLst>
            <pc:docMk/>
            <pc:sldMk cId="248797269" sldId="261"/>
            <ac:spMk id="56" creationId="{CB59DE95-F3B9-4A35-9681-78FA926F024B}"/>
          </ac:spMkLst>
        </pc:spChg>
        <pc:spChg chg="add">
          <ac:chgData name="Nicole Segal" userId="S::ns203827@pennwest.edu::b905344d-012e-4303-a5f4-6f3437a002af" providerId="AD" clId="Web-{A6D4FBCF-12E5-E986-4856-1A839C1E12C3}" dt="2024-10-04T15:02:36.644" v="347"/>
          <ac:spMkLst>
            <pc:docMk/>
            <pc:sldMk cId="248797269" sldId="261"/>
            <ac:spMk id="57" creationId="{FBE31AC6-E383-4D2B-9A24-69EEE084D547}"/>
          </ac:spMkLst>
        </pc:spChg>
        <pc:graphicFrameChg chg="add del mod">
          <ac:chgData name="Nicole Segal" userId="S::ns203827@pennwest.edu::b905344d-012e-4303-a5f4-6f3437a002af" providerId="AD" clId="Web-{A6D4FBCF-12E5-E986-4856-1A839C1E12C3}" dt="2024-10-04T02:50:34.178" v="298"/>
          <ac:graphicFrameMkLst>
            <pc:docMk/>
            <pc:sldMk cId="248797269" sldId="261"/>
            <ac:graphicFrameMk id="38" creationId="{1D3D27F6-B9C7-559E-5490-15CE0D6D7B7B}"/>
          </ac:graphicFrameMkLst>
        </pc:graphicFrameChg>
        <pc:picChg chg="add del">
          <ac:chgData name="Nicole Segal" userId="S::ns203827@pennwest.edu::b905344d-012e-4303-a5f4-6f3437a002af" providerId="AD" clId="Web-{A6D4FBCF-12E5-E986-4856-1A839C1E12C3}" dt="2024-10-04T15:02:36.628" v="346"/>
          <ac:picMkLst>
            <pc:docMk/>
            <pc:sldMk cId="248797269" sldId="261"/>
            <ac:picMk id="40" creationId="{967FDC64-CB5B-C5F3-761F-C6D6960E837F}"/>
          </ac:picMkLst>
        </pc:picChg>
        <pc:cxnChg chg="add del">
          <ac:chgData name="Nicole Segal" userId="S::ns203827@pennwest.edu::b905344d-012e-4303-a5f4-6f3437a002af" providerId="AD" clId="Web-{A6D4FBCF-12E5-E986-4856-1A839C1E12C3}" dt="2024-10-04T02:47:20.940" v="271"/>
          <ac:cxnSpMkLst>
            <pc:docMk/>
            <pc:sldMk cId="248797269" sldId="261"/>
            <ac:cxnSpMk id="15" creationId="{3C425084-C97A-4C25-AE47-DDECF2DD3ABC}"/>
          </ac:cxnSpMkLst>
        </pc:cxnChg>
        <pc:cxnChg chg="add del">
          <ac:chgData name="Nicole Segal" userId="S::ns203827@pennwest.edu::b905344d-012e-4303-a5f4-6f3437a002af" providerId="AD" clId="Web-{A6D4FBCF-12E5-E986-4856-1A839C1E12C3}" dt="2024-10-04T02:47:20.940" v="271"/>
          <ac:cxnSpMkLst>
            <pc:docMk/>
            <pc:sldMk cId="248797269" sldId="261"/>
            <ac:cxnSpMk id="17" creationId="{96A478A1-0B34-4F2B-88FA-CF47551E5DF9}"/>
          </ac:cxnSpMkLst>
        </pc:cxnChg>
        <pc:cxnChg chg="add del">
          <ac:chgData name="Nicole Segal" userId="S::ns203827@pennwest.edu::b905344d-012e-4303-a5f4-6f3437a002af" providerId="AD" clId="Web-{A6D4FBCF-12E5-E986-4856-1A839C1E12C3}" dt="2024-10-04T02:47:53.722" v="274"/>
          <ac:cxnSpMkLst>
            <pc:docMk/>
            <pc:sldMk cId="248797269" sldId="261"/>
            <ac:cxnSpMk id="18" creationId="{ABAD74CF-CB22-463B-9031-D3BE16111B9B}"/>
          </ac:cxnSpMkLst>
        </pc:cxnChg>
        <pc:cxnChg chg="add del">
          <ac:chgData name="Nicole Segal" userId="S::ns203827@pennwest.edu::b905344d-012e-4303-a5f4-6f3437a002af" providerId="AD" clId="Web-{A6D4FBCF-12E5-E986-4856-1A839C1E12C3}" dt="2024-10-04T02:47:20.940" v="271"/>
          <ac:cxnSpMkLst>
            <pc:docMk/>
            <pc:sldMk cId="248797269" sldId="261"/>
            <ac:cxnSpMk id="19" creationId="{0A09E39A-DA3F-4BDC-A89A-6545C1DD3721}"/>
          </ac:cxnSpMkLst>
        </pc:cxnChg>
        <pc:cxnChg chg="add del">
          <ac:chgData name="Nicole Segal" userId="S::ns203827@pennwest.edu::b905344d-012e-4303-a5f4-6f3437a002af" providerId="AD" clId="Web-{A6D4FBCF-12E5-E986-4856-1A839C1E12C3}" dt="2024-10-04T02:47:53.722" v="274"/>
          <ac:cxnSpMkLst>
            <pc:docMk/>
            <pc:sldMk cId="248797269" sldId="261"/>
            <ac:cxnSpMk id="20" creationId="{82B589D1-AB2D-469C-960E-40C719BA8281}"/>
          </ac:cxnSpMkLst>
        </pc:cxnChg>
        <pc:cxnChg chg="add del">
          <ac:chgData name="Nicole Segal" userId="S::ns203827@pennwest.edu::b905344d-012e-4303-a5f4-6f3437a002af" providerId="AD" clId="Web-{A6D4FBCF-12E5-E986-4856-1A839C1E12C3}" dt="2024-10-04T02:47:53.722" v="274"/>
          <ac:cxnSpMkLst>
            <pc:docMk/>
            <pc:sldMk cId="248797269" sldId="261"/>
            <ac:cxnSpMk id="22" creationId="{055BC9DE-F4C7-4F1F-833F-C0E20531FBC7}"/>
          </ac:cxnSpMkLst>
        </pc:cxnChg>
        <pc:cxnChg chg="add del">
          <ac:chgData name="Nicole Segal" userId="S::ns203827@pennwest.edu::b905344d-012e-4303-a5f4-6f3437a002af" providerId="AD" clId="Web-{A6D4FBCF-12E5-E986-4856-1A839C1E12C3}" dt="2024-10-04T15:02:36.644" v="347"/>
          <ac:cxnSpMkLst>
            <pc:docMk/>
            <pc:sldMk cId="248797269" sldId="261"/>
            <ac:cxnSpMk id="24" creationId="{3F65C608-2429-428E-BDC9-29C15CF307B9}"/>
          </ac:cxnSpMkLst>
        </pc:cxnChg>
        <pc:cxnChg chg="add del">
          <ac:chgData name="Nicole Segal" userId="S::ns203827@pennwest.edu::b905344d-012e-4303-a5f4-6f3437a002af" providerId="AD" clId="Web-{A6D4FBCF-12E5-E986-4856-1A839C1E12C3}" dt="2024-10-04T15:02:36.644" v="347"/>
          <ac:cxnSpMkLst>
            <pc:docMk/>
            <pc:sldMk cId="248797269" sldId="261"/>
            <ac:cxnSpMk id="26" creationId="{5E687E3B-9C6D-4102-8F38-DCB77C49C6FD}"/>
          </ac:cxnSpMkLst>
        </pc:cxnChg>
        <pc:cxnChg chg="add del">
          <ac:chgData name="Nicole Segal" userId="S::ns203827@pennwest.edu::b905344d-012e-4303-a5f4-6f3437a002af" providerId="AD" clId="Web-{A6D4FBCF-12E5-E986-4856-1A839C1E12C3}" dt="2024-10-04T15:02:36.644" v="347"/>
          <ac:cxnSpMkLst>
            <pc:docMk/>
            <pc:sldMk cId="248797269" sldId="261"/>
            <ac:cxnSpMk id="28" creationId="{573C7C39-C73B-4051-B742-C9086B7BE3EC}"/>
          </ac:cxnSpMkLst>
        </pc:cxnChg>
        <pc:cxnChg chg="add del">
          <ac:chgData name="Nicole Segal" userId="S::ns203827@pennwest.edu::b905344d-012e-4303-a5f4-6f3437a002af" providerId="AD" clId="Web-{A6D4FBCF-12E5-E986-4856-1A839C1E12C3}" dt="2024-10-04T02:47:20.940" v="271"/>
          <ac:cxnSpMkLst>
            <pc:docMk/>
            <pc:sldMk cId="248797269" sldId="261"/>
            <ac:cxnSpMk id="33" creationId="{5E687E3B-9C6D-4102-8F38-DCB77C49C6FD}"/>
          </ac:cxnSpMkLst>
        </pc:cxnChg>
        <pc:cxnChg chg="add del">
          <ac:chgData name="Nicole Segal" userId="S::ns203827@pennwest.edu::b905344d-012e-4303-a5f4-6f3437a002af" providerId="AD" clId="Web-{A6D4FBCF-12E5-E986-4856-1A839C1E12C3}" dt="2024-10-04T02:47:20.940" v="271"/>
          <ac:cxnSpMkLst>
            <pc:docMk/>
            <pc:sldMk cId="248797269" sldId="261"/>
            <ac:cxnSpMk id="35" creationId="{573C7C39-C73B-4051-B742-C9086B7BE3EC}"/>
          </ac:cxnSpMkLst>
        </pc:cxnChg>
        <pc:cxnChg chg="add del">
          <ac:chgData name="Nicole Segal" userId="S::ns203827@pennwest.edu::b905344d-012e-4303-a5f4-6f3437a002af" providerId="AD" clId="Web-{A6D4FBCF-12E5-E986-4856-1A839C1E12C3}" dt="2024-10-04T02:47:20.940" v="271"/>
          <ac:cxnSpMkLst>
            <pc:docMk/>
            <pc:sldMk cId="248797269" sldId="261"/>
            <ac:cxnSpMk id="37" creationId="{3F65C608-2429-428E-BDC9-29C15CF307B9}"/>
          </ac:cxnSpMkLst>
        </pc:cxnChg>
        <pc:cxnChg chg="add del">
          <ac:chgData name="Nicole Segal" userId="S::ns203827@pennwest.edu::b905344d-012e-4303-a5f4-6f3437a002af" providerId="AD" clId="Web-{A6D4FBCF-12E5-E986-4856-1A839C1E12C3}" dt="2024-10-04T02:47:26.674" v="272"/>
          <ac:cxnSpMkLst>
            <pc:docMk/>
            <pc:sldMk cId="248797269" sldId="261"/>
            <ac:cxnSpMk id="46" creationId="{3C425084-C97A-4C25-AE47-DDECF2DD3ABC}"/>
          </ac:cxnSpMkLst>
        </pc:cxnChg>
        <pc:cxnChg chg="add del">
          <ac:chgData name="Nicole Segal" userId="S::ns203827@pennwest.edu::b905344d-012e-4303-a5f4-6f3437a002af" providerId="AD" clId="Web-{A6D4FBCF-12E5-E986-4856-1A839C1E12C3}" dt="2024-10-04T15:02:36.628" v="346"/>
          <ac:cxnSpMkLst>
            <pc:docMk/>
            <pc:sldMk cId="248797269" sldId="261"/>
            <ac:cxnSpMk id="47" creationId="{2DD089E2-CEA3-48C4-9094-610D00D9460C}"/>
          </ac:cxnSpMkLst>
        </pc:cxnChg>
        <pc:cxnChg chg="add del">
          <ac:chgData name="Nicole Segal" userId="S::ns203827@pennwest.edu::b905344d-012e-4303-a5f4-6f3437a002af" providerId="AD" clId="Web-{A6D4FBCF-12E5-E986-4856-1A839C1E12C3}" dt="2024-10-04T02:47:26.674" v="272"/>
          <ac:cxnSpMkLst>
            <pc:docMk/>
            <pc:sldMk cId="248797269" sldId="261"/>
            <ac:cxnSpMk id="48" creationId="{96A478A1-0B34-4F2B-88FA-CF47551E5DF9}"/>
          </ac:cxnSpMkLst>
        </pc:cxnChg>
        <pc:cxnChg chg="add del">
          <ac:chgData name="Nicole Segal" userId="S::ns203827@pennwest.edu::b905344d-012e-4303-a5f4-6f3437a002af" providerId="AD" clId="Web-{A6D4FBCF-12E5-E986-4856-1A839C1E12C3}" dt="2024-10-04T15:02:36.628" v="346"/>
          <ac:cxnSpMkLst>
            <pc:docMk/>
            <pc:sldMk cId="248797269" sldId="261"/>
            <ac:cxnSpMk id="49" creationId="{2F49F475-10BF-4E7D-9BE8-5329BCAFE2C8}"/>
          </ac:cxnSpMkLst>
        </pc:cxnChg>
        <pc:cxnChg chg="add del">
          <ac:chgData name="Nicole Segal" userId="S::ns203827@pennwest.edu::b905344d-012e-4303-a5f4-6f3437a002af" providerId="AD" clId="Web-{A6D4FBCF-12E5-E986-4856-1A839C1E12C3}" dt="2024-10-04T02:47:26.674" v="272"/>
          <ac:cxnSpMkLst>
            <pc:docMk/>
            <pc:sldMk cId="248797269" sldId="261"/>
            <ac:cxnSpMk id="50" creationId="{0A09E39A-DA3F-4BDC-A89A-6545C1DD3721}"/>
          </ac:cxnSpMkLst>
        </pc:cxnChg>
        <pc:cxnChg chg="add del">
          <ac:chgData name="Nicole Segal" userId="S::ns203827@pennwest.edu::b905344d-012e-4303-a5f4-6f3437a002af" providerId="AD" clId="Web-{A6D4FBCF-12E5-E986-4856-1A839C1E12C3}" dt="2024-10-04T15:02:36.628" v="346"/>
          <ac:cxnSpMkLst>
            <pc:docMk/>
            <pc:sldMk cId="248797269" sldId="261"/>
            <ac:cxnSpMk id="51" creationId="{621E947D-525D-4D2A-B0C3-E1BFCA6060FD}"/>
          </ac:cxnSpMkLst>
        </pc:cxnChg>
        <pc:cxnChg chg="add del">
          <ac:chgData name="Nicole Segal" userId="S::ns203827@pennwest.edu::b905344d-012e-4303-a5f4-6f3437a002af" providerId="AD" clId="Web-{A6D4FBCF-12E5-E986-4856-1A839C1E12C3}" dt="2024-10-04T02:47:26.674" v="272"/>
          <ac:cxnSpMkLst>
            <pc:docMk/>
            <pc:sldMk cId="248797269" sldId="261"/>
            <ac:cxnSpMk id="58" creationId="{3F65C608-2429-428E-BDC9-29C15CF307B9}"/>
          </ac:cxnSpMkLst>
        </pc:cxnChg>
        <pc:cxnChg chg="add">
          <ac:chgData name="Nicole Segal" userId="S::ns203827@pennwest.edu::b905344d-012e-4303-a5f4-6f3437a002af" providerId="AD" clId="Web-{A6D4FBCF-12E5-E986-4856-1A839C1E12C3}" dt="2024-10-04T15:02:36.644" v="347"/>
          <ac:cxnSpMkLst>
            <pc:docMk/>
            <pc:sldMk cId="248797269" sldId="261"/>
            <ac:cxnSpMk id="59" creationId="{2DD089E2-CEA3-48C4-9094-610D00D9460C}"/>
          </ac:cxnSpMkLst>
        </pc:cxnChg>
        <pc:cxnChg chg="add del">
          <ac:chgData name="Nicole Segal" userId="S::ns203827@pennwest.edu::b905344d-012e-4303-a5f4-6f3437a002af" providerId="AD" clId="Web-{A6D4FBCF-12E5-E986-4856-1A839C1E12C3}" dt="2024-10-04T02:47:26.674" v="272"/>
          <ac:cxnSpMkLst>
            <pc:docMk/>
            <pc:sldMk cId="248797269" sldId="261"/>
            <ac:cxnSpMk id="60" creationId="{5E687E3B-9C6D-4102-8F38-DCB77C49C6FD}"/>
          </ac:cxnSpMkLst>
        </pc:cxnChg>
        <pc:cxnChg chg="add">
          <ac:chgData name="Nicole Segal" userId="S::ns203827@pennwest.edu::b905344d-012e-4303-a5f4-6f3437a002af" providerId="AD" clId="Web-{A6D4FBCF-12E5-E986-4856-1A839C1E12C3}" dt="2024-10-04T15:02:36.644" v="347"/>
          <ac:cxnSpMkLst>
            <pc:docMk/>
            <pc:sldMk cId="248797269" sldId="261"/>
            <ac:cxnSpMk id="61" creationId="{2F49F475-10BF-4E7D-9BE8-5329BCAFE2C8}"/>
          </ac:cxnSpMkLst>
        </pc:cxnChg>
        <pc:cxnChg chg="add del">
          <ac:chgData name="Nicole Segal" userId="S::ns203827@pennwest.edu::b905344d-012e-4303-a5f4-6f3437a002af" providerId="AD" clId="Web-{A6D4FBCF-12E5-E986-4856-1A839C1E12C3}" dt="2024-10-04T02:47:26.674" v="272"/>
          <ac:cxnSpMkLst>
            <pc:docMk/>
            <pc:sldMk cId="248797269" sldId="261"/>
            <ac:cxnSpMk id="62" creationId="{573C7C39-C73B-4051-B742-C9086B7BE3EC}"/>
          </ac:cxnSpMkLst>
        </pc:cxnChg>
        <pc:cxnChg chg="add">
          <ac:chgData name="Nicole Segal" userId="S::ns203827@pennwest.edu::b905344d-012e-4303-a5f4-6f3437a002af" providerId="AD" clId="Web-{A6D4FBCF-12E5-E986-4856-1A839C1E12C3}" dt="2024-10-04T15:02:36.644" v="347"/>
          <ac:cxnSpMkLst>
            <pc:docMk/>
            <pc:sldMk cId="248797269" sldId="261"/>
            <ac:cxnSpMk id="63" creationId="{621E947D-525D-4D2A-B0C3-E1BFCA6060FD}"/>
          </ac:cxnSpMkLst>
        </pc:cxnChg>
      </pc:sldChg>
      <pc:sldChg chg="delSp modSp new mod modClrScheme chgLayout">
        <pc:chgData name="Nicole Segal" userId="S::ns203827@pennwest.edu::b905344d-012e-4303-a5f4-6f3437a002af" providerId="AD" clId="Web-{A6D4FBCF-12E5-E986-4856-1A839C1E12C3}" dt="2024-10-04T15:03:14.286" v="362" actId="20577"/>
        <pc:sldMkLst>
          <pc:docMk/>
          <pc:sldMk cId="3202078310" sldId="261"/>
        </pc:sldMkLst>
        <pc:spChg chg="mod ord">
          <ac:chgData name="Nicole Segal" userId="S::ns203827@pennwest.edu::b905344d-012e-4303-a5f4-6f3437a002af" providerId="AD" clId="Web-{A6D4FBCF-12E5-E986-4856-1A839C1E12C3}" dt="2024-10-04T15:03:14.286" v="362" actId="20577"/>
          <ac:spMkLst>
            <pc:docMk/>
            <pc:sldMk cId="3202078310" sldId="261"/>
            <ac:spMk id="2" creationId="{E033D6A4-9D52-CF9F-869E-2E81D03D4E3F}"/>
          </ac:spMkLst>
        </pc:spChg>
        <pc:spChg chg="del">
          <ac:chgData name="Nicole Segal" userId="S::ns203827@pennwest.edu::b905344d-012e-4303-a5f4-6f3437a002af" providerId="AD" clId="Web-{A6D4FBCF-12E5-E986-4856-1A839C1E12C3}" dt="2024-10-04T15:03:02.348" v="350"/>
          <ac:spMkLst>
            <pc:docMk/>
            <pc:sldMk cId="3202078310" sldId="261"/>
            <ac:spMk id="3" creationId="{B5A6915D-F84E-9A35-515F-553F8B7BC285}"/>
          </ac:spMkLst>
        </pc:spChg>
        <pc:spChg chg="mod ord">
          <ac:chgData name="Nicole Segal" userId="S::ns203827@pennwest.edu::b905344d-012e-4303-a5f4-6f3437a002af" providerId="AD" clId="Web-{A6D4FBCF-12E5-E986-4856-1A839C1E12C3}" dt="2024-10-04T15:03:02.348" v="350"/>
          <ac:spMkLst>
            <pc:docMk/>
            <pc:sldMk cId="3202078310" sldId="261"/>
            <ac:spMk id="4" creationId="{26130B4D-A7C8-6CDA-CF52-0B7F2F0C2D03}"/>
          </ac:spMkLst>
        </pc:spChg>
        <pc:spChg chg="mod ord">
          <ac:chgData name="Nicole Segal" userId="S::ns203827@pennwest.edu::b905344d-012e-4303-a5f4-6f3437a002af" providerId="AD" clId="Web-{A6D4FBCF-12E5-E986-4856-1A839C1E12C3}" dt="2024-10-04T15:03:02.348" v="350"/>
          <ac:spMkLst>
            <pc:docMk/>
            <pc:sldMk cId="3202078310" sldId="261"/>
            <ac:spMk id="5" creationId="{CDDBB632-0286-1F6D-EA63-F6D0B309A3B1}"/>
          </ac:spMkLst>
        </pc:spChg>
      </pc:sldChg>
      <pc:sldChg chg="modSp new del">
        <pc:chgData name="Nicole Segal" userId="S::ns203827@pennwest.edu::b905344d-012e-4303-a5f4-6f3437a002af" providerId="AD" clId="Web-{A6D4FBCF-12E5-E986-4856-1A839C1E12C3}" dt="2024-10-05T22:50:41.044" v="474"/>
        <pc:sldMkLst>
          <pc:docMk/>
          <pc:sldMk cId="930893726" sldId="262"/>
        </pc:sldMkLst>
        <pc:spChg chg="mod">
          <ac:chgData name="Nicole Segal" userId="S::ns203827@pennwest.edu::b905344d-012e-4303-a5f4-6f3437a002af" providerId="AD" clId="Web-{A6D4FBCF-12E5-E986-4856-1A839C1E12C3}" dt="2024-10-04T15:06:49.592" v="370" actId="20577"/>
          <ac:spMkLst>
            <pc:docMk/>
            <pc:sldMk cId="930893726" sldId="262"/>
            <ac:spMk id="2" creationId="{AA98EFE9-D5C7-A136-A982-017EE2AFE6C7}"/>
          </ac:spMkLst>
        </pc:spChg>
        <pc:spChg chg="mod">
          <ac:chgData name="Nicole Segal" userId="S::ns203827@pennwest.edu::b905344d-012e-4303-a5f4-6f3437a002af" providerId="AD" clId="Web-{A6D4FBCF-12E5-E986-4856-1A839C1E12C3}" dt="2024-10-04T15:07:05.186" v="389" actId="20577"/>
          <ac:spMkLst>
            <pc:docMk/>
            <pc:sldMk cId="930893726" sldId="262"/>
            <ac:spMk id="3" creationId="{2D216896-8E57-3BFC-B6B6-41C66D137B61}"/>
          </ac:spMkLst>
        </pc:spChg>
      </pc:sldChg>
      <pc:sldChg chg="modSp new">
        <pc:chgData name="Nicole Segal" userId="S::ns203827@pennwest.edu::b905344d-012e-4303-a5f4-6f3437a002af" providerId="AD" clId="Web-{A6D4FBCF-12E5-E986-4856-1A839C1E12C3}" dt="2024-10-06T03:31:22.499" v="495" actId="20577"/>
        <pc:sldMkLst>
          <pc:docMk/>
          <pc:sldMk cId="2908468815" sldId="263"/>
        </pc:sldMkLst>
        <pc:spChg chg="mod">
          <ac:chgData name="Nicole Segal" userId="S::ns203827@pennwest.edu::b905344d-012e-4303-a5f4-6f3437a002af" providerId="AD" clId="Web-{A6D4FBCF-12E5-E986-4856-1A839C1E12C3}" dt="2024-10-06T03:31:22.499" v="495" actId="20577"/>
          <ac:spMkLst>
            <pc:docMk/>
            <pc:sldMk cId="2908468815" sldId="263"/>
            <ac:spMk id="2" creationId="{B008C2B3-4FA8-A02F-18AC-EE652452C6CA}"/>
          </ac:spMkLst>
        </pc:spChg>
        <pc:spChg chg="mod">
          <ac:chgData name="Nicole Segal" userId="S::ns203827@pennwest.edu::b905344d-012e-4303-a5f4-6f3437a002af" providerId="AD" clId="Web-{A6D4FBCF-12E5-E986-4856-1A839C1E12C3}" dt="2024-10-04T18:16:40.679" v="471" actId="20577"/>
          <ac:spMkLst>
            <pc:docMk/>
            <pc:sldMk cId="2908468815" sldId="263"/>
            <ac:spMk id="3" creationId="{8892CEF0-659C-9C2F-04E3-0564B2F9EE69}"/>
          </ac:spMkLst>
        </pc:spChg>
      </pc:sldChg>
      <pc:sldChg chg="modSp new">
        <pc:chgData name="Nicole Segal" userId="S::ns203827@pennwest.edu::b905344d-012e-4303-a5f4-6f3437a002af" providerId="AD" clId="Web-{A6D4FBCF-12E5-E986-4856-1A839C1E12C3}" dt="2024-10-06T03:30:48.811" v="493" actId="20577"/>
        <pc:sldMkLst>
          <pc:docMk/>
          <pc:sldMk cId="4126574402" sldId="264"/>
        </pc:sldMkLst>
        <pc:spChg chg="mod">
          <ac:chgData name="Nicole Segal" userId="S::ns203827@pennwest.edu::b905344d-012e-4303-a5f4-6f3437a002af" providerId="AD" clId="Web-{A6D4FBCF-12E5-E986-4856-1A839C1E12C3}" dt="2024-10-06T03:30:48.811" v="493" actId="20577"/>
          <ac:spMkLst>
            <pc:docMk/>
            <pc:sldMk cId="4126574402" sldId="264"/>
            <ac:spMk id="2" creationId="{3EC9D21E-A2C5-33E2-DE42-E56001421E44}"/>
          </ac:spMkLst>
        </pc:spChg>
        <pc:spChg chg="mod">
          <ac:chgData name="Nicole Segal" userId="S::ns203827@pennwest.edu::b905344d-012e-4303-a5f4-6f3437a002af" providerId="AD" clId="Web-{A6D4FBCF-12E5-E986-4856-1A839C1E12C3}" dt="2024-10-06T03:30:44.295" v="492" actId="20577"/>
          <ac:spMkLst>
            <pc:docMk/>
            <pc:sldMk cId="4126574402" sldId="264"/>
            <ac:spMk id="3" creationId="{998213C2-8D6A-32BC-F87E-62B405218E14}"/>
          </ac:spMkLst>
        </pc:spChg>
      </pc:sldChg>
      <pc:sldChg chg="modSp new">
        <pc:chgData name="Nicole Segal" userId="S::ns203827@pennwest.edu::b905344d-012e-4303-a5f4-6f3437a002af" providerId="AD" clId="Web-{A6D4FBCF-12E5-E986-4856-1A839C1E12C3}" dt="2024-10-06T03:32:17.454" v="516" actId="20577"/>
        <pc:sldMkLst>
          <pc:docMk/>
          <pc:sldMk cId="808901104" sldId="265"/>
        </pc:sldMkLst>
        <pc:spChg chg="mod">
          <ac:chgData name="Nicole Segal" userId="S::ns203827@pennwest.edu::b905344d-012e-4303-a5f4-6f3437a002af" providerId="AD" clId="Web-{A6D4FBCF-12E5-E986-4856-1A839C1E12C3}" dt="2024-10-04T15:26:03.655" v="436" actId="20577"/>
          <ac:spMkLst>
            <pc:docMk/>
            <pc:sldMk cId="808901104" sldId="265"/>
            <ac:spMk id="2" creationId="{765639DC-7E32-1815-5D00-E59B59A6F4FF}"/>
          </ac:spMkLst>
        </pc:spChg>
        <pc:spChg chg="mod">
          <ac:chgData name="Nicole Segal" userId="S::ns203827@pennwest.edu::b905344d-012e-4303-a5f4-6f3437a002af" providerId="AD" clId="Web-{A6D4FBCF-12E5-E986-4856-1A839C1E12C3}" dt="2024-10-06T03:32:17.454" v="516" actId="20577"/>
          <ac:spMkLst>
            <pc:docMk/>
            <pc:sldMk cId="808901104" sldId="265"/>
            <ac:spMk id="3" creationId="{33E09510-1CBD-D7B9-7AD2-3A711D844914}"/>
          </ac:spMkLst>
        </pc:spChg>
      </pc:sldChg>
      <pc:sldMasterChg chg="del delSldLayout">
        <pc:chgData name="Nicole Segal" userId="S::ns203827@pennwest.edu::b905344d-012e-4303-a5f4-6f3437a002af" providerId="AD" clId="Web-{A6D4FBCF-12E5-E986-4856-1A839C1E12C3}" dt="2024-10-02T14:00:17.041" v="0"/>
        <pc:sldMasterMkLst>
          <pc:docMk/>
          <pc:sldMasterMk cId="2460954070" sldId="2147483660"/>
        </pc:sldMasterMkLst>
        <pc:sldLayoutChg chg="del">
          <pc:chgData name="Nicole Segal" userId="S::ns203827@pennwest.edu::b905344d-012e-4303-a5f4-6f3437a002af" providerId="AD" clId="Web-{A6D4FBCF-12E5-E986-4856-1A839C1E12C3}" dt="2024-10-02T14:00:17.041" v="0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Nicole Segal" userId="S::ns203827@pennwest.edu::b905344d-012e-4303-a5f4-6f3437a002af" providerId="AD" clId="Web-{A6D4FBCF-12E5-E986-4856-1A839C1E12C3}" dt="2024-10-02T14:00:17.041" v="0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Nicole Segal" userId="S::ns203827@pennwest.edu::b905344d-012e-4303-a5f4-6f3437a002af" providerId="AD" clId="Web-{A6D4FBCF-12E5-E986-4856-1A839C1E12C3}" dt="2024-10-02T14:00:17.041" v="0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Nicole Segal" userId="S::ns203827@pennwest.edu::b905344d-012e-4303-a5f4-6f3437a002af" providerId="AD" clId="Web-{A6D4FBCF-12E5-E986-4856-1A839C1E12C3}" dt="2024-10-02T14:00:17.041" v="0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Nicole Segal" userId="S::ns203827@pennwest.edu::b905344d-012e-4303-a5f4-6f3437a002af" providerId="AD" clId="Web-{A6D4FBCF-12E5-E986-4856-1A839C1E12C3}" dt="2024-10-02T14:00:17.041" v="0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Nicole Segal" userId="S::ns203827@pennwest.edu::b905344d-012e-4303-a5f4-6f3437a002af" providerId="AD" clId="Web-{A6D4FBCF-12E5-E986-4856-1A839C1E12C3}" dt="2024-10-02T14:00:17.041" v="0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Nicole Segal" userId="S::ns203827@pennwest.edu::b905344d-012e-4303-a5f4-6f3437a002af" providerId="AD" clId="Web-{A6D4FBCF-12E5-E986-4856-1A839C1E12C3}" dt="2024-10-02T14:00:17.041" v="0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Nicole Segal" userId="S::ns203827@pennwest.edu::b905344d-012e-4303-a5f4-6f3437a002af" providerId="AD" clId="Web-{A6D4FBCF-12E5-E986-4856-1A839C1E12C3}" dt="2024-10-02T14:00:17.041" v="0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Nicole Segal" userId="S::ns203827@pennwest.edu::b905344d-012e-4303-a5f4-6f3437a002af" providerId="AD" clId="Web-{A6D4FBCF-12E5-E986-4856-1A839C1E12C3}" dt="2024-10-02T14:00:17.041" v="0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Nicole Segal" userId="S::ns203827@pennwest.edu::b905344d-012e-4303-a5f4-6f3437a002af" providerId="AD" clId="Web-{A6D4FBCF-12E5-E986-4856-1A839C1E12C3}" dt="2024-10-02T14:00:17.041" v="0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Nicole Segal" userId="S::ns203827@pennwest.edu::b905344d-012e-4303-a5f4-6f3437a002af" providerId="AD" clId="Web-{A6D4FBCF-12E5-E986-4856-1A839C1E12C3}" dt="2024-10-02T14:00:17.041" v="0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mod addSldLayout delSldLayout modSldLayout">
        <pc:chgData name="Nicole Segal" userId="S::ns203827@pennwest.edu::b905344d-012e-4303-a5f4-6f3437a002af" providerId="AD" clId="Web-{A6D4FBCF-12E5-E986-4856-1A839C1E12C3}" dt="2024-10-04T14:58:25.555" v="327"/>
        <pc:sldMasterMkLst>
          <pc:docMk/>
          <pc:sldMasterMk cId="1126590942" sldId="2147483711"/>
        </pc:sldMasterMkLst>
        <pc:sldLayoutChg chg="add del mod">
          <pc:chgData name="Nicole Segal" userId="S::ns203827@pennwest.edu::b905344d-012e-4303-a5f4-6f3437a002af" providerId="AD" clId="Web-{A6D4FBCF-12E5-E986-4856-1A839C1E12C3}" dt="2024-10-04T14:58:25.555" v="327"/>
          <pc:sldLayoutMkLst>
            <pc:docMk/>
            <pc:sldMasterMk cId="1126590942" sldId="2147483711"/>
            <pc:sldLayoutMk cId="2372243077" sldId="2147483700"/>
          </pc:sldLayoutMkLst>
        </pc:sldLayoutChg>
        <pc:sldLayoutChg chg="add del mod">
          <pc:chgData name="Nicole Segal" userId="S::ns203827@pennwest.edu::b905344d-012e-4303-a5f4-6f3437a002af" providerId="AD" clId="Web-{A6D4FBCF-12E5-E986-4856-1A839C1E12C3}" dt="2024-10-04T14:58:25.555" v="327"/>
          <pc:sldLayoutMkLst>
            <pc:docMk/>
            <pc:sldMasterMk cId="1126590942" sldId="2147483711"/>
            <pc:sldLayoutMk cId="3277822993" sldId="2147483701"/>
          </pc:sldLayoutMkLst>
        </pc:sldLayoutChg>
        <pc:sldLayoutChg chg="add del mod">
          <pc:chgData name="Nicole Segal" userId="S::ns203827@pennwest.edu::b905344d-012e-4303-a5f4-6f3437a002af" providerId="AD" clId="Web-{A6D4FBCF-12E5-E986-4856-1A839C1E12C3}" dt="2024-10-04T14:58:25.555" v="327"/>
          <pc:sldLayoutMkLst>
            <pc:docMk/>
            <pc:sldMasterMk cId="1126590942" sldId="2147483711"/>
            <pc:sldLayoutMk cId="170462527" sldId="2147483702"/>
          </pc:sldLayoutMkLst>
        </pc:sldLayoutChg>
        <pc:sldLayoutChg chg="add del mod">
          <pc:chgData name="Nicole Segal" userId="S::ns203827@pennwest.edu::b905344d-012e-4303-a5f4-6f3437a002af" providerId="AD" clId="Web-{A6D4FBCF-12E5-E986-4856-1A839C1E12C3}" dt="2024-10-04T14:58:25.555" v="327"/>
          <pc:sldLayoutMkLst>
            <pc:docMk/>
            <pc:sldMasterMk cId="1126590942" sldId="2147483711"/>
            <pc:sldLayoutMk cId="1775270726" sldId="2147483703"/>
          </pc:sldLayoutMkLst>
        </pc:sldLayoutChg>
        <pc:sldLayoutChg chg="add del mod">
          <pc:chgData name="Nicole Segal" userId="S::ns203827@pennwest.edu::b905344d-012e-4303-a5f4-6f3437a002af" providerId="AD" clId="Web-{A6D4FBCF-12E5-E986-4856-1A839C1E12C3}" dt="2024-10-04T14:58:25.555" v="327"/>
          <pc:sldLayoutMkLst>
            <pc:docMk/>
            <pc:sldMasterMk cId="1126590942" sldId="2147483711"/>
            <pc:sldLayoutMk cId="1758522641" sldId="2147483704"/>
          </pc:sldLayoutMkLst>
        </pc:sldLayoutChg>
        <pc:sldLayoutChg chg="add del mod">
          <pc:chgData name="Nicole Segal" userId="S::ns203827@pennwest.edu::b905344d-012e-4303-a5f4-6f3437a002af" providerId="AD" clId="Web-{A6D4FBCF-12E5-E986-4856-1A839C1E12C3}" dt="2024-10-04T14:58:25.555" v="327"/>
          <pc:sldLayoutMkLst>
            <pc:docMk/>
            <pc:sldMasterMk cId="1126590942" sldId="2147483711"/>
            <pc:sldLayoutMk cId="837447925" sldId="2147483705"/>
          </pc:sldLayoutMkLst>
        </pc:sldLayoutChg>
        <pc:sldLayoutChg chg="add del mod">
          <pc:chgData name="Nicole Segal" userId="S::ns203827@pennwest.edu::b905344d-012e-4303-a5f4-6f3437a002af" providerId="AD" clId="Web-{A6D4FBCF-12E5-E986-4856-1A839C1E12C3}" dt="2024-10-04T14:58:25.555" v="327"/>
          <pc:sldLayoutMkLst>
            <pc:docMk/>
            <pc:sldMasterMk cId="1126590942" sldId="2147483711"/>
            <pc:sldLayoutMk cId="1461618368" sldId="2147483706"/>
          </pc:sldLayoutMkLst>
        </pc:sldLayoutChg>
        <pc:sldLayoutChg chg="add del mod">
          <pc:chgData name="Nicole Segal" userId="S::ns203827@pennwest.edu::b905344d-012e-4303-a5f4-6f3437a002af" providerId="AD" clId="Web-{A6D4FBCF-12E5-E986-4856-1A839C1E12C3}" dt="2024-10-04T14:58:25.555" v="327"/>
          <pc:sldLayoutMkLst>
            <pc:docMk/>
            <pc:sldMasterMk cId="1126590942" sldId="2147483711"/>
            <pc:sldLayoutMk cId="4048838044" sldId="2147483707"/>
          </pc:sldLayoutMkLst>
        </pc:sldLayoutChg>
        <pc:sldLayoutChg chg="add del mod">
          <pc:chgData name="Nicole Segal" userId="S::ns203827@pennwest.edu::b905344d-012e-4303-a5f4-6f3437a002af" providerId="AD" clId="Web-{A6D4FBCF-12E5-E986-4856-1A839C1E12C3}" dt="2024-10-04T14:58:25.555" v="327"/>
          <pc:sldLayoutMkLst>
            <pc:docMk/>
            <pc:sldMasterMk cId="1126590942" sldId="2147483711"/>
            <pc:sldLayoutMk cId="2160751192" sldId="2147483708"/>
          </pc:sldLayoutMkLst>
        </pc:sldLayoutChg>
        <pc:sldLayoutChg chg="add del mod">
          <pc:chgData name="Nicole Segal" userId="S::ns203827@pennwest.edu::b905344d-012e-4303-a5f4-6f3437a002af" providerId="AD" clId="Web-{A6D4FBCF-12E5-E986-4856-1A839C1E12C3}" dt="2024-10-04T14:58:25.555" v="327"/>
          <pc:sldLayoutMkLst>
            <pc:docMk/>
            <pc:sldMasterMk cId="1126590942" sldId="2147483711"/>
            <pc:sldLayoutMk cId="2775246734" sldId="2147483709"/>
          </pc:sldLayoutMkLst>
        </pc:sldLayoutChg>
        <pc:sldLayoutChg chg="add del mod">
          <pc:chgData name="Nicole Segal" userId="S::ns203827@pennwest.edu::b905344d-012e-4303-a5f4-6f3437a002af" providerId="AD" clId="Web-{A6D4FBCF-12E5-E986-4856-1A839C1E12C3}" dt="2024-10-04T14:58:25.555" v="327"/>
          <pc:sldLayoutMkLst>
            <pc:docMk/>
            <pc:sldMasterMk cId="1126590942" sldId="2147483711"/>
            <pc:sldLayoutMk cId="275172618" sldId="2147483710"/>
          </pc:sldLayoutMkLst>
        </pc:sldLayoutChg>
      </pc:sldMasterChg>
      <pc:sldMasterChg chg="add del addSldLayout delSldLayout modSldLayout">
        <pc:chgData name="Nicole Segal" userId="S::ns203827@pennwest.edu::b905344d-012e-4303-a5f4-6f3437a002af" providerId="AD" clId="Web-{A6D4FBCF-12E5-E986-4856-1A839C1E12C3}" dt="2024-10-02T14:00:49.948" v="2"/>
        <pc:sldMasterMkLst>
          <pc:docMk/>
          <pc:sldMasterMk cId="2329191375" sldId="2147483712"/>
        </pc:sldMasterMkLst>
        <pc:sldLayoutChg chg="add del mod replId">
          <pc:chgData name="Nicole Segal" userId="S::ns203827@pennwest.edu::b905344d-012e-4303-a5f4-6f3437a002af" providerId="AD" clId="Web-{A6D4FBCF-12E5-E986-4856-1A839C1E12C3}" dt="2024-10-02T14:00:49.948" v="2"/>
          <pc:sldLayoutMkLst>
            <pc:docMk/>
            <pc:sldMasterMk cId="2329191375" sldId="2147483712"/>
            <pc:sldLayoutMk cId="3821874052" sldId="2147483713"/>
          </pc:sldLayoutMkLst>
        </pc:sldLayoutChg>
        <pc:sldLayoutChg chg="add del mod replId">
          <pc:chgData name="Nicole Segal" userId="S::ns203827@pennwest.edu::b905344d-012e-4303-a5f4-6f3437a002af" providerId="AD" clId="Web-{A6D4FBCF-12E5-E986-4856-1A839C1E12C3}" dt="2024-10-02T14:00:49.948" v="2"/>
          <pc:sldLayoutMkLst>
            <pc:docMk/>
            <pc:sldMasterMk cId="2329191375" sldId="2147483712"/>
            <pc:sldLayoutMk cId="3327798200" sldId="2147483714"/>
          </pc:sldLayoutMkLst>
        </pc:sldLayoutChg>
        <pc:sldLayoutChg chg="add del mod replId">
          <pc:chgData name="Nicole Segal" userId="S::ns203827@pennwest.edu::b905344d-012e-4303-a5f4-6f3437a002af" providerId="AD" clId="Web-{A6D4FBCF-12E5-E986-4856-1A839C1E12C3}" dt="2024-10-02T14:00:49.948" v="2"/>
          <pc:sldLayoutMkLst>
            <pc:docMk/>
            <pc:sldMasterMk cId="2329191375" sldId="2147483712"/>
            <pc:sldLayoutMk cId="4077636779" sldId="2147483715"/>
          </pc:sldLayoutMkLst>
        </pc:sldLayoutChg>
        <pc:sldLayoutChg chg="add del mod replId">
          <pc:chgData name="Nicole Segal" userId="S::ns203827@pennwest.edu::b905344d-012e-4303-a5f4-6f3437a002af" providerId="AD" clId="Web-{A6D4FBCF-12E5-E986-4856-1A839C1E12C3}" dt="2024-10-02T14:00:49.948" v="2"/>
          <pc:sldLayoutMkLst>
            <pc:docMk/>
            <pc:sldMasterMk cId="2329191375" sldId="2147483712"/>
            <pc:sldLayoutMk cId="2069216174" sldId="2147483716"/>
          </pc:sldLayoutMkLst>
        </pc:sldLayoutChg>
        <pc:sldLayoutChg chg="add del mod replId">
          <pc:chgData name="Nicole Segal" userId="S::ns203827@pennwest.edu::b905344d-012e-4303-a5f4-6f3437a002af" providerId="AD" clId="Web-{A6D4FBCF-12E5-E986-4856-1A839C1E12C3}" dt="2024-10-02T14:00:49.948" v="2"/>
          <pc:sldLayoutMkLst>
            <pc:docMk/>
            <pc:sldMasterMk cId="2329191375" sldId="2147483712"/>
            <pc:sldLayoutMk cId="2474460455" sldId="2147483717"/>
          </pc:sldLayoutMkLst>
        </pc:sldLayoutChg>
        <pc:sldLayoutChg chg="add del mod replId">
          <pc:chgData name="Nicole Segal" userId="S::ns203827@pennwest.edu::b905344d-012e-4303-a5f4-6f3437a002af" providerId="AD" clId="Web-{A6D4FBCF-12E5-E986-4856-1A839C1E12C3}" dt="2024-10-02T14:00:49.948" v="2"/>
          <pc:sldLayoutMkLst>
            <pc:docMk/>
            <pc:sldMasterMk cId="2329191375" sldId="2147483712"/>
            <pc:sldLayoutMk cId="1229173738" sldId="2147483718"/>
          </pc:sldLayoutMkLst>
        </pc:sldLayoutChg>
        <pc:sldLayoutChg chg="add del mod replId">
          <pc:chgData name="Nicole Segal" userId="S::ns203827@pennwest.edu::b905344d-012e-4303-a5f4-6f3437a002af" providerId="AD" clId="Web-{A6D4FBCF-12E5-E986-4856-1A839C1E12C3}" dt="2024-10-02T14:00:49.948" v="2"/>
          <pc:sldLayoutMkLst>
            <pc:docMk/>
            <pc:sldMasterMk cId="2329191375" sldId="2147483712"/>
            <pc:sldLayoutMk cId="726714222" sldId="2147483719"/>
          </pc:sldLayoutMkLst>
        </pc:sldLayoutChg>
        <pc:sldLayoutChg chg="add del mod replId">
          <pc:chgData name="Nicole Segal" userId="S::ns203827@pennwest.edu::b905344d-012e-4303-a5f4-6f3437a002af" providerId="AD" clId="Web-{A6D4FBCF-12E5-E986-4856-1A839C1E12C3}" dt="2024-10-02T14:00:49.948" v="2"/>
          <pc:sldLayoutMkLst>
            <pc:docMk/>
            <pc:sldMasterMk cId="2329191375" sldId="2147483712"/>
            <pc:sldLayoutMk cId="1410629577" sldId="2147483720"/>
          </pc:sldLayoutMkLst>
        </pc:sldLayoutChg>
        <pc:sldLayoutChg chg="add del mod replId">
          <pc:chgData name="Nicole Segal" userId="S::ns203827@pennwest.edu::b905344d-012e-4303-a5f4-6f3437a002af" providerId="AD" clId="Web-{A6D4FBCF-12E5-E986-4856-1A839C1E12C3}" dt="2024-10-02T14:00:49.948" v="2"/>
          <pc:sldLayoutMkLst>
            <pc:docMk/>
            <pc:sldMasterMk cId="2329191375" sldId="2147483712"/>
            <pc:sldLayoutMk cId="753232116" sldId="2147483721"/>
          </pc:sldLayoutMkLst>
        </pc:sldLayoutChg>
        <pc:sldLayoutChg chg="add del mod replId">
          <pc:chgData name="Nicole Segal" userId="S::ns203827@pennwest.edu::b905344d-012e-4303-a5f4-6f3437a002af" providerId="AD" clId="Web-{A6D4FBCF-12E5-E986-4856-1A839C1E12C3}" dt="2024-10-02T14:00:49.948" v="2"/>
          <pc:sldLayoutMkLst>
            <pc:docMk/>
            <pc:sldMasterMk cId="2329191375" sldId="2147483712"/>
            <pc:sldLayoutMk cId="1610752538" sldId="2147483722"/>
          </pc:sldLayoutMkLst>
        </pc:sldLayoutChg>
        <pc:sldLayoutChg chg="add del mod replId">
          <pc:chgData name="Nicole Segal" userId="S::ns203827@pennwest.edu::b905344d-012e-4303-a5f4-6f3437a002af" providerId="AD" clId="Web-{A6D4FBCF-12E5-E986-4856-1A839C1E12C3}" dt="2024-10-02T14:00:49.948" v="2"/>
          <pc:sldLayoutMkLst>
            <pc:docMk/>
            <pc:sldMasterMk cId="2329191375" sldId="2147483712"/>
            <pc:sldLayoutMk cId="1297057544" sldId="2147483723"/>
          </pc:sldLayoutMkLst>
        </pc:sldLayoutChg>
      </pc:sldMasterChg>
    </pc:docChg>
  </pc:docChgLst>
  <pc:docChgLst>
    <pc:chgData clId="Web-{38F8CA28-AC1A-D171-C743-6170174A78A6}"/>
    <pc:docChg chg="modSld">
      <pc:chgData name="" userId="" providerId="" clId="Web-{38F8CA28-AC1A-D171-C743-6170174A78A6}" dt="2024-10-10T13:15:26.639" v="0" actId="20577"/>
      <pc:docMkLst>
        <pc:docMk/>
      </pc:docMkLst>
      <pc:sldChg chg="modSp">
        <pc:chgData name="" userId="" providerId="" clId="Web-{38F8CA28-AC1A-D171-C743-6170174A78A6}" dt="2024-10-10T13:15:26.639" v="0" actId="20577"/>
        <pc:sldMkLst>
          <pc:docMk/>
          <pc:sldMk cId="109857222" sldId="256"/>
        </pc:sldMkLst>
        <pc:spChg chg="mod">
          <ac:chgData name="" userId="" providerId="" clId="Web-{38F8CA28-AC1A-D171-C743-6170174A78A6}" dt="2024-10-10T13:15:26.639" v="0" actId="20577"/>
          <ac:spMkLst>
            <pc:docMk/>
            <pc:sldMk cId="109857222" sldId="256"/>
            <ac:spMk id="2" creationId="{00000000-0000-0000-0000-000000000000}"/>
          </ac:spMkLst>
        </pc:spChg>
      </pc:sldChg>
    </pc:docChg>
  </pc:docChgLst>
  <pc:docChgLst>
    <pc:chgData name="Nicole Segal" userId="S::ns203827@pennwest.edu::b905344d-012e-4303-a5f4-6f3437a002af" providerId="AD" clId="Web-{94FC816F-219F-339C-082A-6DEA5B812AB1}"/>
    <pc:docChg chg="modSld">
      <pc:chgData name="Nicole Segal" userId="S::ns203827@pennwest.edu::b905344d-012e-4303-a5f4-6f3437a002af" providerId="AD" clId="Web-{94FC816F-219F-339C-082A-6DEA5B812AB1}" dt="2024-10-08T18:44:26.030" v="108" actId="20577"/>
      <pc:docMkLst>
        <pc:docMk/>
      </pc:docMkLst>
      <pc:sldChg chg="addSp modSp mod setBg">
        <pc:chgData name="Nicole Segal" userId="S::ns203827@pennwest.edu::b905344d-012e-4303-a5f4-6f3437a002af" providerId="AD" clId="Web-{94FC816F-219F-339C-082A-6DEA5B812AB1}" dt="2024-10-08T18:41:20.182" v="68" actId="20577"/>
        <pc:sldMkLst>
          <pc:docMk/>
          <pc:sldMk cId="116361085" sldId="257"/>
        </pc:sldMkLst>
        <pc:spChg chg="mod">
          <ac:chgData name="Nicole Segal" userId="S::ns203827@pennwest.edu::b905344d-012e-4303-a5f4-6f3437a002af" providerId="AD" clId="Web-{94FC816F-219F-339C-082A-6DEA5B812AB1}" dt="2024-10-08T18:41:14.057" v="67"/>
          <ac:spMkLst>
            <pc:docMk/>
            <pc:sldMk cId="116361085" sldId="257"/>
            <ac:spMk id="2" creationId="{060576EF-3688-5340-CFAC-E5918028FDEF}"/>
          </ac:spMkLst>
        </pc:spChg>
        <pc:spChg chg="mod">
          <ac:chgData name="Nicole Segal" userId="S::ns203827@pennwest.edu::b905344d-012e-4303-a5f4-6f3437a002af" providerId="AD" clId="Web-{94FC816F-219F-339C-082A-6DEA5B812AB1}" dt="2024-10-08T18:41:20.182" v="68" actId="20577"/>
          <ac:spMkLst>
            <pc:docMk/>
            <pc:sldMk cId="116361085" sldId="257"/>
            <ac:spMk id="3" creationId="{C651BAFF-83CA-EF11-4720-B744CA85C006}"/>
          </ac:spMkLst>
        </pc:spChg>
        <pc:spChg chg="mod">
          <ac:chgData name="Nicole Segal" userId="S::ns203827@pennwest.edu::b905344d-012e-4303-a5f4-6f3437a002af" providerId="AD" clId="Web-{94FC816F-219F-339C-082A-6DEA5B812AB1}" dt="2024-10-08T18:41:14.057" v="67"/>
          <ac:spMkLst>
            <pc:docMk/>
            <pc:sldMk cId="116361085" sldId="257"/>
            <ac:spMk id="4" creationId="{551CB74E-E628-86AE-C5F1-8C01F4270547}"/>
          </ac:spMkLst>
        </pc:spChg>
        <pc:spChg chg="mod">
          <ac:chgData name="Nicole Segal" userId="S::ns203827@pennwest.edu::b905344d-012e-4303-a5f4-6f3437a002af" providerId="AD" clId="Web-{94FC816F-219F-339C-082A-6DEA5B812AB1}" dt="2024-10-08T18:41:14.057" v="67"/>
          <ac:spMkLst>
            <pc:docMk/>
            <pc:sldMk cId="116361085" sldId="257"/>
            <ac:spMk id="6" creationId="{62CCA39F-0AB4-64C5-F867-065897EEEA29}"/>
          </ac:spMkLst>
        </pc:spChg>
        <pc:spChg chg="add">
          <ac:chgData name="Nicole Segal" userId="S::ns203827@pennwest.edu::b905344d-012e-4303-a5f4-6f3437a002af" providerId="AD" clId="Web-{94FC816F-219F-339C-082A-6DEA5B812AB1}" dt="2024-10-08T18:41:14.057" v="67"/>
          <ac:spMkLst>
            <pc:docMk/>
            <pc:sldMk cId="116361085" sldId="257"/>
            <ac:spMk id="11" creationId="{870F1165-C2FC-4313-ADED-D8514C00E1EE}"/>
          </ac:spMkLst>
        </pc:spChg>
        <pc:spChg chg="add">
          <ac:chgData name="Nicole Segal" userId="S::ns203827@pennwest.edu::b905344d-012e-4303-a5f4-6f3437a002af" providerId="AD" clId="Web-{94FC816F-219F-339C-082A-6DEA5B812AB1}" dt="2024-10-08T18:41:14.057" v="67"/>
          <ac:spMkLst>
            <pc:docMk/>
            <pc:sldMk cId="116361085" sldId="257"/>
            <ac:spMk id="13" creationId="{3FD564DD-780E-4279-99FF-A16618E11908}"/>
          </ac:spMkLst>
        </pc:spChg>
        <pc:spChg chg="add">
          <ac:chgData name="Nicole Segal" userId="S::ns203827@pennwest.edu::b905344d-012e-4303-a5f4-6f3437a002af" providerId="AD" clId="Web-{94FC816F-219F-339C-082A-6DEA5B812AB1}" dt="2024-10-08T18:41:14.057" v="67"/>
          <ac:spMkLst>
            <pc:docMk/>
            <pc:sldMk cId="116361085" sldId="257"/>
            <ac:spMk id="17" creationId="{F5BB14C7-B6E4-427D-AEAC-7A18D089F922}"/>
          </ac:spMkLst>
        </pc:spChg>
        <pc:picChg chg="add mod ord">
          <ac:chgData name="Nicole Segal" userId="S::ns203827@pennwest.edu::b905344d-012e-4303-a5f4-6f3437a002af" providerId="AD" clId="Web-{94FC816F-219F-339C-082A-6DEA5B812AB1}" dt="2024-10-08T18:41:14.057" v="67"/>
          <ac:picMkLst>
            <pc:docMk/>
            <pc:sldMk cId="116361085" sldId="257"/>
            <ac:picMk id="5" creationId="{4D497575-8ABB-EAC3-2636-65CE994EF574}"/>
          </ac:picMkLst>
        </pc:picChg>
        <pc:cxnChg chg="add">
          <ac:chgData name="Nicole Segal" userId="S::ns203827@pennwest.edu::b905344d-012e-4303-a5f4-6f3437a002af" providerId="AD" clId="Web-{94FC816F-219F-339C-082A-6DEA5B812AB1}" dt="2024-10-08T18:41:14.057" v="67"/>
          <ac:cxnSpMkLst>
            <pc:docMk/>
            <pc:sldMk cId="116361085" sldId="257"/>
            <ac:cxnSpMk id="15" creationId="{ABAD74CF-CB22-463B-9031-D3BE16111B9B}"/>
          </ac:cxnSpMkLst>
        </pc:cxnChg>
        <pc:cxnChg chg="add">
          <ac:chgData name="Nicole Segal" userId="S::ns203827@pennwest.edu::b905344d-012e-4303-a5f4-6f3437a002af" providerId="AD" clId="Web-{94FC816F-219F-339C-082A-6DEA5B812AB1}" dt="2024-10-08T18:41:14.057" v="67"/>
          <ac:cxnSpMkLst>
            <pc:docMk/>
            <pc:sldMk cId="116361085" sldId="257"/>
            <ac:cxnSpMk id="19" creationId="{82B589D1-AB2D-469C-960E-40C719BA8281}"/>
          </ac:cxnSpMkLst>
        </pc:cxnChg>
        <pc:cxnChg chg="add">
          <ac:chgData name="Nicole Segal" userId="S::ns203827@pennwest.edu::b905344d-012e-4303-a5f4-6f3437a002af" providerId="AD" clId="Web-{94FC816F-219F-339C-082A-6DEA5B812AB1}" dt="2024-10-08T18:41:14.057" v="67"/>
          <ac:cxnSpMkLst>
            <pc:docMk/>
            <pc:sldMk cId="116361085" sldId="257"/>
            <ac:cxnSpMk id="21" creationId="{055BC9DE-F4C7-4F1F-833F-C0E20531FBC7}"/>
          </ac:cxnSpMkLst>
        </pc:cxnChg>
        <pc:cxnChg chg="add">
          <ac:chgData name="Nicole Segal" userId="S::ns203827@pennwest.edu::b905344d-012e-4303-a5f4-6f3437a002af" providerId="AD" clId="Web-{94FC816F-219F-339C-082A-6DEA5B812AB1}" dt="2024-10-08T18:41:14.057" v="67"/>
          <ac:cxnSpMkLst>
            <pc:docMk/>
            <pc:sldMk cId="116361085" sldId="257"/>
            <ac:cxnSpMk id="23" creationId="{E95C7366-6A36-4307-81CE-FBD79DFF0980}"/>
          </ac:cxnSpMkLst>
        </pc:cxnChg>
      </pc:sldChg>
      <pc:sldChg chg="addSp modSp mod setBg">
        <pc:chgData name="Nicole Segal" userId="S::ns203827@pennwest.edu::b905344d-012e-4303-a5f4-6f3437a002af" providerId="AD" clId="Web-{94FC816F-219F-339C-082A-6DEA5B812AB1}" dt="2024-10-08T18:41:40.245" v="69" actId="20577"/>
        <pc:sldMkLst>
          <pc:docMk/>
          <pc:sldMk cId="1986352433" sldId="258"/>
        </pc:sldMkLst>
        <pc:spChg chg="mod">
          <ac:chgData name="Nicole Segal" userId="S::ns203827@pennwest.edu::b905344d-012e-4303-a5f4-6f3437a002af" providerId="AD" clId="Web-{94FC816F-219F-339C-082A-6DEA5B812AB1}" dt="2024-10-07T22:24:06.004" v="7"/>
          <ac:spMkLst>
            <pc:docMk/>
            <pc:sldMk cId="1986352433" sldId="258"/>
            <ac:spMk id="2" creationId="{44ECE634-3111-D5DD-CD1A-8E1A32FC7C15}"/>
          </ac:spMkLst>
        </pc:spChg>
        <pc:spChg chg="mod">
          <ac:chgData name="Nicole Segal" userId="S::ns203827@pennwest.edu::b905344d-012e-4303-a5f4-6f3437a002af" providerId="AD" clId="Web-{94FC816F-219F-339C-082A-6DEA5B812AB1}" dt="2024-10-08T18:41:40.245" v="69" actId="20577"/>
          <ac:spMkLst>
            <pc:docMk/>
            <pc:sldMk cId="1986352433" sldId="258"/>
            <ac:spMk id="3" creationId="{DF52E4CD-4F70-4E9D-B1DD-1D3E1FCB4C7B}"/>
          </ac:spMkLst>
        </pc:spChg>
        <pc:spChg chg="mod">
          <ac:chgData name="Nicole Segal" userId="S::ns203827@pennwest.edu::b905344d-012e-4303-a5f4-6f3437a002af" providerId="AD" clId="Web-{94FC816F-219F-339C-082A-6DEA5B812AB1}" dt="2024-10-07T22:24:06.004" v="7"/>
          <ac:spMkLst>
            <pc:docMk/>
            <pc:sldMk cId="1986352433" sldId="258"/>
            <ac:spMk id="4" creationId="{52D0D23F-A8ED-6A9A-7BA4-3A6D1DBA0AE8}"/>
          </ac:spMkLst>
        </pc:spChg>
        <pc:spChg chg="mod">
          <ac:chgData name="Nicole Segal" userId="S::ns203827@pennwest.edu::b905344d-012e-4303-a5f4-6f3437a002af" providerId="AD" clId="Web-{94FC816F-219F-339C-082A-6DEA5B812AB1}" dt="2024-10-07T22:24:06.004" v="7"/>
          <ac:spMkLst>
            <pc:docMk/>
            <pc:sldMk cId="1986352433" sldId="258"/>
            <ac:spMk id="8" creationId="{BF9417C1-DED8-7553-BA2F-B0404DF9F6EB}"/>
          </ac:spMkLst>
        </pc:spChg>
        <pc:spChg chg="add">
          <ac:chgData name="Nicole Segal" userId="S::ns203827@pennwest.edu::b905344d-012e-4303-a5f4-6f3437a002af" providerId="AD" clId="Web-{94FC816F-219F-339C-082A-6DEA5B812AB1}" dt="2024-10-07T22:24:06.004" v="7"/>
          <ac:spMkLst>
            <pc:docMk/>
            <pc:sldMk cId="1986352433" sldId="258"/>
            <ac:spMk id="13" creationId="{870F1165-C2FC-4313-ADED-D8514C00E1EE}"/>
          </ac:spMkLst>
        </pc:spChg>
        <pc:spChg chg="add">
          <ac:chgData name="Nicole Segal" userId="S::ns203827@pennwest.edu::b905344d-012e-4303-a5f4-6f3437a002af" providerId="AD" clId="Web-{94FC816F-219F-339C-082A-6DEA5B812AB1}" dt="2024-10-07T22:24:06.004" v="7"/>
          <ac:spMkLst>
            <pc:docMk/>
            <pc:sldMk cId="1986352433" sldId="258"/>
            <ac:spMk id="15" creationId="{3FD564DD-780E-4279-99FF-A16618E11908}"/>
          </ac:spMkLst>
        </pc:spChg>
        <pc:spChg chg="add">
          <ac:chgData name="Nicole Segal" userId="S::ns203827@pennwest.edu::b905344d-012e-4303-a5f4-6f3437a002af" providerId="AD" clId="Web-{94FC816F-219F-339C-082A-6DEA5B812AB1}" dt="2024-10-07T22:24:06.004" v="7"/>
          <ac:spMkLst>
            <pc:docMk/>
            <pc:sldMk cId="1986352433" sldId="258"/>
            <ac:spMk id="17" creationId="{E528A49F-B706-4CD3-8311-D627B5B5EE42}"/>
          </ac:spMkLst>
        </pc:spChg>
        <pc:spChg chg="add">
          <ac:chgData name="Nicole Segal" userId="S::ns203827@pennwest.edu::b905344d-012e-4303-a5f4-6f3437a002af" providerId="AD" clId="Web-{94FC816F-219F-339C-082A-6DEA5B812AB1}" dt="2024-10-07T22:24:06.004" v="7"/>
          <ac:spMkLst>
            <pc:docMk/>
            <pc:sldMk cId="1986352433" sldId="258"/>
            <ac:spMk id="21" creationId="{F5BB14C7-B6E4-427D-AEAC-7A18D089F922}"/>
          </ac:spMkLst>
        </pc:spChg>
        <pc:picChg chg="add mod ord modCrop">
          <ac:chgData name="Nicole Segal" userId="S::ns203827@pennwest.edu::b905344d-012e-4303-a5f4-6f3437a002af" providerId="AD" clId="Web-{94FC816F-219F-339C-082A-6DEA5B812AB1}" dt="2024-10-07T22:24:06.004" v="7"/>
          <ac:picMkLst>
            <pc:docMk/>
            <pc:sldMk cId="1986352433" sldId="258"/>
            <ac:picMk id="5" creationId="{AA9C46B8-08EE-D81A-DCBD-7056F7E33DB5}"/>
          </ac:picMkLst>
        </pc:picChg>
        <pc:cxnChg chg="add">
          <ac:chgData name="Nicole Segal" userId="S::ns203827@pennwest.edu::b905344d-012e-4303-a5f4-6f3437a002af" providerId="AD" clId="Web-{94FC816F-219F-339C-082A-6DEA5B812AB1}" dt="2024-10-07T22:24:06.004" v="7"/>
          <ac:cxnSpMkLst>
            <pc:docMk/>
            <pc:sldMk cId="1986352433" sldId="258"/>
            <ac:cxnSpMk id="19" creationId="{ABAD74CF-CB22-463B-9031-D3BE16111B9B}"/>
          </ac:cxnSpMkLst>
        </pc:cxnChg>
        <pc:cxnChg chg="add">
          <ac:chgData name="Nicole Segal" userId="S::ns203827@pennwest.edu::b905344d-012e-4303-a5f4-6f3437a002af" providerId="AD" clId="Web-{94FC816F-219F-339C-082A-6DEA5B812AB1}" dt="2024-10-07T22:24:06.004" v="7"/>
          <ac:cxnSpMkLst>
            <pc:docMk/>
            <pc:sldMk cId="1986352433" sldId="258"/>
            <ac:cxnSpMk id="23" creationId="{82B589D1-AB2D-469C-960E-40C719BA8281}"/>
          </ac:cxnSpMkLst>
        </pc:cxnChg>
        <pc:cxnChg chg="add">
          <ac:chgData name="Nicole Segal" userId="S::ns203827@pennwest.edu::b905344d-012e-4303-a5f4-6f3437a002af" providerId="AD" clId="Web-{94FC816F-219F-339C-082A-6DEA5B812AB1}" dt="2024-10-07T22:24:06.004" v="7"/>
          <ac:cxnSpMkLst>
            <pc:docMk/>
            <pc:sldMk cId="1986352433" sldId="258"/>
            <ac:cxnSpMk id="25" creationId="{055BC9DE-F4C7-4F1F-833F-C0E20531FBC7}"/>
          </ac:cxnSpMkLst>
        </pc:cxnChg>
        <pc:cxnChg chg="add">
          <ac:chgData name="Nicole Segal" userId="S::ns203827@pennwest.edu::b905344d-012e-4303-a5f4-6f3437a002af" providerId="AD" clId="Web-{94FC816F-219F-339C-082A-6DEA5B812AB1}" dt="2024-10-07T22:24:06.004" v="7"/>
          <ac:cxnSpMkLst>
            <pc:docMk/>
            <pc:sldMk cId="1986352433" sldId="258"/>
            <ac:cxnSpMk id="27" creationId="{E95C7366-6A36-4307-81CE-FBD79DFF0980}"/>
          </ac:cxnSpMkLst>
        </pc:cxnChg>
      </pc:sldChg>
      <pc:sldChg chg="modSp">
        <pc:chgData name="Nicole Segal" userId="S::ns203827@pennwest.edu::b905344d-012e-4303-a5f4-6f3437a002af" providerId="AD" clId="Web-{94FC816F-219F-339C-082A-6DEA5B812AB1}" dt="2024-10-07T22:25:56.661" v="38" actId="20577"/>
        <pc:sldMkLst>
          <pc:docMk/>
          <pc:sldMk cId="211894983" sldId="259"/>
        </pc:sldMkLst>
        <pc:spChg chg="mod">
          <ac:chgData name="Nicole Segal" userId="S::ns203827@pennwest.edu::b905344d-012e-4303-a5f4-6f3437a002af" providerId="AD" clId="Web-{94FC816F-219F-339C-082A-6DEA5B812AB1}" dt="2024-10-07T22:25:56.661" v="38" actId="20577"/>
          <ac:spMkLst>
            <pc:docMk/>
            <pc:sldMk cId="211894983" sldId="259"/>
            <ac:spMk id="3" creationId="{E7D6E15B-478E-F073-1F9B-F6F04694FA70}"/>
          </ac:spMkLst>
        </pc:spChg>
      </pc:sldChg>
      <pc:sldChg chg="modSp">
        <pc:chgData name="Nicole Segal" userId="S::ns203827@pennwest.edu::b905344d-012e-4303-a5f4-6f3437a002af" providerId="AD" clId="Web-{94FC816F-219F-339C-082A-6DEA5B812AB1}" dt="2024-10-07T22:26:28.614" v="47" actId="20577"/>
        <pc:sldMkLst>
          <pc:docMk/>
          <pc:sldMk cId="2952851597" sldId="260"/>
        </pc:sldMkLst>
        <pc:spChg chg="mod">
          <ac:chgData name="Nicole Segal" userId="S::ns203827@pennwest.edu::b905344d-012e-4303-a5f4-6f3437a002af" providerId="AD" clId="Web-{94FC816F-219F-339C-082A-6DEA5B812AB1}" dt="2024-10-07T22:26:28.614" v="47" actId="20577"/>
          <ac:spMkLst>
            <pc:docMk/>
            <pc:sldMk cId="2952851597" sldId="260"/>
            <ac:spMk id="2" creationId="{E3728B46-5B91-6BC5-2FEC-3552B3891251}"/>
          </ac:spMkLst>
        </pc:spChg>
      </pc:sldChg>
      <pc:sldChg chg="addSp modSp mod modClrScheme addAnim chgLayout">
        <pc:chgData name="Nicole Segal" userId="S::ns203827@pennwest.edu::b905344d-012e-4303-a5f4-6f3437a002af" providerId="AD" clId="Web-{94FC816F-219F-339C-082A-6DEA5B812AB1}" dt="2024-10-08T18:43:57.014" v="99" actId="1076"/>
        <pc:sldMkLst>
          <pc:docMk/>
          <pc:sldMk cId="2908468815" sldId="263"/>
        </pc:sldMkLst>
        <pc:spChg chg="mod ord">
          <ac:chgData name="Nicole Segal" userId="S::ns203827@pennwest.edu::b905344d-012e-4303-a5f4-6f3437a002af" providerId="AD" clId="Web-{94FC816F-219F-339C-082A-6DEA5B812AB1}" dt="2024-10-08T18:43:21.482" v="78"/>
          <ac:spMkLst>
            <pc:docMk/>
            <pc:sldMk cId="2908468815" sldId="263"/>
            <ac:spMk id="2" creationId="{B008C2B3-4FA8-A02F-18AC-EE652452C6CA}"/>
          </ac:spMkLst>
        </pc:spChg>
        <pc:spChg chg="mod ord">
          <ac:chgData name="Nicole Segal" userId="S::ns203827@pennwest.edu::b905344d-012e-4303-a5f4-6f3437a002af" providerId="AD" clId="Web-{94FC816F-219F-339C-082A-6DEA5B812AB1}" dt="2024-10-08T18:43:41.169" v="94" actId="20577"/>
          <ac:spMkLst>
            <pc:docMk/>
            <pc:sldMk cId="2908468815" sldId="263"/>
            <ac:spMk id="3" creationId="{8892CEF0-659C-9C2F-04E3-0564B2F9EE69}"/>
          </ac:spMkLst>
        </pc:spChg>
        <pc:spChg chg="mod ord">
          <ac:chgData name="Nicole Segal" userId="S::ns203827@pennwest.edu::b905344d-012e-4303-a5f4-6f3437a002af" providerId="AD" clId="Web-{94FC816F-219F-339C-082A-6DEA5B812AB1}" dt="2024-10-08T18:43:21.482" v="78"/>
          <ac:spMkLst>
            <pc:docMk/>
            <pc:sldMk cId="2908468815" sldId="263"/>
            <ac:spMk id="4" creationId="{D50A96F0-9B63-D241-C461-90E055FF0A97}"/>
          </ac:spMkLst>
        </pc:spChg>
        <pc:spChg chg="mod ord">
          <ac:chgData name="Nicole Segal" userId="S::ns203827@pennwest.edu::b905344d-012e-4303-a5f4-6f3437a002af" providerId="AD" clId="Web-{94FC816F-219F-339C-082A-6DEA5B812AB1}" dt="2024-10-08T18:43:21.482" v="78"/>
          <ac:spMkLst>
            <pc:docMk/>
            <pc:sldMk cId="2908468815" sldId="263"/>
            <ac:spMk id="5" creationId="{1E2168B3-2A18-D9EA-6A0D-FBB97A5DD01E}"/>
          </ac:spMkLst>
        </pc:spChg>
        <pc:spChg chg="add mod">
          <ac:chgData name="Nicole Segal" userId="S::ns203827@pennwest.edu::b905344d-012e-4303-a5f4-6f3437a002af" providerId="AD" clId="Web-{94FC816F-219F-339C-082A-6DEA5B812AB1}" dt="2024-10-08T18:43:45.216" v="95" actId="1076"/>
          <ac:spMkLst>
            <pc:docMk/>
            <pc:sldMk cId="2908468815" sldId="263"/>
            <ac:spMk id="6" creationId="{ED76A4D3-3246-6F10-F3A1-5915338C4025}"/>
          </ac:spMkLst>
        </pc:spChg>
        <pc:spChg chg="add mod ord">
          <ac:chgData name="Nicole Segal" userId="S::ns203827@pennwest.edu::b905344d-012e-4303-a5f4-6f3437a002af" providerId="AD" clId="Web-{94FC816F-219F-339C-082A-6DEA5B812AB1}" dt="2024-10-08T18:43:36.779" v="85" actId="20577"/>
          <ac:spMkLst>
            <pc:docMk/>
            <pc:sldMk cId="2908468815" sldId="263"/>
            <ac:spMk id="9" creationId="{E5E235C7-E349-B8BC-F878-354068F721F7}"/>
          </ac:spMkLst>
        </pc:spChg>
        <pc:picChg chg="add mod">
          <ac:chgData name="Nicole Segal" userId="S::ns203827@pennwest.edu::b905344d-012e-4303-a5f4-6f3437a002af" providerId="AD" clId="Web-{94FC816F-219F-339C-082A-6DEA5B812AB1}" dt="2024-10-08T18:43:48.451" v="96" actId="1076"/>
          <ac:picMkLst>
            <pc:docMk/>
            <pc:sldMk cId="2908468815" sldId="263"/>
            <ac:picMk id="7" creationId="{8893E373-F552-58CB-B47C-7A895B1494E0}"/>
          </ac:picMkLst>
        </pc:picChg>
        <pc:picChg chg="add mod">
          <ac:chgData name="Nicole Segal" userId="S::ns203827@pennwest.edu::b905344d-012e-4303-a5f4-6f3437a002af" providerId="AD" clId="Web-{94FC816F-219F-339C-082A-6DEA5B812AB1}" dt="2024-10-08T18:43:57.014" v="99" actId="1076"/>
          <ac:picMkLst>
            <pc:docMk/>
            <pc:sldMk cId="2908468815" sldId="263"/>
            <ac:picMk id="8" creationId="{5FE6EF8E-2D09-0878-21C5-05F099EA916A}"/>
          </ac:picMkLst>
        </pc:picChg>
      </pc:sldChg>
      <pc:sldChg chg="modSp">
        <pc:chgData name="Nicole Segal" userId="S::ns203827@pennwest.edu::b905344d-012e-4303-a5f4-6f3437a002af" providerId="AD" clId="Web-{94FC816F-219F-339C-082A-6DEA5B812AB1}" dt="2024-10-07T22:26:52.770" v="56" actId="20577"/>
        <pc:sldMkLst>
          <pc:docMk/>
          <pc:sldMk cId="4126574402" sldId="264"/>
        </pc:sldMkLst>
        <pc:spChg chg="mod">
          <ac:chgData name="Nicole Segal" userId="S::ns203827@pennwest.edu::b905344d-012e-4303-a5f4-6f3437a002af" providerId="AD" clId="Web-{94FC816F-219F-339C-082A-6DEA5B812AB1}" dt="2024-10-07T22:26:52.770" v="56" actId="20577"/>
          <ac:spMkLst>
            <pc:docMk/>
            <pc:sldMk cId="4126574402" sldId="264"/>
            <ac:spMk id="3" creationId="{998213C2-8D6A-32BC-F87E-62B405218E14}"/>
          </ac:spMkLst>
        </pc:spChg>
      </pc:sldChg>
      <pc:sldChg chg="modSp">
        <pc:chgData name="Nicole Segal" userId="S::ns203827@pennwest.edu::b905344d-012e-4303-a5f4-6f3437a002af" providerId="AD" clId="Web-{94FC816F-219F-339C-082A-6DEA5B812AB1}" dt="2024-10-08T18:44:26.030" v="108" actId="20577"/>
        <pc:sldMkLst>
          <pc:docMk/>
          <pc:sldMk cId="808901104" sldId="265"/>
        </pc:sldMkLst>
        <pc:spChg chg="mod">
          <ac:chgData name="Nicole Segal" userId="S::ns203827@pennwest.edu::b905344d-012e-4303-a5f4-6f3437a002af" providerId="AD" clId="Web-{94FC816F-219F-339C-082A-6DEA5B812AB1}" dt="2024-10-08T18:44:26.030" v="108" actId="20577"/>
          <ac:spMkLst>
            <pc:docMk/>
            <pc:sldMk cId="808901104" sldId="265"/>
            <ac:spMk id="3" creationId="{33E09510-1CBD-D7B9-7AD2-3A711D844914}"/>
          </ac:spMkLst>
        </pc:spChg>
      </pc:sldChg>
    </pc:docChg>
  </pc:docChgLst>
  <pc:docChgLst>
    <pc:chgData name="Nicole Segal" userId="S::ns203827@pennwest.edu::b905344d-012e-4303-a5f4-6f3437a002af" providerId="AD" clId="Web-{00BF137A-DB7D-B0AB-454D-0D1E627863AA}"/>
    <pc:docChg chg="addSld delSld modSld">
      <pc:chgData name="Nicole Segal" userId="S::ns203827@pennwest.edu::b905344d-012e-4303-a5f4-6f3437a002af" providerId="AD" clId="Web-{00BF137A-DB7D-B0AB-454D-0D1E627863AA}" dt="2024-10-09T23:32:39.900" v="88" actId="1076"/>
      <pc:docMkLst>
        <pc:docMk/>
      </pc:docMkLst>
      <pc:sldChg chg="modSp">
        <pc:chgData name="Nicole Segal" userId="S::ns203827@pennwest.edu::b905344d-012e-4303-a5f4-6f3437a002af" providerId="AD" clId="Web-{00BF137A-DB7D-B0AB-454D-0D1E627863AA}" dt="2024-10-09T22:38:18.654" v="5" actId="20577"/>
        <pc:sldMkLst>
          <pc:docMk/>
          <pc:sldMk cId="109857222" sldId="256"/>
        </pc:sldMkLst>
        <pc:spChg chg="mod">
          <ac:chgData name="Nicole Segal" userId="S::ns203827@pennwest.edu::b905344d-012e-4303-a5f4-6f3437a002af" providerId="AD" clId="Web-{00BF137A-DB7D-B0AB-454D-0D1E627863AA}" dt="2024-10-09T22:38:18.654" v="5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modSp">
        <pc:chgData name="Nicole Segal" userId="S::ns203827@pennwest.edu::b905344d-012e-4303-a5f4-6f3437a002af" providerId="AD" clId="Web-{00BF137A-DB7D-B0AB-454D-0D1E627863AA}" dt="2024-10-09T22:44:45.543" v="10" actId="20577"/>
        <pc:sldMkLst>
          <pc:docMk/>
          <pc:sldMk cId="116361085" sldId="257"/>
        </pc:sldMkLst>
        <pc:spChg chg="mod">
          <ac:chgData name="Nicole Segal" userId="S::ns203827@pennwest.edu::b905344d-012e-4303-a5f4-6f3437a002af" providerId="AD" clId="Web-{00BF137A-DB7D-B0AB-454D-0D1E627863AA}" dt="2024-10-09T22:44:45.543" v="10" actId="20577"/>
          <ac:spMkLst>
            <pc:docMk/>
            <pc:sldMk cId="116361085" sldId="257"/>
            <ac:spMk id="3" creationId="{C651BAFF-83CA-EF11-4720-B744CA85C006}"/>
          </ac:spMkLst>
        </pc:spChg>
      </pc:sldChg>
      <pc:sldChg chg="modSp">
        <pc:chgData name="Nicole Segal" userId="S::ns203827@pennwest.edu::b905344d-012e-4303-a5f4-6f3437a002af" providerId="AD" clId="Web-{00BF137A-DB7D-B0AB-454D-0D1E627863AA}" dt="2024-10-09T23:30:07.066" v="77" actId="20577"/>
        <pc:sldMkLst>
          <pc:docMk/>
          <pc:sldMk cId="211894983" sldId="259"/>
        </pc:sldMkLst>
        <pc:spChg chg="mod">
          <ac:chgData name="Nicole Segal" userId="S::ns203827@pennwest.edu::b905344d-012e-4303-a5f4-6f3437a002af" providerId="AD" clId="Web-{00BF137A-DB7D-B0AB-454D-0D1E627863AA}" dt="2024-10-09T23:30:07.066" v="77" actId="20577"/>
          <ac:spMkLst>
            <pc:docMk/>
            <pc:sldMk cId="211894983" sldId="259"/>
            <ac:spMk id="3" creationId="{E7D6E15B-478E-F073-1F9B-F6F04694FA70}"/>
          </ac:spMkLst>
        </pc:spChg>
      </pc:sldChg>
      <pc:sldChg chg="addSp delSp modSp mod modClrScheme chgLayout">
        <pc:chgData name="Nicole Segal" userId="S::ns203827@pennwest.edu::b905344d-012e-4303-a5f4-6f3437a002af" providerId="AD" clId="Web-{00BF137A-DB7D-B0AB-454D-0D1E627863AA}" dt="2024-10-09T23:32:39.900" v="88" actId="1076"/>
        <pc:sldMkLst>
          <pc:docMk/>
          <pc:sldMk cId="3202078310" sldId="261"/>
        </pc:sldMkLst>
        <pc:spChg chg="mod ord">
          <ac:chgData name="Nicole Segal" userId="S::ns203827@pennwest.edu::b905344d-012e-4303-a5f4-6f3437a002af" providerId="AD" clId="Web-{00BF137A-DB7D-B0AB-454D-0D1E627863AA}" dt="2024-10-09T23:31:58.070" v="78"/>
          <ac:spMkLst>
            <pc:docMk/>
            <pc:sldMk cId="3202078310" sldId="261"/>
            <ac:spMk id="2" creationId="{E033D6A4-9D52-CF9F-869E-2E81D03D4E3F}"/>
          </ac:spMkLst>
        </pc:spChg>
        <pc:spChg chg="add del mod ord">
          <ac:chgData name="Nicole Segal" userId="S::ns203827@pennwest.edu::b905344d-012e-4303-a5f4-6f3437a002af" providerId="AD" clId="Web-{00BF137A-DB7D-B0AB-454D-0D1E627863AA}" dt="2024-10-09T23:32:39.900" v="88" actId="1076"/>
          <ac:spMkLst>
            <pc:docMk/>
            <pc:sldMk cId="3202078310" sldId="261"/>
            <ac:spMk id="3" creationId="{3F5BFF17-909D-2CD1-A66F-114894AE28D7}"/>
          </ac:spMkLst>
        </pc:spChg>
        <pc:spChg chg="mod ord">
          <ac:chgData name="Nicole Segal" userId="S::ns203827@pennwest.edu::b905344d-012e-4303-a5f4-6f3437a002af" providerId="AD" clId="Web-{00BF137A-DB7D-B0AB-454D-0D1E627863AA}" dt="2024-10-09T23:31:58.070" v="78"/>
          <ac:spMkLst>
            <pc:docMk/>
            <pc:sldMk cId="3202078310" sldId="261"/>
            <ac:spMk id="4" creationId="{26130B4D-A7C8-6CDA-CF52-0B7F2F0C2D03}"/>
          </ac:spMkLst>
        </pc:spChg>
        <pc:spChg chg="mod ord">
          <ac:chgData name="Nicole Segal" userId="S::ns203827@pennwest.edu::b905344d-012e-4303-a5f4-6f3437a002af" providerId="AD" clId="Web-{00BF137A-DB7D-B0AB-454D-0D1E627863AA}" dt="2024-10-09T23:31:58.070" v="78"/>
          <ac:spMkLst>
            <pc:docMk/>
            <pc:sldMk cId="3202078310" sldId="261"/>
            <ac:spMk id="5" creationId="{CDDBB632-0286-1F6D-EA63-F6D0B309A3B1}"/>
          </ac:spMkLst>
        </pc:spChg>
        <pc:graphicFrameChg chg="add del mod ord modGraphic">
          <ac:chgData name="Nicole Segal" userId="S::ns203827@pennwest.edu::b905344d-012e-4303-a5f4-6f3437a002af" providerId="AD" clId="Web-{00BF137A-DB7D-B0AB-454D-0D1E627863AA}" dt="2024-10-09T23:32:10.430" v="80"/>
          <ac:graphicFrameMkLst>
            <pc:docMk/>
            <pc:sldMk cId="3202078310" sldId="261"/>
            <ac:graphicFrameMk id="7" creationId="{49F4AC6D-9D31-2902-E27F-E1ED9D68785C}"/>
          </ac:graphicFrameMkLst>
        </pc:graphicFrameChg>
      </pc:sldChg>
      <pc:sldChg chg="modSp new">
        <pc:chgData name="Nicole Segal" userId="S::ns203827@pennwest.edu::b905344d-012e-4303-a5f4-6f3437a002af" providerId="AD" clId="Web-{00BF137A-DB7D-B0AB-454D-0D1E627863AA}" dt="2024-10-09T22:54:34.831" v="72" actId="20577"/>
        <pc:sldMkLst>
          <pc:docMk/>
          <pc:sldMk cId="2467779923" sldId="266"/>
        </pc:sldMkLst>
        <pc:spChg chg="mod">
          <ac:chgData name="Nicole Segal" userId="S::ns203827@pennwest.edu::b905344d-012e-4303-a5f4-6f3437a002af" providerId="AD" clId="Web-{00BF137A-DB7D-B0AB-454D-0D1E627863AA}" dt="2024-10-09T22:52:43.546" v="17" actId="20577"/>
          <ac:spMkLst>
            <pc:docMk/>
            <pc:sldMk cId="2467779923" sldId="266"/>
            <ac:spMk id="2" creationId="{CD30E549-ABDC-2C1F-FB8A-69313058272A}"/>
          </ac:spMkLst>
        </pc:spChg>
        <pc:spChg chg="mod">
          <ac:chgData name="Nicole Segal" userId="S::ns203827@pennwest.edu::b905344d-012e-4303-a5f4-6f3437a002af" providerId="AD" clId="Web-{00BF137A-DB7D-B0AB-454D-0D1E627863AA}" dt="2024-10-09T22:54:34.831" v="72" actId="20577"/>
          <ac:spMkLst>
            <pc:docMk/>
            <pc:sldMk cId="2467779923" sldId="266"/>
            <ac:spMk id="3" creationId="{FC014934-653C-722F-46CF-52A47E55A14F}"/>
          </ac:spMkLst>
        </pc:spChg>
      </pc:sldChg>
      <pc:sldChg chg="modSp new del">
        <pc:chgData name="Nicole Segal" userId="S::ns203827@pennwest.edu::b905344d-012e-4303-a5f4-6f3437a002af" providerId="AD" clId="Web-{00BF137A-DB7D-B0AB-454D-0D1E627863AA}" dt="2024-10-09T22:52:25.514" v="14"/>
        <pc:sldMkLst>
          <pc:docMk/>
          <pc:sldMk cId="3374081266" sldId="266"/>
        </pc:sldMkLst>
        <pc:spChg chg="mod">
          <ac:chgData name="Nicole Segal" userId="S::ns203827@pennwest.edu::b905344d-012e-4303-a5f4-6f3437a002af" providerId="AD" clId="Web-{00BF137A-DB7D-B0AB-454D-0D1E627863AA}" dt="2024-10-09T22:51:47.403" v="13" actId="20577"/>
          <ac:spMkLst>
            <pc:docMk/>
            <pc:sldMk cId="3374081266" sldId="266"/>
            <ac:spMk id="2" creationId="{ACC53D91-6180-FFD1-62F9-AC3BA8CA8C0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784DA-E3E0-4099-8BC4-1813584CD7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6415" y="800100"/>
            <a:ext cx="8447314" cy="3314694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1BD63B-9405-4E42-9E2F-07573F9B15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6415" y="4909459"/>
            <a:ext cx="8292874" cy="914395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8D03A-9A11-476C-B52A-593F3C019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0168-EB40-45AF-89A1-87DE0A55FFC6}" type="datetime1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50CD1-7906-4885-9A4D-B764220DD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ECA96-1AD5-41FE-AB5C-68ABD6522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09E39A-DA3F-4BDC-A89A-6545C1DD3721}"/>
              </a:ext>
            </a:extLst>
          </p:cNvPr>
          <p:cNvCxnSpPr>
            <a:cxnSpLocks/>
          </p:cNvCxnSpPr>
          <p:nvPr/>
        </p:nvCxnSpPr>
        <p:spPr>
          <a:xfrm>
            <a:off x="360154" y="4602664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1618368"/>
      </p:ext>
    </p:extLst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B4882-AC48-4F1E-837D-E154BEEDC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439"/>
            <a:ext cx="9613106" cy="128288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FD34B7-C335-425E-BF89-DB1A0C235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914525"/>
            <a:ext cx="9613106" cy="3883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63754-C885-4DC6-962D-C861267B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CA68F-747D-436A-B5BB-2EBC3ED499E4}" type="datetime1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C9693-03CD-4EBD-A3D7-BE310CD5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BBD01-5E50-4FF1-A1D6-B24B7B75E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70726"/>
      </p:ext>
    </p:extLst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EA1D39-AB23-4CEE-BBAA-55B29415D4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78644"/>
            <a:ext cx="1912144" cy="52720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C20688-FA9B-4ABD-9E9E-C7EADE949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578643"/>
            <a:ext cx="7943848" cy="52720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B1A6B-AE19-4BD4-AE49-43E78CC0B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DC11-9E39-40A0-B3DC-E3F2AD04A616}" type="datetime1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62144-27EE-4CE0-B167-F5DBA41B3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A40B2-EFB0-47EA-878B-6405E1DC1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47925"/>
      </p:ext>
    </p:extLst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2BEE8-2E4A-4A4A-833E-89D8D794E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45914"/>
            <a:ext cx="9527275" cy="1241944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6CFDA-CDBF-4B24-9EC3-827F540F7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08595"/>
            <a:ext cx="9527275" cy="36439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5871D-4A14-4A17-A0ED-7DDA7752B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88F0-556B-4BB7-8AAB-D63AEB65C662}" type="datetime1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BD654-899B-4DAF-93B9-1CBCAB5F6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F7FCA-B968-443D-90A7-E0F3C6D64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7F5CC56-CBE8-4152-AD5E-982DD286AA28}"/>
              </a:ext>
            </a:extLst>
          </p:cNvPr>
          <p:cNvCxnSpPr>
            <a:cxnSpLocks/>
          </p:cNvCxnSpPr>
          <p:nvPr/>
        </p:nvCxnSpPr>
        <p:spPr>
          <a:xfrm>
            <a:off x="386707" y="1905000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8838044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895B8-786F-418B-9367-52B195268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3426"/>
            <a:ext cx="8840344" cy="348904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CF574-9044-4964-B6AE-A3983D595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818488"/>
            <a:ext cx="8840344" cy="900772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2A109-E9F9-428E-858A-38375BF1D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5506-6815-4E0E-B1DE-ECA35C2016DF}" type="datetime1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9BA6F-665B-4D62-84D1-23E03428C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1A2D7-4390-4B51-90D4-900EAAB13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751192"/>
      </p:ext>
    </p:extLst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166EE-5127-48B4-A6F6-F5F6B38DB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87828"/>
            <a:ext cx="9578683" cy="99060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7B8A9-5914-49F9-8E0E-C8723C5339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2057407"/>
            <a:ext cx="4318906" cy="3725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7D0C2-CAEA-4E31-8FA6-D866315DF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69577" y="2057407"/>
            <a:ext cx="4405746" cy="37251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E5DE2-0BD6-45B3-BDB1-675BA058B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85F7-A724-48A4-9D33-CEBC5174E865}" type="datetime1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622B7-97C1-4C72-BCA9-290DC716F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7BEE3-B3AE-45B6-924A-08ABC9518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10397D-8A25-4307-B58D-8DE617EFD26D}"/>
              </a:ext>
            </a:extLst>
          </p:cNvPr>
          <p:cNvCxnSpPr>
            <a:cxnSpLocks/>
          </p:cNvCxnSpPr>
          <p:nvPr/>
        </p:nvCxnSpPr>
        <p:spPr>
          <a:xfrm>
            <a:off x="375523" y="1760404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B747697-5C57-4DA6-8ED6-CAB14CDD220A}"/>
              </a:ext>
            </a:extLst>
          </p:cNvPr>
          <p:cNvCxnSpPr>
            <a:cxnSpLocks/>
          </p:cNvCxnSpPr>
          <p:nvPr/>
        </p:nvCxnSpPr>
        <p:spPr>
          <a:xfrm>
            <a:off x="5563342" y="1752600"/>
            <a:ext cx="0" cy="4300105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5246734"/>
      </p:ext>
    </p:extLst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22296-2B01-4044-AD7B-497BAC8AE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09600"/>
            <a:ext cx="10515600" cy="95149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F08880-DE5D-4299-BAC3-D45377C49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989859"/>
            <a:ext cx="4381644" cy="602671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2A655D-7A3A-4BA5-B82A-744276BE2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713126"/>
            <a:ext cx="4381644" cy="31213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037933-BDAC-4317-9B7E-E30CF0B42E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50530" y="1989859"/>
            <a:ext cx="4487137" cy="602671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A5878F-AE56-4F8C-A84A-A8534180DE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50531" y="2713127"/>
            <a:ext cx="4487136" cy="31213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FF249A-9D93-4A8E-9284-5AB19AC0A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6E7A-BDD3-46A3-BEE2-EB821F9236B4}" type="datetime1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563883-9438-44C9-877E-EC771D1B3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5ED3CC-D7BA-43BD-973A-B09921FED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B03ADF-AEED-49C1-9CF7-7749387E2A4F}"/>
              </a:ext>
            </a:extLst>
          </p:cNvPr>
          <p:cNvCxnSpPr>
            <a:cxnSpLocks/>
          </p:cNvCxnSpPr>
          <p:nvPr/>
        </p:nvCxnSpPr>
        <p:spPr>
          <a:xfrm>
            <a:off x="378503" y="1752600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B5345CA-2FC8-42B9-85F7-84F77724D011}"/>
              </a:ext>
            </a:extLst>
          </p:cNvPr>
          <p:cNvCxnSpPr>
            <a:cxnSpLocks/>
          </p:cNvCxnSpPr>
          <p:nvPr/>
        </p:nvCxnSpPr>
        <p:spPr>
          <a:xfrm>
            <a:off x="5563342" y="1752600"/>
            <a:ext cx="0" cy="4300105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172618"/>
      </p:ext>
    </p:extLst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F8770-E2EE-4C9B-9F89-128DAC661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116" y="703687"/>
            <a:ext cx="9406190" cy="17225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1CE391-8E22-4716-8A8B-C39BA61A7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1540C-9440-4E7A-B71A-BEFEE06869E3}" type="datetime1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6C042F-179F-4DBC-80B7-34B89EA27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386EA4-4BE5-4D17-A1DC-196FEA972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22641"/>
      </p:ext>
    </p:extLst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649B6B-2C1C-452D-9F93-BD9A6F2B0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8DDB-88AC-4039-B59C-B05DC4C9C16C}" type="datetime1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7CA8ED-78AC-4474-8874-E4C424297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90B764-0B68-4801-ADE7-931059129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243077"/>
      </p:ext>
    </p:extLst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E717A-ED7D-43FE-881F-9407FF220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97476"/>
            <a:ext cx="3932237" cy="169371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FE954-332E-4D66-AFFD-A15389A76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597475"/>
            <a:ext cx="5140180" cy="526357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D15CDA-9FC3-4F17-963C-DD9E226EC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91194"/>
            <a:ext cx="3932237" cy="357779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CC30BE-8EE8-4A41-B20E-ACEFC980C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ABFB-60E7-4BA1-866A-7059F058065B}" type="datetime1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4B6719-F550-42EF-B377-8E41A46D0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7A6636-5EF9-499C-A3A0-3021812D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822993"/>
      </p:ext>
    </p:extLst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038CB-27F1-47CF-B05A-CC0688301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59822"/>
            <a:ext cx="3932237" cy="165215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9C67EA-3155-4708-9B86-D7B2B54FC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03687"/>
            <a:ext cx="5212917" cy="49690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B434F1-C813-4E9B-98A4-B0B372CE2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26277"/>
            <a:ext cx="3932237" cy="32464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2A0B8-75E7-465D-84CB-BC9C3FB2F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112F-55F4-4776-A323-7418930321C8}" type="datetime1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3879C9-B751-43BD-8B27-FA18290E1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998FB-27B9-46E5-90E3-09B108B0E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62527"/>
      </p:ext>
    </p:extLst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FBA68A5-A7C7-4D91-AB95-6E0B6FFD87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F93EBF-655A-4373-ADBE-9606BFA94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439"/>
            <a:ext cx="9485160" cy="12828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AF2994-4D2E-43BB-9D9B-117ED94AB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91757"/>
            <a:ext cx="9485163" cy="3706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28926-9DF1-4A3E-8B81-2191D6F75E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2" y="6140304"/>
            <a:ext cx="3154896" cy="287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300" baseline="0">
                <a:solidFill>
                  <a:schemeClr val="accent1"/>
                </a:solidFill>
              </a:defRPr>
            </a:lvl1pPr>
          </a:lstStyle>
          <a:p>
            <a:fld id="{CFBEA57F-793F-4683-BD8A-741FD4B89154}" type="datetime1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1BD4F-CE83-48A3-9683-19CF03C0A5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9233562" y="257852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1" cap="all" spc="300" baseline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94939-09B3-4A6E-88F8-4D923A56D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1701" y="5672706"/>
            <a:ext cx="951908" cy="7546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0" b="1">
                <a:solidFill>
                  <a:schemeClr val="accent1"/>
                </a:solidFill>
              </a:defRPr>
            </a:lvl1pPr>
          </a:lstStyle>
          <a:p>
            <a:fld id="{81D2C36F-4504-47C0-B82F-A167342A27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A4051E3-92B2-42FC-BB3D-372E4A614439}"/>
              </a:ext>
            </a:extLst>
          </p:cNvPr>
          <p:cNvSpPr/>
          <p:nvPr/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C425084-C97A-4C25-AE47-DDECF2DD3ABC}"/>
              </a:ext>
            </a:extLst>
          </p:cNvPr>
          <p:cNvCxnSpPr>
            <a:cxnSpLocks/>
          </p:cNvCxnSpPr>
          <p:nvPr/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6A478A1-0B34-4F2B-88FA-CF47551E5DF9}"/>
              </a:ext>
            </a:extLst>
          </p:cNvPr>
          <p:cNvCxnSpPr>
            <a:cxnSpLocks/>
          </p:cNvCxnSpPr>
          <p:nvPr/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6590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04" r:id="rId6"/>
    <p:sldLayoutId id="2147483700" r:id="rId7"/>
    <p:sldLayoutId id="2147483701" r:id="rId8"/>
    <p:sldLayoutId id="2147483702" r:id="rId9"/>
    <p:sldLayoutId id="2147483703" r:id="rId10"/>
    <p:sldLayoutId id="2147483705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4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51580BD-7D80-4957-A58D-916E994AB7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83FDF1-CB0C-4EFE-9AAE-1C9EED259F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59DE95-F3B9-4A35-9681-78FA926F02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51123" y="838205"/>
            <a:ext cx="6607275" cy="4834493"/>
          </a:xfrm>
        </p:spPr>
        <p:txBody>
          <a:bodyPr anchor="b">
            <a:normAutofit/>
          </a:bodyPr>
          <a:lstStyle/>
          <a:p>
            <a:r>
              <a:rPr lang="en-US" dirty="0"/>
              <a:t>Creating a Smarter Video Game Companion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6415" y="838200"/>
            <a:ext cx="1868126" cy="4697362"/>
          </a:xfrm>
        </p:spPr>
        <p:txBody>
          <a:bodyPr anchor="t">
            <a:normAutofit/>
          </a:bodyPr>
          <a:lstStyle/>
          <a:p>
            <a:r>
              <a:rPr lang="en-US" sz="2400" dirty="0"/>
              <a:t>Nicole Segal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AB6C18D-3CB8-4F78-9BF0-A9B29651A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4806" y="-1341850"/>
            <a:ext cx="1075557" cy="754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B59AA7-E08B-426D-8CCD-F0BE96AE52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9248" y="-1341850"/>
            <a:ext cx="1075557" cy="754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3EAE99B-D975-46A5-A79F-8B0DB83C64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95837" y="-1342143"/>
            <a:ext cx="1075557" cy="754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E687E3B-9C6D-4102-8F38-DCB77C49C6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73C7C39-C73B-4051-B742-C9086B7BE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F65C608-2429-428E-BDC9-29C15CF30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2971802" y="349247"/>
            <a:ext cx="0" cy="5693702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1E3042-A6FF-D48A-7587-EFE37A78A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3D6A4-9D52-CF9F-869E-2E81D03D4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BFF17-909D-2CD1-A66F-114894AE2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023928"/>
            <a:ext cx="9527275" cy="364393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500" dirty="0"/>
              <a:t>[1] R. A. Boyd, "Implementing Reinforcement Learning in Unreal Engine 4 with Blueprint," Honors College of Middle Tennessee State University, Murfreesboro, 2017.</a:t>
            </a:r>
          </a:p>
          <a:p>
            <a:r>
              <a:rPr lang="en-US" sz="1500" dirty="0"/>
              <a:t>[2] Z. K. Shovon, K. Ahamed, T. A. Khan and S. Z. Hasan, "Implementation of neural network in game engine to create smart bot and behavior analysis," BRAC University, 2018.</a:t>
            </a:r>
          </a:p>
          <a:p>
            <a:r>
              <a:rPr lang="en-US" sz="1500" dirty="0"/>
              <a:t>[3] J. Tremblay and C. Verbrugge, "Adaptive companions in FPS games," FDG, vol. 13, pp. 229-236, 2013. </a:t>
            </a:r>
          </a:p>
          <a:p>
            <a:r>
              <a:rPr lang="en-US" sz="1500" dirty="0"/>
              <a:t>[4] M. Weeks, D. Binnion, A. C. Randall and V. Patel, "Adventure game with a neural network controlled non-playing character," 2017 16th IEEE International Conference on Machine Learning and Applications (ICMLA), pp. 396--401, 2017. </a:t>
            </a:r>
          </a:p>
          <a:p>
            <a:r>
              <a:rPr lang="en-US" sz="1500" dirty="0"/>
              <a:t>[5] D. Johnson and J. Wiles, "Computer games with intelligence," 10th IEEE International Conference on Fuzzy Systems, vol. 3, pp. 1355--1358, 2001. </a:t>
            </a:r>
          </a:p>
          <a:p>
            <a:r>
              <a:rPr lang="en-US" sz="1500" dirty="0"/>
              <a:t>[6] S. Shanmuganathan, Artificial neural network modelling: An introduction, Springer, 2016. 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30B4D-A7C8-6CDA-CF52-0B7F2F0C2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88F0-556B-4BB7-8AAB-D63AEB65C662}" type="datetime1">
              <a:rPr lang="en-US" smtClean="0"/>
              <a:t>10/10/2024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DBB632-0286-1F6D-EA63-F6D0B309A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078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70F1165-C2FC-4313-ADED-D8514C00E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FD564DD-780E-4279-99FF-A16618E11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ECE634-3111-D5DD-CD1A-8E1A32FC7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45914"/>
            <a:ext cx="9527275" cy="1241944"/>
          </a:xfrm>
        </p:spPr>
        <p:txBody>
          <a:bodyPr anchor="ctr">
            <a:normAutofit/>
          </a:bodyPr>
          <a:lstStyle/>
          <a:p>
            <a:r>
              <a:rPr lang="en-US" dirty="0"/>
              <a:t>What exactly? </a:t>
            </a:r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528A49F-B706-4CD3-8311-D627B5B5E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745" y="1904999"/>
            <a:ext cx="3480356" cy="41372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Made 24 RPG inspired items for fun ^^ : r/PixelArt">
            <a:extLst>
              <a:ext uri="{FF2B5EF4-FFF2-40B4-BE49-F238E27FC236}">
                <a16:creationId xmlns:a16="http://schemas.microsoft.com/office/drawing/2014/main" id="{AA9C46B8-08EE-D81A-DCBD-7056F7E33DB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-1974" r="351" b="31402"/>
          <a:stretch/>
        </p:blipFill>
        <p:spPr>
          <a:xfrm>
            <a:off x="838199" y="2949129"/>
            <a:ext cx="2667145" cy="217739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2E4CD-4F70-4E9D-B1DD-1D3E1FCB4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6812" y="2400300"/>
            <a:ext cx="5955773" cy="32724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/>
              <a:t>NPC companion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1800" dirty="0"/>
              <a:t>Trainable</a:t>
            </a:r>
          </a:p>
          <a:p>
            <a:r>
              <a:rPr lang="en-US" sz="2000" dirty="0"/>
              <a:t>Proto-RPG</a:t>
            </a:r>
          </a:p>
          <a:p>
            <a:r>
              <a:rPr lang="en-US" sz="2000" dirty="0"/>
              <a:t>Items with attributes</a:t>
            </a:r>
          </a:p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0D23F-A8ED-6A9A-7BA4-3A6D1DBA0A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2" y="6140304"/>
            <a:ext cx="3154896" cy="28707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E0A88F0-556B-4BB7-8AAB-D63AEB65C662}" type="datetime1">
              <a:rPr lang="en-US" smtClean="0"/>
              <a:pPr>
                <a:spcAft>
                  <a:spcPts val="600"/>
                </a:spcAft>
              </a:pPr>
              <a:t>10/10/2024</a:t>
            </a:fld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BAD74CF-CB22-463B-9031-D3BE16111B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F9417C1-DED8-7553-BA2F-B0404DF9F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1701" y="5672706"/>
            <a:ext cx="951908" cy="75467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1D2C36F-4504-47C0-B82F-A167342A2754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5BB14C7-B6E4-427D-AEAC-7A18D089F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2B589D1-AB2D-469C-960E-40C719BA8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55BC9DE-F4C7-4F1F-833F-C0E20531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56074" y="1904999"/>
            <a:ext cx="0" cy="4137213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95C7366-6A36-4307-81CE-FBD79DFF0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67744" y="1905000"/>
            <a:ext cx="10380954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6352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70F1165-C2FC-4313-ADED-D8514C00E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FD564DD-780E-4279-99FF-A16618E11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7D6BEC-BA60-73F0-46D4-73577B221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475" y="703687"/>
            <a:ext cx="3608125" cy="2390386"/>
          </a:xfrm>
        </p:spPr>
        <p:txBody>
          <a:bodyPr anchor="t">
            <a:normAutofit/>
          </a:bodyPr>
          <a:lstStyle/>
          <a:p>
            <a:r>
              <a:rPr lang="en-US" dirty="0"/>
              <a:t>Why?</a:t>
            </a: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7B90B75-479C-45DD-8632-39F75F4637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743" y="3429000"/>
            <a:ext cx="4318558" cy="2613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The ten best video game animal companions | GamesRadar+">
            <a:extLst>
              <a:ext uri="{FF2B5EF4-FFF2-40B4-BE49-F238E27FC236}">
                <a16:creationId xmlns:a16="http://schemas.microsoft.com/office/drawing/2014/main" id="{BC153923-6AF5-BA96-9F7E-E108ACB1BE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951" y="3763928"/>
            <a:ext cx="3464144" cy="194858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6E15B-478E-F073-1F9B-F6F04694F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2976" y="838200"/>
            <a:ext cx="5187971" cy="48345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Individualized experience</a:t>
            </a:r>
          </a:p>
          <a:p>
            <a:r>
              <a:rPr lang="en-US" sz="2400" dirty="0"/>
              <a:t>Game Flow</a:t>
            </a:r>
          </a:p>
          <a:p>
            <a:r>
              <a:rPr lang="en-US" sz="2400" dirty="0"/>
              <a:t>Current AI limitations</a:t>
            </a:r>
          </a:p>
          <a:p>
            <a:r>
              <a:rPr lang="en-US" sz="2400" dirty="0"/>
              <a:t>Current Research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200" dirty="0"/>
              <a:t>Enemies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200" dirty="0"/>
              <a:t>FPS</a:t>
            </a:r>
          </a:p>
          <a:p>
            <a:pPr lvl="1">
              <a:buFont typeface="Courier New" panose="020B0604020202020204" pitchFamily="34" charset="0"/>
              <a:buChar char="o"/>
            </a:pPr>
            <a:endParaRPr lang="en-US" sz="2200" dirty="0"/>
          </a:p>
          <a:p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128D7-6F71-1BB4-DCDD-60CC3CB711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2" y="6140304"/>
            <a:ext cx="3154896" cy="28707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E0A88F0-556B-4BB7-8AAB-D63AEB65C662}" type="datetime1">
              <a:rPr lang="en-US" smtClean="0"/>
              <a:pPr>
                <a:spcAft>
                  <a:spcPts val="600"/>
                </a:spcAft>
              </a:pPr>
              <a:t>10/10/2024</a:t>
            </a:fld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BAD74CF-CB22-463B-9031-D3BE16111B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8EBD01-A8F5-4671-9368-DDE6DEDBF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1701" y="5672706"/>
            <a:ext cx="951908" cy="75467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1D2C36F-4504-47C0-B82F-A167342A2754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5BB14C7-B6E4-427D-AEAC-7A18D089F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2B589D1-AB2D-469C-960E-40C719BA8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55BC9DE-F4C7-4F1F-833F-C0E20531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6300" y="340656"/>
            <a:ext cx="0" cy="5701553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95C7366-6A36-4307-81CE-FBD79DFF0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67743" y="3429000"/>
            <a:ext cx="4318556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894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70F1165-C2FC-4313-ADED-D8514C00E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FD564DD-780E-4279-99FF-A16618E11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0576EF-3688-5340-CFAC-E5918028F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45914"/>
            <a:ext cx="9527275" cy="1241944"/>
          </a:xfrm>
        </p:spPr>
        <p:txBody>
          <a:bodyPr>
            <a:normAutofit/>
          </a:bodyPr>
          <a:lstStyle/>
          <a:p>
            <a:r>
              <a:rPr lang="en-US" dirty="0"/>
              <a:t>Some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1BAFF-83CA-EF11-4720-B744CA85C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0303"/>
            <a:ext cx="3385992" cy="335222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/>
              <a:t>Current NPC behavior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1800" dirty="0"/>
              <a:t>Behavior trees</a:t>
            </a:r>
          </a:p>
          <a:p>
            <a:r>
              <a:rPr lang="en-US" sz="2000" dirty="0"/>
              <a:t>Unreal Engine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1800" dirty="0"/>
              <a:t>Blueprints</a:t>
            </a:r>
          </a:p>
          <a:p>
            <a:r>
              <a:rPr lang="en-US" sz="2000" dirty="0"/>
              <a:t>Artificial Neural Network</a:t>
            </a:r>
          </a:p>
        </p:txBody>
      </p:sp>
      <p:pic>
        <p:nvPicPr>
          <p:cNvPr id="5" name="Picture 4" descr="Unreal Engine 4 AI Programming Essentials">
            <a:extLst>
              <a:ext uri="{FF2B5EF4-FFF2-40B4-BE49-F238E27FC236}">
                <a16:creationId xmlns:a16="http://schemas.microsoft.com/office/drawing/2014/main" id="{4D497575-8ABB-EAC3-2636-65CE994EF57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562" r="1976"/>
          <a:stretch/>
        </p:blipFill>
        <p:spPr>
          <a:xfrm>
            <a:off x="4688736" y="1905000"/>
            <a:ext cx="6054352" cy="4142428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1CB74E-E628-86AE-C5F1-8C01F42705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2" y="6140304"/>
            <a:ext cx="3154896" cy="28707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E0A88F0-556B-4BB7-8AAB-D63AEB65C662}" type="datetime1">
              <a:rPr lang="en-US" smtClean="0"/>
              <a:pPr>
                <a:spcAft>
                  <a:spcPts val="600"/>
                </a:spcAft>
              </a:pPr>
              <a:t>10/10/2024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BAD74CF-CB22-463B-9031-D3BE16111B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CA39F-0AB4-64C5-F867-065897EEE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1701" y="5672706"/>
            <a:ext cx="951908" cy="75467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1D2C36F-4504-47C0-B82F-A167342A2754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BB14C7-B6E4-427D-AEAC-7A18D089F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2B589D1-AB2D-469C-960E-40C719BA8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55BC9DE-F4C7-4F1F-833F-C0E20531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6300" y="1905000"/>
            <a:ext cx="0" cy="4142431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95C7366-6A36-4307-81CE-FBD79DFF0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67744" y="1905000"/>
            <a:ext cx="10380954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361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9D21E-A2C5-33E2-DE42-E56001421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213C2-8D6A-32BC-F87E-62B405218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b="1" dirty="0"/>
              <a:t>Based </a:t>
            </a:r>
            <a:r>
              <a:rPr lang="en-US" sz="2400" dirty="0"/>
              <a:t>on real brains</a:t>
            </a:r>
          </a:p>
          <a:p>
            <a:r>
              <a:rPr lang="en-US" sz="2400" dirty="0"/>
              <a:t>Intelligent or not?</a:t>
            </a:r>
          </a:p>
          <a:p>
            <a:r>
              <a:rPr lang="en-US" sz="2400" dirty="0"/>
              <a:t>Store information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3C4A9-9D12-7269-D734-F9910192C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88F0-556B-4BB7-8AAB-D63AEB65C662}" type="datetime1">
              <a:rPr lang="en-US" smtClean="0"/>
              <a:t>10/10/2024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F3429A-D03C-0803-8468-779A9958B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574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870F1165-C2FC-4313-ADED-D8514C00E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FD564DD-780E-4279-99FF-A16618E11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99A04334-45A9-4F91-BCE9-8F0F4F104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2086" y="345885"/>
            <a:ext cx="6046813" cy="37689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5BB14C7-B6E4-427D-AEAC-7A18D089F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728B46-5B91-6BC5-2FEC-3552B3891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84921"/>
            <a:ext cx="5403101" cy="1467293"/>
          </a:xfrm>
        </p:spPr>
        <p:txBody>
          <a:bodyPr anchor="b">
            <a:normAutofit/>
          </a:bodyPr>
          <a:lstStyle/>
          <a:p>
            <a:r>
              <a:rPr lang="en-US" dirty="0"/>
              <a:t>How ANNs work</a:t>
            </a:r>
          </a:p>
        </p:txBody>
      </p:sp>
      <p:pic>
        <p:nvPicPr>
          <p:cNvPr id="7" name="Content Placeholder 6" descr="An Illustrated Guide to Artificial Neural Networks | by Fahmi Nurfikri ...">
            <a:extLst>
              <a:ext uri="{FF2B5EF4-FFF2-40B4-BE49-F238E27FC236}">
                <a16:creationId xmlns:a16="http://schemas.microsoft.com/office/drawing/2014/main" id="{C644722A-12C9-2CB5-2557-2E098DB089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2" y="667491"/>
            <a:ext cx="5508246" cy="3084617"/>
          </a:xfrm>
          <a:prstGeom prst="rect">
            <a:avLst/>
          </a:prstGeom>
        </p:spPr>
      </p:pic>
      <p:sp>
        <p:nvSpPr>
          <p:cNvPr id="41" name="Content Placeholder 10">
            <a:extLst>
              <a:ext uri="{FF2B5EF4-FFF2-40B4-BE49-F238E27FC236}">
                <a16:creationId xmlns:a16="http://schemas.microsoft.com/office/drawing/2014/main" id="{CFD15392-A82C-6880-3607-E8A43A068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9356" y="800100"/>
            <a:ext cx="3393229" cy="4872605"/>
          </a:xfrm>
        </p:spPr>
        <p:txBody>
          <a:bodyPr anchor="t">
            <a:normAutofit/>
          </a:bodyPr>
          <a:lstStyle/>
          <a:p>
            <a:r>
              <a:rPr lang="en-US" sz="2400" dirty="0"/>
              <a:t>Inputs</a:t>
            </a:r>
          </a:p>
          <a:p>
            <a:r>
              <a:rPr lang="en-US" sz="2400" dirty="0"/>
              <a:t>Hidden Layers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/>
              <a:t>Activation functions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/>
              <a:t>Weights</a:t>
            </a:r>
          </a:p>
          <a:p>
            <a:r>
              <a:rPr lang="en-US" sz="2400" dirty="0"/>
              <a:t>Outputs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BAD74CF-CB22-463B-9031-D3BE16111B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2B589D1-AB2D-469C-960E-40C719BA8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55BC9DE-F4C7-4F1F-833F-C0E20531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40447" y="345884"/>
            <a:ext cx="0" cy="5701553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876D832-527B-45C0-8F01-17AA4D902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66197" y="4114799"/>
            <a:ext cx="6072703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A62B18-889B-711E-45A5-DF72E763E0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2" y="6140304"/>
            <a:ext cx="3154896" cy="28707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E0A88F0-556B-4BB7-8AAB-D63AEB65C662}" type="datetime1">
              <a:rPr lang="en-US" smtClean="0"/>
              <a:pPr>
                <a:spcAft>
                  <a:spcPts val="600"/>
                </a:spcAft>
              </a:pPr>
              <a:t>10/10/2024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1AC36-7D00-18C0-9B69-0A1532A36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1701" y="5672706"/>
            <a:ext cx="951908" cy="75467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1D2C36F-4504-47C0-B82F-A167342A2754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851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8C2B3-4FA8-A02F-18AC-EE652452C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 Approaches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2CEF0-659C-9C2F-04E3-0564B2F9EE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Genetic Algorithm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5E235C7-E349-B8BC-F878-354068F721F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Reinforcement Learning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A96F0-9B63-D241-C461-90E055FF0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88F0-556B-4BB7-8AAB-D63AEB65C662}" type="datetime1">
              <a:rPr lang="en-US" smtClean="0"/>
              <a:t>10/10/2024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2168B3-2A18-D9EA-6A0D-FBB97A5DD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7</a:t>
            </a:fld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D76A4D3-3246-6F10-F3A1-5915338C4025}"/>
              </a:ext>
            </a:extLst>
          </p:cNvPr>
          <p:cNvSpPr/>
          <p:nvPr/>
        </p:nvSpPr>
        <p:spPr>
          <a:xfrm>
            <a:off x="5889796" y="1977035"/>
            <a:ext cx="3527322" cy="78657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What is Reinforcement Learning? | Function and Various Factors">
            <a:extLst>
              <a:ext uri="{FF2B5EF4-FFF2-40B4-BE49-F238E27FC236}">
                <a16:creationId xmlns:a16="http://schemas.microsoft.com/office/drawing/2014/main" id="{8893E373-F552-58CB-B47C-7A895B1494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9818" y="3432188"/>
            <a:ext cx="4870448" cy="2237289"/>
          </a:xfrm>
          <a:prstGeom prst="rect">
            <a:avLst/>
          </a:prstGeom>
        </p:spPr>
      </p:pic>
      <p:pic>
        <p:nvPicPr>
          <p:cNvPr id="8" name="Picture 7" descr="What Is the Genetic Algorithm? - MATLAB &amp; Simulink - MathWorks India">
            <a:extLst>
              <a:ext uri="{FF2B5EF4-FFF2-40B4-BE49-F238E27FC236}">
                <a16:creationId xmlns:a16="http://schemas.microsoft.com/office/drawing/2014/main" id="{5FE6EF8E-2D09-0878-21C5-05F099EA91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484" y="3354526"/>
            <a:ext cx="3505198" cy="231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46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639DC-7E32-1815-5D00-E59B59A6F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09510-1CBD-D7B9-7AD2-3A711D844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Unsupervised learning</a:t>
            </a:r>
          </a:p>
          <a:p>
            <a:r>
              <a:rPr lang="en-US" sz="2400" dirty="0"/>
              <a:t>Accounting for all inputs</a:t>
            </a:r>
          </a:p>
          <a:p>
            <a:r>
              <a:rPr lang="en-US" sz="2400" dirty="0"/>
              <a:t>Memory</a:t>
            </a:r>
          </a:p>
          <a:p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589969-4B1B-EAF2-7BCF-4583888C7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88F0-556B-4BB7-8AAB-D63AEB65C662}" type="datetime1">
              <a:rPr lang="en-US" smtClean="0"/>
              <a:t>10/10/2024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241BC7-0719-C488-0F26-FB93A31C0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01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0E549-ABDC-2C1F-FB8A-693130582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14934-653C-722F-46CF-52A47E55A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Expansion of learning capabilities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200" dirty="0"/>
              <a:t>Fighting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200" dirty="0"/>
              <a:t>Gather resources for building</a:t>
            </a:r>
          </a:p>
          <a:p>
            <a:r>
              <a:rPr lang="en-US" sz="2400" dirty="0"/>
              <a:t>Using better ANN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2D6923-887F-DD56-C87A-17CCACB67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88F0-556B-4BB7-8AAB-D63AEB65C662}" type="datetime1">
              <a:rPr lang="en-US" smtClean="0"/>
              <a:t>10/10/2024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61BCE5-53EC-B65D-3188-0AFC2FF29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779923"/>
      </p:ext>
    </p:extLst>
  </p:cSld>
  <p:clrMapOvr>
    <a:masterClrMapping/>
  </p:clrMapOvr>
</p:sld>
</file>

<file path=ppt/theme/theme1.xml><?xml version="1.0" encoding="utf-8"?>
<a:theme xmlns:a="http://schemas.openxmlformats.org/drawingml/2006/main" name="MemoVTI">
  <a:themeElements>
    <a:clrScheme name="Custom 73">
      <a:dk1>
        <a:sysClr val="windowText" lastClr="000000"/>
      </a:dk1>
      <a:lt1>
        <a:sysClr val="window" lastClr="FFFFFF"/>
      </a:lt1>
      <a:dk2>
        <a:srgbClr val="192033"/>
      </a:dk2>
      <a:lt2>
        <a:srgbClr val="F3EAD9"/>
      </a:lt2>
      <a:accent1>
        <a:srgbClr val="ED625F"/>
      </a:accent1>
      <a:accent2>
        <a:srgbClr val="2F4FA7"/>
      </a:accent2>
      <a:accent3>
        <a:srgbClr val="76A899"/>
      </a:accent3>
      <a:accent4>
        <a:srgbClr val="D4669D"/>
      </a:accent4>
      <a:accent5>
        <a:srgbClr val="F2855A"/>
      </a:accent5>
      <a:accent6>
        <a:srgbClr val="C44732"/>
      </a:accent6>
      <a:hlink>
        <a:srgbClr val="3F7AAF"/>
      </a:hlink>
      <a:folHlink>
        <a:srgbClr val="9E4687"/>
      </a:folHlink>
    </a:clrScheme>
    <a:fontScheme name="Elephant Univers Condensed">
      <a:majorFont>
        <a:latin typeface="Elephant"/>
        <a:ea typeface=""/>
        <a:cs typeface=""/>
      </a:majorFont>
      <a:minorFont>
        <a:latin typeface="Univers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moVTI" id="{DF30D94D-D909-45F8-8565-C675708280D4}" vid="{636A8D8B-0354-48FA-9492-83E81C2616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MemoVTI</vt:lpstr>
      <vt:lpstr>Creating a Smarter Video Game Companion</vt:lpstr>
      <vt:lpstr>What exactly? </vt:lpstr>
      <vt:lpstr>Why?</vt:lpstr>
      <vt:lpstr>Some Basics</vt:lpstr>
      <vt:lpstr>ANNs</vt:lpstr>
      <vt:lpstr>How ANNs work</vt:lpstr>
      <vt:lpstr>ANN Approaches</vt:lpstr>
      <vt:lpstr>Limitations</vt:lpstr>
      <vt:lpstr>Further Work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256</cp:revision>
  <dcterms:created xsi:type="dcterms:W3CDTF">2024-10-02T13:59:36Z</dcterms:created>
  <dcterms:modified xsi:type="dcterms:W3CDTF">2024-10-10T13:15:37Z</dcterms:modified>
</cp:coreProperties>
</file>