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0" r:id="rId4"/>
    <p:sldId id="257" r:id="rId5"/>
    <p:sldId id="258" r:id="rId6"/>
    <p:sldId id="259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CD5932-AC51-49E4-B917-2C7BE874BADA}" v="3" dt="2024-10-08T15:58:30.0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hony Pepe" userId="7527b71b-bd0f-4f57-8dd6-d87a8434a8fc" providerId="ADAL" clId="{69CD5932-AC51-49E4-B917-2C7BE874BADA}"/>
    <pc:docChg chg="undo custSel addSld modSld sldOrd">
      <pc:chgData name="Anthony Pepe" userId="7527b71b-bd0f-4f57-8dd6-d87a8434a8fc" providerId="ADAL" clId="{69CD5932-AC51-49E4-B917-2C7BE874BADA}" dt="2024-10-08T15:58:53.470" v="2016" actId="1076"/>
      <pc:docMkLst>
        <pc:docMk/>
      </pc:docMkLst>
      <pc:sldChg chg="addSp modSp mod">
        <pc:chgData name="Anthony Pepe" userId="7527b71b-bd0f-4f57-8dd6-d87a8434a8fc" providerId="ADAL" clId="{69CD5932-AC51-49E4-B917-2C7BE874BADA}" dt="2024-10-08T15:58:53.470" v="2016" actId="1076"/>
        <pc:sldMkLst>
          <pc:docMk/>
          <pc:sldMk cId="402977839" sldId="256"/>
        </pc:sldMkLst>
        <pc:spChg chg="mod">
          <ac:chgData name="Anthony Pepe" userId="7527b71b-bd0f-4f57-8dd6-d87a8434a8fc" providerId="ADAL" clId="{69CD5932-AC51-49E4-B917-2C7BE874BADA}" dt="2024-10-08T15:45:24.329" v="1228"/>
          <ac:spMkLst>
            <pc:docMk/>
            <pc:sldMk cId="402977839" sldId="256"/>
            <ac:spMk id="2" creationId="{53B490F2-2C2C-4B37-6055-B844907D90BA}"/>
          </ac:spMkLst>
        </pc:spChg>
        <pc:spChg chg="mod">
          <ac:chgData name="Anthony Pepe" userId="7527b71b-bd0f-4f57-8dd6-d87a8434a8fc" providerId="ADAL" clId="{69CD5932-AC51-49E4-B917-2C7BE874BADA}" dt="2024-10-08T15:45:24.329" v="1228"/>
          <ac:spMkLst>
            <pc:docMk/>
            <pc:sldMk cId="402977839" sldId="256"/>
            <ac:spMk id="3" creationId="{C110BA6E-A7CF-FA46-BD0B-F2FA30B9CF52}"/>
          </ac:spMkLst>
        </pc:spChg>
        <pc:picChg chg="add mod">
          <ac:chgData name="Anthony Pepe" userId="7527b71b-bd0f-4f57-8dd6-d87a8434a8fc" providerId="ADAL" clId="{69CD5932-AC51-49E4-B917-2C7BE874BADA}" dt="2024-10-08T15:58:53.470" v="2016" actId="1076"/>
          <ac:picMkLst>
            <pc:docMk/>
            <pc:sldMk cId="402977839" sldId="256"/>
            <ac:picMk id="5" creationId="{89330219-1F98-FA46-89A0-A94E4A92F003}"/>
          </ac:picMkLst>
        </pc:picChg>
      </pc:sldChg>
      <pc:sldChg chg="modSp new mod ord">
        <pc:chgData name="Anthony Pepe" userId="7527b71b-bd0f-4f57-8dd6-d87a8434a8fc" providerId="ADAL" clId="{69CD5932-AC51-49E4-B917-2C7BE874BADA}" dt="2024-10-08T15:51:58.325" v="1667" actId="1076"/>
        <pc:sldMkLst>
          <pc:docMk/>
          <pc:sldMk cId="3175600632" sldId="257"/>
        </pc:sldMkLst>
        <pc:spChg chg="mod">
          <ac:chgData name="Anthony Pepe" userId="7527b71b-bd0f-4f57-8dd6-d87a8434a8fc" providerId="ADAL" clId="{69CD5932-AC51-49E4-B917-2C7BE874BADA}" dt="2024-10-08T15:51:39.954" v="1665" actId="20577"/>
          <ac:spMkLst>
            <pc:docMk/>
            <pc:sldMk cId="3175600632" sldId="257"/>
            <ac:spMk id="2" creationId="{91A1655A-FAA1-7806-9236-5B28362CE750}"/>
          </ac:spMkLst>
        </pc:spChg>
        <pc:spChg chg="mod">
          <ac:chgData name="Anthony Pepe" userId="7527b71b-bd0f-4f57-8dd6-d87a8434a8fc" providerId="ADAL" clId="{69CD5932-AC51-49E4-B917-2C7BE874BADA}" dt="2024-10-08T15:51:58.325" v="1667" actId="1076"/>
          <ac:spMkLst>
            <pc:docMk/>
            <pc:sldMk cId="3175600632" sldId="257"/>
            <ac:spMk id="3" creationId="{274E3CA0-B946-8A12-AF15-05846B9CCAF5}"/>
          </ac:spMkLst>
        </pc:spChg>
      </pc:sldChg>
      <pc:sldChg chg="modSp new mod ord">
        <pc:chgData name="Anthony Pepe" userId="7527b71b-bd0f-4f57-8dd6-d87a8434a8fc" providerId="ADAL" clId="{69CD5932-AC51-49E4-B917-2C7BE874BADA}" dt="2024-10-08T15:45:24.329" v="1228"/>
        <pc:sldMkLst>
          <pc:docMk/>
          <pc:sldMk cId="2726478785" sldId="258"/>
        </pc:sldMkLst>
        <pc:spChg chg="mod">
          <ac:chgData name="Anthony Pepe" userId="7527b71b-bd0f-4f57-8dd6-d87a8434a8fc" providerId="ADAL" clId="{69CD5932-AC51-49E4-B917-2C7BE874BADA}" dt="2024-10-08T15:45:24.329" v="1228"/>
          <ac:spMkLst>
            <pc:docMk/>
            <pc:sldMk cId="2726478785" sldId="258"/>
            <ac:spMk id="2" creationId="{6CA4214F-6347-EDF8-D912-78F7B856820B}"/>
          </ac:spMkLst>
        </pc:spChg>
        <pc:spChg chg="mod">
          <ac:chgData name="Anthony Pepe" userId="7527b71b-bd0f-4f57-8dd6-d87a8434a8fc" providerId="ADAL" clId="{69CD5932-AC51-49E4-B917-2C7BE874BADA}" dt="2024-10-08T15:45:24.329" v="1228"/>
          <ac:spMkLst>
            <pc:docMk/>
            <pc:sldMk cId="2726478785" sldId="258"/>
            <ac:spMk id="3" creationId="{56CC8F0A-321F-8E95-E0B5-DE6E1A65F831}"/>
          </ac:spMkLst>
        </pc:spChg>
      </pc:sldChg>
      <pc:sldChg chg="modSp new mod">
        <pc:chgData name="Anthony Pepe" userId="7527b71b-bd0f-4f57-8dd6-d87a8434a8fc" providerId="ADAL" clId="{69CD5932-AC51-49E4-B917-2C7BE874BADA}" dt="2024-10-08T15:45:24.329" v="1228"/>
        <pc:sldMkLst>
          <pc:docMk/>
          <pc:sldMk cId="3875809215" sldId="259"/>
        </pc:sldMkLst>
        <pc:spChg chg="mod">
          <ac:chgData name="Anthony Pepe" userId="7527b71b-bd0f-4f57-8dd6-d87a8434a8fc" providerId="ADAL" clId="{69CD5932-AC51-49E4-B917-2C7BE874BADA}" dt="2024-10-08T15:45:24.329" v="1228"/>
          <ac:spMkLst>
            <pc:docMk/>
            <pc:sldMk cId="3875809215" sldId="259"/>
            <ac:spMk id="2" creationId="{6AF22D65-41F2-12A8-F1BB-F23CC2CEF905}"/>
          </ac:spMkLst>
        </pc:spChg>
        <pc:spChg chg="mod">
          <ac:chgData name="Anthony Pepe" userId="7527b71b-bd0f-4f57-8dd6-d87a8434a8fc" providerId="ADAL" clId="{69CD5932-AC51-49E4-B917-2C7BE874BADA}" dt="2024-10-08T15:45:24.329" v="1228"/>
          <ac:spMkLst>
            <pc:docMk/>
            <pc:sldMk cId="3875809215" sldId="259"/>
            <ac:spMk id="3" creationId="{8F66BD57-5409-F34B-B825-88BF8A532275}"/>
          </ac:spMkLst>
        </pc:spChg>
      </pc:sldChg>
      <pc:sldChg chg="modSp new mod ord">
        <pc:chgData name="Anthony Pepe" userId="7527b71b-bd0f-4f57-8dd6-d87a8434a8fc" providerId="ADAL" clId="{69CD5932-AC51-49E4-B917-2C7BE874BADA}" dt="2024-10-08T15:45:24.329" v="1228"/>
        <pc:sldMkLst>
          <pc:docMk/>
          <pc:sldMk cId="1654898310" sldId="260"/>
        </pc:sldMkLst>
        <pc:spChg chg="mod">
          <ac:chgData name="Anthony Pepe" userId="7527b71b-bd0f-4f57-8dd6-d87a8434a8fc" providerId="ADAL" clId="{69CD5932-AC51-49E4-B917-2C7BE874BADA}" dt="2024-10-08T15:45:24.329" v="1228"/>
          <ac:spMkLst>
            <pc:docMk/>
            <pc:sldMk cId="1654898310" sldId="260"/>
            <ac:spMk id="2" creationId="{2F26D371-E303-8E2F-CA9B-A587870FDA11}"/>
          </ac:spMkLst>
        </pc:spChg>
        <pc:spChg chg="mod">
          <ac:chgData name="Anthony Pepe" userId="7527b71b-bd0f-4f57-8dd6-d87a8434a8fc" providerId="ADAL" clId="{69CD5932-AC51-49E4-B917-2C7BE874BADA}" dt="2024-10-08T15:45:24.329" v="1228"/>
          <ac:spMkLst>
            <pc:docMk/>
            <pc:sldMk cId="1654898310" sldId="260"/>
            <ac:spMk id="3" creationId="{80DC6DD1-EA7E-A13D-CE7D-5F456CD2AB74}"/>
          </ac:spMkLst>
        </pc:spChg>
      </pc:sldChg>
      <pc:sldChg chg="modSp new mod">
        <pc:chgData name="Anthony Pepe" userId="7527b71b-bd0f-4f57-8dd6-d87a8434a8fc" providerId="ADAL" clId="{69CD5932-AC51-49E4-B917-2C7BE874BADA}" dt="2024-10-08T15:55:47.847" v="1993" actId="313"/>
        <pc:sldMkLst>
          <pc:docMk/>
          <pc:sldMk cId="109147116" sldId="261"/>
        </pc:sldMkLst>
        <pc:spChg chg="mod">
          <ac:chgData name="Anthony Pepe" userId="7527b71b-bd0f-4f57-8dd6-d87a8434a8fc" providerId="ADAL" clId="{69CD5932-AC51-49E4-B917-2C7BE874BADA}" dt="2024-10-08T15:45:24.329" v="1228"/>
          <ac:spMkLst>
            <pc:docMk/>
            <pc:sldMk cId="109147116" sldId="261"/>
            <ac:spMk id="2" creationId="{6BE986CE-AB50-C155-4883-196332FE9EF9}"/>
          </ac:spMkLst>
        </pc:spChg>
        <pc:spChg chg="mod">
          <ac:chgData name="Anthony Pepe" userId="7527b71b-bd0f-4f57-8dd6-d87a8434a8fc" providerId="ADAL" clId="{69CD5932-AC51-49E4-B917-2C7BE874BADA}" dt="2024-10-08T15:55:47.847" v="1993" actId="313"/>
          <ac:spMkLst>
            <pc:docMk/>
            <pc:sldMk cId="109147116" sldId="261"/>
            <ac:spMk id="3" creationId="{41F3309E-EDE7-9DC8-2FB4-6BCBE3295A0A}"/>
          </ac:spMkLst>
        </pc:spChg>
      </pc:sldChg>
      <pc:sldChg chg="modSp new mod">
        <pc:chgData name="Anthony Pepe" userId="7527b71b-bd0f-4f57-8dd6-d87a8434a8fc" providerId="ADAL" clId="{69CD5932-AC51-49E4-B917-2C7BE874BADA}" dt="2024-10-08T15:55:11.830" v="1973" actId="5793"/>
        <pc:sldMkLst>
          <pc:docMk/>
          <pc:sldMk cId="151762917" sldId="262"/>
        </pc:sldMkLst>
        <pc:spChg chg="mod">
          <ac:chgData name="Anthony Pepe" userId="7527b71b-bd0f-4f57-8dd6-d87a8434a8fc" providerId="ADAL" clId="{69CD5932-AC51-49E4-B917-2C7BE874BADA}" dt="2024-10-08T15:45:24.329" v="1228"/>
          <ac:spMkLst>
            <pc:docMk/>
            <pc:sldMk cId="151762917" sldId="262"/>
            <ac:spMk id="2" creationId="{62866312-DBEF-F7E3-CEF0-102FF8E17D0A}"/>
          </ac:spMkLst>
        </pc:spChg>
        <pc:spChg chg="mod">
          <ac:chgData name="Anthony Pepe" userId="7527b71b-bd0f-4f57-8dd6-d87a8434a8fc" providerId="ADAL" clId="{69CD5932-AC51-49E4-B917-2C7BE874BADA}" dt="2024-10-08T15:55:11.830" v="1973" actId="5793"/>
          <ac:spMkLst>
            <pc:docMk/>
            <pc:sldMk cId="151762917" sldId="262"/>
            <ac:spMk id="3" creationId="{F3FFA604-0B94-8AD6-9D41-1FED4C2083D3}"/>
          </ac:spMkLst>
        </pc:spChg>
      </pc:sldChg>
      <pc:sldChg chg="modSp new mod ord">
        <pc:chgData name="Anthony Pepe" userId="7527b71b-bd0f-4f57-8dd6-d87a8434a8fc" providerId="ADAL" clId="{69CD5932-AC51-49E4-B917-2C7BE874BADA}" dt="2024-10-08T15:58:09.940" v="2005"/>
        <pc:sldMkLst>
          <pc:docMk/>
          <pc:sldMk cId="94939036" sldId="263"/>
        </pc:sldMkLst>
        <pc:spChg chg="mod">
          <ac:chgData name="Anthony Pepe" userId="7527b71b-bd0f-4f57-8dd6-d87a8434a8fc" providerId="ADAL" clId="{69CD5932-AC51-49E4-B917-2C7BE874BADA}" dt="2024-10-08T15:58:08.410" v="2004" actId="20577"/>
          <ac:spMkLst>
            <pc:docMk/>
            <pc:sldMk cId="94939036" sldId="263"/>
            <ac:spMk id="2" creationId="{BFDB2E9B-995F-CFAE-3D91-CFC57D36BD8C}"/>
          </ac:spMkLst>
        </pc:spChg>
        <pc:spChg chg="mod">
          <ac:chgData name="Anthony Pepe" userId="7527b71b-bd0f-4f57-8dd6-d87a8434a8fc" providerId="ADAL" clId="{69CD5932-AC51-49E4-B917-2C7BE874BADA}" dt="2024-10-08T15:58:09.940" v="2005"/>
          <ac:spMkLst>
            <pc:docMk/>
            <pc:sldMk cId="94939036" sldId="263"/>
            <ac:spMk id="3" creationId="{1845B029-EBF2-8B75-C05E-AB2771B2203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963D5-5514-5549-0332-D5E2594A2D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3AACFC-2ECA-F30A-F6FC-EBEF08C0E2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6C984-B2C4-BAE9-0503-62FE5937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0B33-4B1A-4580-AA69-323980DB7EB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69E979-1B2E-8C60-64EF-387F120EC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3A7A7-853E-5C93-541B-5B0EC62F7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5ECB-3C7F-4788-828D-17381F7A9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75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132EE-937A-45B4-F9B7-CBE89EEC3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C1E4E9-029C-9478-DE65-41D88D7D3F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B44A5-4018-749F-4108-190E34561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0B33-4B1A-4580-AA69-323980DB7EB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918FA-79F9-6527-9742-95ABCF9F0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DE8BC-7FD7-C792-FD6C-AB937CEDA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5ECB-3C7F-4788-828D-17381F7A9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88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7E4C3E-E60A-094B-0D4B-DA1809FB1F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12D730-9579-B9FB-542A-16211FB54A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7B09B-D407-3777-41EA-045794FFF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0B33-4B1A-4580-AA69-323980DB7EB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514D9-9864-0D8B-6B6E-8F3AA37B0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A13C4-D68F-D172-A197-9FBC1F881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5ECB-3C7F-4788-828D-17381F7A9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06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52039-FF4F-8C8C-551A-6C3028292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9F02E-EB1E-1061-E12D-A059D34B2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7B4FE-9437-A6FC-14BD-7D8ADB603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0B33-4B1A-4580-AA69-323980DB7EB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A0385-42E7-A231-AA15-EAF5D51A4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4509E-229B-A896-C8C4-CE412DED5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5ECB-3C7F-4788-828D-17381F7A9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13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DA1F1-33D0-945F-E3CB-E5BB1B0DD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40EFFE-D135-AF65-05B8-FF555B8D4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DE01B-54AF-7E75-DB70-E32C6ADD4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0B33-4B1A-4580-AA69-323980DB7EB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BB00A-D1D9-FF10-3E7C-23102C5F7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0D612-6AC3-B98E-A796-737C83CDC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5ECB-3C7F-4788-828D-17381F7A9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45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5FD1F-39FD-A9E7-0730-55A52F100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5A6A2-A6E5-ECC6-BED2-EA0563FD6D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084BCE-429F-0469-B63E-69612A7F30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610F55-4AB9-785A-75ED-6B00911D2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0B33-4B1A-4580-AA69-323980DB7EB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9D4935-B3CD-E237-E58B-0F13987B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F2A768-4DB5-3C8F-69B0-71070EDB7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5ECB-3C7F-4788-828D-17381F7A9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760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2CD90-4787-8F14-B507-4C4B4D4D9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CEC723-8CC4-D1BC-D91A-90E2E96E8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A1883A-E67C-AA76-65DC-FD60A4F10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2C3905-79B3-33FB-D45A-66EC85E839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E79F70-38E0-6BB2-B017-F14AFEF6A9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4200C3-0CE3-6119-4C8A-DED3D479E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0B33-4B1A-4580-AA69-323980DB7EB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ED4E7D-9E1E-8056-5341-B0B3001F2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AD430D-C320-015F-DC06-B414AD6EB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5ECB-3C7F-4788-828D-17381F7A9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00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60E9-18C5-EE13-56E8-69FDC757F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7EA0E1-DF8B-7AD0-3FD8-AE2139BE8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0B33-4B1A-4580-AA69-323980DB7EB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58A27C-A1CB-3F0A-6B59-BDD7BAD7B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D8471-D9C2-379A-6156-61A320980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5ECB-3C7F-4788-828D-17381F7A9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35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06E742-135F-69C7-B0F9-E2355FCA5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0B33-4B1A-4580-AA69-323980DB7EB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B9B174-697B-A34B-065B-17A9F63FC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5664C6-D8BC-C88C-0117-44CA6408B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5ECB-3C7F-4788-828D-17381F7A9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67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F72E5-8A79-B829-CA28-4B6A25BA5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A6AE9-ECDD-62F0-B898-A692E875D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CB02D6-12C1-D905-FBE9-93CF282D3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CACEE6-DF03-FA5A-C42D-8240910AB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0B33-4B1A-4580-AA69-323980DB7EB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422C59-2EFB-CA34-9774-ADACCD4C6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EE1CB9-7E47-097E-C5AB-40304DACB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5ECB-3C7F-4788-828D-17381F7A9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12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EA247-28F6-ECCB-024D-942CA3363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87BE5-0E4B-4C02-19D2-5315138870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A594F5-C742-C3C8-299D-EEE7F292BC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9ABF8-0EF2-7125-7CDD-884BA6CEA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0B33-4B1A-4580-AA69-323980DB7EB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FA1F40-FC8D-EB7C-F166-F98B13602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1C83E4-DB47-5BA3-913E-AFA38253F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5ECB-3C7F-4788-828D-17381F7A9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0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D909CE-740E-07BF-046F-720C9E920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1E4D50-8532-4352-E39B-C757873F4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D6AB0-F8D6-B314-CA81-1CC2492CB9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D20B33-4B1A-4580-AA69-323980DB7EB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B1BA6-D131-60C8-4E7D-345856283F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62D93-2854-28E4-6F1B-1615C1B19C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CA5ECB-3C7F-4788-828D-17381F7A9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59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ggerganov/whisper.cp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490F2-2C2C-4B37-6055-B844907D90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Evaluating Whisper.cpp for Effectiveness and Ease of Use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10BA6E-A7CF-FA46-BD0B-F2FA30B9CF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Anthony Pepe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330219-1F98-FA46-89A0-A94E4A92F0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778" y="4308661"/>
            <a:ext cx="6164443" cy="1898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77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B2E9B-995F-CFAE-3D91-CFC57D36B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5B029-EBF2-8B75-C05E-AB2771B22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GitHub - </a:t>
            </a:r>
            <a:r>
              <a:rPr lang="en-US" dirty="0" err="1">
                <a:hlinkClick r:id="rId2"/>
              </a:rPr>
              <a:t>ggerganov</a:t>
            </a:r>
            <a:r>
              <a:rPr lang="en-US" dirty="0">
                <a:hlinkClick r:id="rId2"/>
              </a:rPr>
              <a:t>/whisper.cpp: Port of OpenAI's Whisper model in C/C++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39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6D371-E303-8E2F-CA9B-A587870FD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C6DD1-EA7E-A13D-CE7D-5F456CD2A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Huge progress in spoken language recognition </a:t>
            </a:r>
          </a:p>
          <a:p>
            <a:pPr lvl="1"/>
            <a:r>
              <a:rPr lang="en-US" dirty="0"/>
              <a:t>Relevant signal processing areas</a:t>
            </a:r>
          </a:p>
          <a:p>
            <a:pPr lvl="2"/>
            <a:r>
              <a:rPr lang="en-US" dirty="0"/>
              <a:t>Pattern recognition</a:t>
            </a:r>
          </a:p>
          <a:p>
            <a:pPr lvl="2"/>
            <a:r>
              <a:rPr lang="en-US" dirty="0"/>
              <a:t>Cognitive Science</a:t>
            </a:r>
          </a:p>
          <a:p>
            <a:r>
              <a:rPr lang="en-US" dirty="0"/>
              <a:t>Many papers are being published on speech recognition</a:t>
            </a:r>
          </a:p>
        </p:txBody>
      </p:sp>
    </p:spTree>
    <p:extLst>
      <p:ext uri="{BB962C8B-B14F-4D97-AF65-F5344CB8AC3E}">
        <p14:creationId xmlns:p14="http://schemas.microsoft.com/office/powerpoint/2010/main" val="1654898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1655A-FAA1-7806-9236-5B28362CE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 whisper.cpp (sometimes stylized as Whisper CPP) a library I can use for a voice recognition project?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E3CA0-B946-8A12-AF15-05846B9CC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2441"/>
            <a:ext cx="10515600" cy="4351338"/>
          </a:xfrm>
        </p:spPr>
        <p:txBody>
          <a:bodyPr/>
          <a:lstStyle/>
          <a:p>
            <a:r>
              <a:rPr lang="en-US" dirty="0"/>
              <a:t>Effectiveness and Ease of use</a:t>
            </a:r>
          </a:p>
          <a:p>
            <a:r>
              <a:rPr lang="en-US" dirty="0"/>
              <a:t>Ease of Installation, Using the Application Programming Interface (API), Difficulty Training, and Effectiveness in the Problem Domain</a:t>
            </a:r>
          </a:p>
          <a:p>
            <a:pPr lvl="1"/>
            <a:r>
              <a:rPr lang="en-US" dirty="0"/>
              <a:t>Problem domain is essentially what the library is tested with</a:t>
            </a:r>
          </a:p>
        </p:txBody>
      </p:sp>
    </p:spTree>
    <p:extLst>
      <p:ext uri="{BB962C8B-B14F-4D97-AF65-F5344CB8AC3E}">
        <p14:creationId xmlns:p14="http://schemas.microsoft.com/office/powerpoint/2010/main" val="3175600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4214F-6347-EDF8-D912-78F7B8568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C8F0A-321F-8E95-E0B5-DE6E1A65F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Open-Source Voice Recognition Models and Software</a:t>
            </a:r>
          </a:p>
          <a:p>
            <a:r>
              <a:rPr lang="en-US" dirty="0"/>
              <a:t>Advanced Deep Learning Techniques</a:t>
            </a:r>
          </a:p>
          <a:p>
            <a:pPr lvl="1"/>
            <a:r>
              <a:rPr lang="en-US" dirty="0"/>
              <a:t>What is deep learning?</a:t>
            </a:r>
          </a:p>
          <a:p>
            <a:r>
              <a:rPr lang="en-US" dirty="0"/>
              <a:t>Artificial Intelligence (AI) Tools</a:t>
            </a:r>
          </a:p>
        </p:txBody>
      </p:sp>
    </p:spTree>
    <p:extLst>
      <p:ext uri="{BB962C8B-B14F-4D97-AF65-F5344CB8AC3E}">
        <p14:creationId xmlns:p14="http://schemas.microsoft.com/office/powerpoint/2010/main" val="2726478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22D65-41F2-12A8-F1BB-F23CC2CEF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whisper.cpp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6BD57-5409-F34B-B825-88BF8A532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C/C++ Port of OpenAI’s Whisper model by Georgi </a:t>
            </a:r>
            <a:r>
              <a:rPr lang="en-US" dirty="0" err="1"/>
              <a:t>Gerganov</a:t>
            </a:r>
            <a:endParaRPr lang="en-US" dirty="0"/>
          </a:p>
          <a:p>
            <a:r>
              <a:rPr lang="en-US" dirty="0"/>
              <a:t>Multi-platform and open-source</a:t>
            </a:r>
          </a:p>
          <a:p>
            <a:r>
              <a:rPr lang="en-US" dirty="0"/>
              <a:t>Example projects and voice samples exist</a:t>
            </a:r>
          </a:p>
          <a:p>
            <a:r>
              <a:rPr lang="en-US" dirty="0"/>
              <a:t>Extensive documentation is available on GitHub</a:t>
            </a:r>
          </a:p>
        </p:txBody>
      </p:sp>
    </p:spTree>
    <p:extLst>
      <p:ext uri="{BB962C8B-B14F-4D97-AF65-F5344CB8AC3E}">
        <p14:creationId xmlns:p14="http://schemas.microsoft.com/office/powerpoint/2010/main" val="3875809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986CE-AB50-C155-4883-196332FE9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3309E-EDE7-9DC8-2FB4-6BCBE3295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Whisper.cpp is intended to be run on the command line, first and foremost</a:t>
            </a:r>
          </a:p>
          <a:p>
            <a:pPr lvl="1"/>
            <a:r>
              <a:rPr lang="en-US" dirty="0"/>
              <a:t>Linux or Windows</a:t>
            </a:r>
          </a:p>
          <a:p>
            <a:r>
              <a:rPr lang="en-US" dirty="0"/>
              <a:t>Web version written in </a:t>
            </a:r>
            <a:r>
              <a:rPr lang="en-US" dirty="0" err="1"/>
              <a:t>WebAssembly</a:t>
            </a:r>
            <a:r>
              <a:rPr lang="en-US" dirty="0"/>
              <a:t> is called command</a:t>
            </a:r>
          </a:p>
          <a:p>
            <a:pPr lvl="1"/>
            <a:r>
              <a:rPr lang="en-US" dirty="0"/>
              <a:t>Graphical User Interface (GUI)</a:t>
            </a:r>
          </a:p>
          <a:p>
            <a:r>
              <a:rPr lang="en-US" dirty="0"/>
              <a:t>Example projects and audio samples </a:t>
            </a:r>
          </a:p>
          <a:p>
            <a:pPr lvl="1"/>
            <a:r>
              <a:rPr lang="en-US" dirty="0"/>
              <a:t>Testing these against the parameters mentioned previously</a:t>
            </a:r>
          </a:p>
          <a:p>
            <a:pPr lvl="1"/>
            <a:r>
              <a:rPr lang="en-US" dirty="0"/>
              <a:t>“C-style API”</a:t>
            </a:r>
          </a:p>
        </p:txBody>
      </p:sp>
    </p:spTree>
    <p:extLst>
      <p:ext uri="{BB962C8B-B14F-4D97-AF65-F5344CB8AC3E}">
        <p14:creationId xmlns:p14="http://schemas.microsoft.com/office/powerpoint/2010/main" val="109147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66312-DBEF-F7E3-CEF0-102FF8E17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FA604-0B94-8AD6-9D41-1FED4C208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idea for using and evaluating whisper.cpp in a voice recognition project</a:t>
            </a:r>
          </a:p>
          <a:p>
            <a:r>
              <a:rPr lang="en-US" dirty="0"/>
              <a:t>Open-source models and software are generally great for academic research</a:t>
            </a:r>
          </a:p>
          <a:p>
            <a:r>
              <a:rPr lang="en-US" dirty="0"/>
              <a:t>Note: the quality of open-source projects in general may differ from one project to another</a:t>
            </a:r>
          </a:p>
        </p:txBody>
      </p:sp>
    </p:spTree>
    <p:extLst>
      <p:ext uri="{BB962C8B-B14F-4D97-AF65-F5344CB8AC3E}">
        <p14:creationId xmlns:p14="http://schemas.microsoft.com/office/powerpoint/2010/main" val="151762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765</TotalTime>
  <Words>258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Evaluating Whisper.cpp for Effectiveness and Ease of Use</vt:lpstr>
      <vt:lpstr>Link</vt:lpstr>
      <vt:lpstr>Background</vt:lpstr>
      <vt:lpstr>Is whisper.cpp (sometimes stylized as Whisper CPP) a library I can use for a voice recognition project?</vt:lpstr>
      <vt:lpstr>Resources</vt:lpstr>
      <vt:lpstr>More on whisper.cpp</vt:lpstr>
      <vt:lpstr>Methods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Anthony Pepe</dc:creator>
  <cp:lastModifiedBy>Anthony Pepe</cp:lastModifiedBy>
  <cp:revision>1</cp:revision>
  <dcterms:created xsi:type="dcterms:W3CDTF">2024-09-26T02:07:18Z</dcterms:created>
  <dcterms:modified xsi:type="dcterms:W3CDTF">2024-10-08T15:58:53Z</dcterms:modified>
</cp:coreProperties>
</file>