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867386dd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867386dd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867386dd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867386dd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867386dd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867386dd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867386dd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867386dd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867386dd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867386dd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867386dd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867386dd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867386dd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867386dd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andrew0225/Buffer-Overflow" TargetMode="External"/><Relationship Id="rId4" Type="http://schemas.openxmlformats.org/officeDocument/2006/relationships/hyperlink" Target="https://app.snyk.i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11"/>
              <a:t>How do different AI tools compare in their ability to detect vulnerabilities in C++ code?</a:t>
            </a:r>
            <a:endParaRPr sz="261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60" name="Google Shape;60;p13"/>
          <p:cNvSpPr txBox="1"/>
          <p:nvPr/>
        </p:nvSpPr>
        <p:spPr>
          <a:xfrm>
            <a:off x="84600" y="4594700"/>
            <a:ext cx="53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Andrew Marcy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Bugs always exists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Many exploits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Which AI minimizes risk?</a:t>
            </a:r>
            <a:endParaRPr sz="20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652" y="949075"/>
            <a:ext cx="2294724" cy="297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Artificial Intelligence?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200" y="1225825"/>
            <a:ext cx="612080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Existing Research</a:t>
            </a:r>
            <a:endParaRPr sz="2720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Lack of Datasets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Unrealistic Examples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Improving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Methods</a:t>
            </a:r>
            <a:endParaRPr sz="272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Easy of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False readings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Hidden </a:t>
            </a:r>
            <a:r>
              <a:rPr lang="en"/>
              <a:t>vulnerability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Tools</a:t>
            </a:r>
            <a:endParaRPr sz="272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Snyk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Codiga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CppCheck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175" y="405425"/>
            <a:ext cx="1808100" cy="18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4850" y="405425"/>
            <a:ext cx="1304175" cy="13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6400" y="2381100"/>
            <a:ext cx="1182000" cy="11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8673"/>
            <a:ext cx="9183200" cy="53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Buffer Overflow</a:t>
            </a:r>
            <a:endParaRPr sz="27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Demo</a:t>
            </a:r>
            <a:endParaRPr sz="2720"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https://github.com/andrew0225/Buffer-Overflow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https://app.snyk.io/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