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sldIdLst>
    <p:sldId id="256" r:id="rId2"/>
    <p:sldId id="260" r:id="rId3"/>
    <p:sldId id="257" r:id="rId4"/>
    <p:sldId id="265" r:id="rId5"/>
    <p:sldId id="264" r:id="rId6"/>
    <p:sldId id="267" r:id="rId7"/>
    <p:sldId id="266" r:id="rId8"/>
    <p:sldId id="262" r:id="rId9"/>
    <p:sldId id="258" r:id="rId10"/>
    <p:sldId id="261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BAAF5-D937-481A-AF3C-3560AC9E7D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C30391-109D-4578-BE42-5A1F80A0437F}">
      <dgm:prSet custT="1"/>
      <dgm:spPr/>
      <dgm:t>
        <a:bodyPr/>
        <a:lstStyle/>
        <a:p>
          <a:r>
            <a:rPr lang="en-US" sz="4400" dirty="0"/>
            <a:t>Acts of God</a:t>
          </a:r>
        </a:p>
      </dgm:t>
    </dgm:pt>
    <dgm:pt modelId="{D8D1CBC5-5169-488E-B64E-757091B76976}" type="parTrans" cxnId="{99704014-1A52-433A-BB4C-05FA58CD9A33}">
      <dgm:prSet/>
      <dgm:spPr/>
      <dgm:t>
        <a:bodyPr/>
        <a:lstStyle/>
        <a:p>
          <a:endParaRPr lang="en-US"/>
        </a:p>
      </dgm:t>
    </dgm:pt>
    <dgm:pt modelId="{6265E994-5D2A-40BA-A0FE-588D6C0F4FBD}" type="sibTrans" cxnId="{99704014-1A52-433A-BB4C-05FA58CD9A33}">
      <dgm:prSet/>
      <dgm:spPr/>
      <dgm:t>
        <a:bodyPr/>
        <a:lstStyle/>
        <a:p>
          <a:endParaRPr lang="en-US"/>
        </a:p>
      </dgm:t>
    </dgm:pt>
    <dgm:pt modelId="{3F03D14E-903E-4250-8EF6-01F47B44D461}">
      <dgm:prSet custT="1"/>
      <dgm:spPr/>
      <dgm:t>
        <a:bodyPr/>
        <a:lstStyle/>
        <a:p>
          <a:r>
            <a:rPr lang="en-US" sz="4400" dirty="0"/>
            <a:t>Loving neighbors</a:t>
          </a:r>
        </a:p>
      </dgm:t>
    </dgm:pt>
    <dgm:pt modelId="{8DBB2FAA-61D7-4459-8CFF-8A34CF2D6A78}" type="parTrans" cxnId="{0635B9F0-B138-4303-B344-F5E370BFE82C}">
      <dgm:prSet/>
      <dgm:spPr/>
      <dgm:t>
        <a:bodyPr/>
        <a:lstStyle/>
        <a:p>
          <a:endParaRPr lang="en-US"/>
        </a:p>
      </dgm:t>
    </dgm:pt>
    <dgm:pt modelId="{4A305E59-DF6A-469F-8074-0A1402112190}" type="sibTrans" cxnId="{0635B9F0-B138-4303-B344-F5E370BFE82C}">
      <dgm:prSet/>
      <dgm:spPr/>
      <dgm:t>
        <a:bodyPr/>
        <a:lstStyle/>
        <a:p>
          <a:endParaRPr lang="en-US"/>
        </a:p>
      </dgm:t>
    </dgm:pt>
    <dgm:pt modelId="{98A43519-5599-4B3E-A448-DF11BF298A00}">
      <dgm:prSet custT="1"/>
      <dgm:spPr/>
      <dgm:t>
        <a:bodyPr/>
        <a:lstStyle/>
        <a:p>
          <a:r>
            <a:rPr lang="en-US" sz="4400" dirty="0"/>
            <a:t>Just plain unlucky</a:t>
          </a:r>
        </a:p>
      </dgm:t>
    </dgm:pt>
    <dgm:pt modelId="{3DD62071-1961-4614-A77F-1240EF32769E}" type="parTrans" cxnId="{7915823F-4DF1-4769-B193-594D5A66E15A}">
      <dgm:prSet/>
      <dgm:spPr/>
      <dgm:t>
        <a:bodyPr/>
        <a:lstStyle/>
        <a:p>
          <a:endParaRPr lang="en-US"/>
        </a:p>
      </dgm:t>
    </dgm:pt>
    <dgm:pt modelId="{9B592E85-C50B-4CBF-B816-564B1FF2F31D}" type="sibTrans" cxnId="{7915823F-4DF1-4769-B193-594D5A66E15A}">
      <dgm:prSet/>
      <dgm:spPr/>
      <dgm:t>
        <a:bodyPr/>
        <a:lstStyle/>
        <a:p>
          <a:endParaRPr lang="en-US"/>
        </a:p>
      </dgm:t>
    </dgm:pt>
    <dgm:pt modelId="{6C01533E-C412-4283-98EB-508DA50E3FD0}" type="pres">
      <dgm:prSet presAssocID="{A05BAAF5-D937-481A-AF3C-3560AC9E7D47}" presName="root" presStyleCnt="0">
        <dgm:presLayoutVars>
          <dgm:dir/>
          <dgm:resizeHandles val="exact"/>
        </dgm:presLayoutVars>
      </dgm:prSet>
      <dgm:spPr/>
    </dgm:pt>
    <dgm:pt modelId="{8B0DFE12-EA72-4BE0-9A33-E9A06DB58BE0}" type="pres">
      <dgm:prSet presAssocID="{9EC30391-109D-4578-BE42-5A1F80A0437F}" presName="compNode" presStyleCnt="0"/>
      <dgm:spPr/>
    </dgm:pt>
    <dgm:pt modelId="{4EDAAB27-4631-49E6-9DE0-BDBE8FAB341F}" type="pres">
      <dgm:prSet presAssocID="{9EC30391-109D-4578-BE42-5A1F80A0437F}" presName="bgRect" presStyleLbl="bgShp" presStyleIdx="0" presStyleCnt="3" custLinFactNeighborX="-21581" custLinFactNeighborY="-12313"/>
      <dgm:spPr/>
    </dgm:pt>
    <dgm:pt modelId="{ABB9C81A-C7C9-465B-B73A-2992ABFCF9DB}" type="pres">
      <dgm:prSet presAssocID="{9EC30391-109D-4578-BE42-5A1F80A0437F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DBB240F1-8019-47EA-BBC4-A73E144C4B5F}" type="pres">
      <dgm:prSet presAssocID="{9EC30391-109D-4578-BE42-5A1F80A0437F}" presName="spaceRect" presStyleCnt="0"/>
      <dgm:spPr/>
    </dgm:pt>
    <dgm:pt modelId="{8FA36F43-037D-4A81-B908-F5B7DC85E969}" type="pres">
      <dgm:prSet presAssocID="{9EC30391-109D-4578-BE42-5A1F80A0437F}" presName="parTx" presStyleLbl="revTx" presStyleIdx="0" presStyleCnt="3">
        <dgm:presLayoutVars>
          <dgm:chMax val="0"/>
          <dgm:chPref val="0"/>
        </dgm:presLayoutVars>
      </dgm:prSet>
      <dgm:spPr/>
    </dgm:pt>
    <dgm:pt modelId="{B180A557-5FE5-4C6B-B5D1-CED542A844AC}" type="pres">
      <dgm:prSet presAssocID="{6265E994-5D2A-40BA-A0FE-588D6C0F4FBD}" presName="sibTrans" presStyleCnt="0"/>
      <dgm:spPr/>
    </dgm:pt>
    <dgm:pt modelId="{E249F4D8-FD76-4BCA-8D7F-8FBAA3E038F8}" type="pres">
      <dgm:prSet presAssocID="{3F03D14E-903E-4250-8EF6-01F47B44D461}" presName="compNode" presStyleCnt="0"/>
      <dgm:spPr/>
    </dgm:pt>
    <dgm:pt modelId="{07AE2E92-FDE9-4FD0-B9CA-2F803FEDBC13}" type="pres">
      <dgm:prSet presAssocID="{3F03D14E-903E-4250-8EF6-01F47B44D461}" presName="bgRect" presStyleLbl="bgShp" presStyleIdx="1" presStyleCnt="3"/>
      <dgm:spPr/>
    </dgm:pt>
    <dgm:pt modelId="{4B4AD5D8-84DD-4490-89CC-AE84A795C781}" type="pres">
      <dgm:prSet presAssocID="{3F03D14E-903E-4250-8EF6-01F47B44D461}" presName="iconRect" presStyleLbl="nod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23287535-09DC-4557-8593-0783F1A4746B}" type="pres">
      <dgm:prSet presAssocID="{3F03D14E-903E-4250-8EF6-01F47B44D461}" presName="spaceRect" presStyleCnt="0"/>
      <dgm:spPr/>
    </dgm:pt>
    <dgm:pt modelId="{92EDA6E8-6A08-4DFF-AA52-60737D18CDD2}" type="pres">
      <dgm:prSet presAssocID="{3F03D14E-903E-4250-8EF6-01F47B44D461}" presName="parTx" presStyleLbl="revTx" presStyleIdx="1" presStyleCnt="3">
        <dgm:presLayoutVars>
          <dgm:chMax val="0"/>
          <dgm:chPref val="0"/>
        </dgm:presLayoutVars>
      </dgm:prSet>
      <dgm:spPr/>
    </dgm:pt>
    <dgm:pt modelId="{B74601FC-F125-46A7-8DDD-D5725C3EB6E0}" type="pres">
      <dgm:prSet presAssocID="{4A305E59-DF6A-469F-8074-0A1402112190}" presName="sibTrans" presStyleCnt="0"/>
      <dgm:spPr/>
    </dgm:pt>
    <dgm:pt modelId="{F175AB0F-24A5-4A8D-AFD7-450CA9DE5173}" type="pres">
      <dgm:prSet presAssocID="{98A43519-5599-4B3E-A448-DF11BF298A00}" presName="compNode" presStyleCnt="0"/>
      <dgm:spPr/>
    </dgm:pt>
    <dgm:pt modelId="{FE98B517-9E67-4DE4-AF42-AD832B56D584}" type="pres">
      <dgm:prSet presAssocID="{98A43519-5599-4B3E-A448-DF11BF298A00}" presName="bgRect" presStyleLbl="bgShp" presStyleIdx="2" presStyleCnt="3"/>
      <dgm:spPr/>
    </dgm:pt>
    <dgm:pt modelId="{66DC7ADC-8E5F-4527-BAF9-B9E8F979D37C}" type="pres">
      <dgm:prSet presAssocID="{98A43519-5599-4B3E-A448-DF11BF298A00}" presName="iconRect" presStyleLbl="node1" presStyleIdx="2" presStyleCnt="3"/>
      <dgm:spPr>
        <a:blipFill>
          <a:blip xmlns:r="http://schemas.openxmlformats.org/officeDocument/2006/relationships" r:embed="rId5">
            <a:biLevel thresh="75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EDF9D638-95EC-46BA-AAAC-FB6DD77CD8D0}" type="pres">
      <dgm:prSet presAssocID="{98A43519-5599-4B3E-A448-DF11BF298A00}" presName="spaceRect" presStyleCnt="0"/>
      <dgm:spPr/>
    </dgm:pt>
    <dgm:pt modelId="{212FA435-26A1-4C4F-B8B1-FE8DC0D9C7A9}" type="pres">
      <dgm:prSet presAssocID="{98A43519-5599-4B3E-A448-DF11BF298A0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DCF120F-781F-4082-93C2-EBCE77C30729}" type="presOf" srcId="{3F03D14E-903E-4250-8EF6-01F47B44D461}" destId="{92EDA6E8-6A08-4DFF-AA52-60737D18CDD2}" srcOrd="0" destOrd="0" presId="urn:microsoft.com/office/officeart/2018/2/layout/IconVerticalSolidList"/>
    <dgm:cxn modelId="{99704014-1A52-433A-BB4C-05FA58CD9A33}" srcId="{A05BAAF5-D937-481A-AF3C-3560AC9E7D47}" destId="{9EC30391-109D-4578-BE42-5A1F80A0437F}" srcOrd="0" destOrd="0" parTransId="{D8D1CBC5-5169-488E-B64E-757091B76976}" sibTransId="{6265E994-5D2A-40BA-A0FE-588D6C0F4FBD}"/>
    <dgm:cxn modelId="{7915823F-4DF1-4769-B193-594D5A66E15A}" srcId="{A05BAAF5-D937-481A-AF3C-3560AC9E7D47}" destId="{98A43519-5599-4B3E-A448-DF11BF298A00}" srcOrd="2" destOrd="0" parTransId="{3DD62071-1961-4614-A77F-1240EF32769E}" sibTransId="{9B592E85-C50B-4CBF-B816-564B1FF2F31D}"/>
    <dgm:cxn modelId="{F4F46DB9-EE0F-404D-B486-343BA5EEB76B}" type="presOf" srcId="{9EC30391-109D-4578-BE42-5A1F80A0437F}" destId="{8FA36F43-037D-4A81-B908-F5B7DC85E969}" srcOrd="0" destOrd="0" presId="urn:microsoft.com/office/officeart/2018/2/layout/IconVerticalSolidList"/>
    <dgm:cxn modelId="{8BB4BBC9-4B87-44C4-A5FE-A523E0115481}" type="presOf" srcId="{98A43519-5599-4B3E-A448-DF11BF298A00}" destId="{212FA435-26A1-4C4F-B8B1-FE8DC0D9C7A9}" srcOrd="0" destOrd="0" presId="urn:microsoft.com/office/officeart/2018/2/layout/IconVerticalSolidList"/>
    <dgm:cxn modelId="{70EF43E3-FF3B-403B-857B-4B4A775008B9}" type="presOf" srcId="{A05BAAF5-D937-481A-AF3C-3560AC9E7D47}" destId="{6C01533E-C412-4283-98EB-508DA50E3FD0}" srcOrd="0" destOrd="0" presId="urn:microsoft.com/office/officeart/2018/2/layout/IconVerticalSolidList"/>
    <dgm:cxn modelId="{0635B9F0-B138-4303-B344-F5E370BFE82C}" srcId="{A05BAAF5-D937-481A-AF3C-3560AC9E7D47}" destId="{3F03D14E-903E-4250-8EF6-01F47B44D461}" srcOrd="1" destOrd="0" parTransId="{8DBB2FAA-61D7-4459-8CFF-8A34CF2D6A78}" sibTransId="{4A305E59-DF6A-469F-8074-0A1402112190}"/>
    <dgm:cxn modelId="{3CC3B66C-A1E3-4237-8AD6-4931F509ADCA}" type="presParOf" srcId="{6C01533E-C412-4283-98EB-508DA50E3FD0}" destId="{8B0DFE12-EA72-4BE0-9A33-E9A06DB58BE0}" srcOrd="0" destOrd="0" presId="urn:microsoft.com/office/officeart/2018/2/layout/IconVerticalSolidList"/>
    <dgm:cxn modelId="{04ED40DC-C67E-41B9-9729-6564DBA162AB}" type="presParOf" srcId="{8B0DFE12-EA72-4BE0-9A33-E9A06DB58BE0}" destId="{4EDAAB27-4631-49E6-9DE0-BDBE8FAB341F}" srcOrd="0" destOrd="0" presId="urn:microsoft.com/office/officeart/2018/2/layout/IconVerticalSolidList"/>
    <dgm:cxn modelId="{F8DA8A8D-49BE-487B-B2DE-256BCFCB3771}" type="presParOf" srcId="{8B0DFE12-EA72-4BE0-9A33-E9A06DB58BE0}" destId="{ABB9C81A-C7C9-465B-B73A-2992ABFCF9DB}" srcOrd="1" destOrd="0" presId="urn:microsoft.com/office/officeart/2018/2/layout/IconVerticalSolidList"/>
    <dgm:cxn modelId="{74916F9C-94FB-4F1A-AB1A-D9AC5F6E2085}" type="presParOf" srcId="{8B0DFE12-EA72-4BE0-9A33-E9A06DB58BE0}" destId="{DBB240F1-8019-47EA-BBC4-A73E144C4B5F}" srcOrd="2" destOrd="0" presId="urn:microsoft.com/office/officeart/2018/2/layout/IconVerticalSolidList"/>
    <dgm:cxn modelId="{EB071E63-5A28-4D7C-A9A2-09E9C8203969}" type="presParOf" srcId="{8B0DFE12-EA72-4BE0-9A33-E9A06DB58BE0}" destId="{8FA36F43-037D-4A81-B908-F5B7DC85E969}" srcOrd="3" destOrd="0" presId="urn:microsoft.com/office/officeart/2018/2/layout/IconVerticalSolidList"/>
    <dgm:cxn modelId="{8BCF3E7F-E2E8-4FE3-8045-59AAB9F871C2}" type="presParOf" srcId="{6C01533E-C412-4283-98EB-508DA50E3FD0}" destId="{B180A557-5FE5-4C6B-B5D1-CED542A844AC}" srcOrd="1" destOrd="0" presId="urn:microsoft.com/office/officeart/2018/2/layout/IconVerticalSolidList"/>
    <dgm:cxn modelId="{E5AE352F-737D-4BCC-BBD5-1845A44AE6DA}" type="presParOf" srcId="{6C01533E-C412-4283-98EB-508DA50E3FD0}" destId="{E249F4D8-FD76-4BCA-8D7F-8FBAA3E038F8}" srcOrd="2" destOrd="0" presId="urn:microsoft.com/office/officeart/2018/2/layout/IconVerticalSolidList"/>
    <dgm:cxn modelId="{1D9D447D-DF7C-4F7C-914C-4EC668902C94}" type="presParOf" srcId="{E249F4D8-FD76-4BCA-8D7F-8FBAA3E038F8}" destId="{07AE2E92-FDE9-4FD0-B9CA-2F803FEDBC13}" srcOrd="0" destOrd="0" presId="urn:microsoft.com/office/officeart/2018/2/layout/IconVerticalSolidList"/>
    <dgm:cxn modelId="{D79C89A8-8C97-4C26-BB33-A54D594C40F9}" type="presParOf" srcId="{E249F4D8-FD76-4BCA-8D7F-8FBAA3E038F8}" destId="{4B4AD5D8-84DD-4490-89CC-AE84A795C781}" srcOrd="1" destOrd="0" presId="urn:microsoft.com/office/officeart/2018/2/layout/IconVerticalSolidList"/>
    <dgm:cxn modelId="{32B5AC34-82C8-41E0-B985-67CF4545727F}" type="presParOf" srcId="{E249F4D8-FD76-4BCA-8D7F-8FBAA3E038F8}" destId="{23287535-09DC-4557-8593-0783F1A4746B}" srcOrd="2" destOrd="0" presId="urn:microsoft.com/office/officeart/2018/2/layout/IconVerticalSolidList"/>
    <dgm:cxn modelId="{A5BDE5F3-212C-4A7D-BDAB-B08DC623505D}" type="presParOf" srcId="{E249F4D8-FD76-4BCA-8D7F-8FBAA3E038F8}" destId="{92EDA6E8-6A08-4DFF-AA52-60737D18CDD2}" srcOrd="3" destOrd="0" presId="urn:microsoft.com/office/officeart/2018/2/layout/IconVerticalSolidList"/>
    <dgm:cxn modelId="{99730C4A-9918-4437-8FDD-E80E8A8A394A}" type="presParOf" srcId="{6C01533E-C412-4283-98EB-508DA50E3FD0}" destId="{B74601FC-F125-46A7-8DDD-D5725C3EB6E0}" srcOrd="3" destOrd="0" presId="urn:microsoft.com/office/officeart/2018/2/layout/IconVerticalSolidList"/>
    <dgm:cxn modelId="{B44CF6A1-5B76-44BC-9018-DA81863AAA8F}" type="presParOf" srcId="{6C01533E-C412-4283-98EB-508DA50E3FD0}" destId="{F175AB0F-24A5-4A8D-AFD7-450CA9DE5173}" srcOrd="4" destOrd="0" presId="urn:microsoft.com/office/officeart/2018/2/layout/IconVerticalSolidList"/>
    <dgm:cxn modelId="{5399405E-B710-4808-BA95-021985AF6926}" type="presParOf" srcId="{F175AB0F-24A5-4A8D-AFD7-450CA9DE5173}" destId="{FE98B517-9E67-4DE4-AF42-AD832B56D584}" srcOrd="0" destOrd="0" presId="urn:microsoft.com/office/officeart/2018/2/layout/IconVerticalSolidList"/>
    <dgm:cxn modelId="{82720251-A5AE-4482-ABDC-3BD3992C9312}" type="presParOf" srcId="{F175AB0F-24A5-4A8D-AFD7-450CA9DE5173}" destId="{66DC7ADC-8E5F-4527-BAF9-B9E8F979D37C}" srcOrd="1" destOrd="0" presId="urn:microsoft.com/office/officeart/2018/2/layout/IconVerticalSolidList"/>
    <dgm:cxn modelId="{1A196E1A-59CF-40A1-A8E6-6AEEA3F0E732}" type="presParOf" srcId="{F175AB0F-24A5-4A8D-AFD7-450CA9DE5173}" destId="{EDF9D638-95EC-46BA-AAAC-FB6DD77CD8D0}" srcOrd="2" destOrd="0" presId="urn:microsoft.com/office/officeart/2018/2/layout/IconVerticalSolidList"/>
    <dgm:cxn modelId="{2FB2E20D-D863-4C29-BBBB-2EE94E4F2EF3}" type="presParOf" srcId="{F175AB0F-24A5-4A8D-AFD7-450CA9DE5173}" destId="{212FA435-26A1-4C4F-B8B1-FE8DC0D9C7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EA62B-C24B-4ED3-8A89-C7ACF703849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49B8B4-A9D9-43DB-B704-F690FA455F95}">
      <dgm:prSet/>
      <dgm:spPr/>
      <dgm:t>
        <a:bodyPr/>
        <a:lstStyle/>
        <a:p>
          <a:r>
            <a:rPr lang="en-US" dirty="0"/>
            <a:t>Functionality</a:t>
          </a:r>
        </a:p>
      </dgm:t>
    </dgm:pt>
    <dgm:pt modelId="{735657DD-527A-41AD-9DED-BA7DA6394FC6}" type="parTrans" cxnId="{FE98DFDC-C303-4CA7-9136-8CEFA37A5EF4}">
      <dgm:prSet/>
      <dgm:spPr/>
      <dgm:t>
        <a:bodyPr/>
        <a:lstStyle/>
        <a:p>
          <a:endParaRPr lang="en-US"/>
        </a:p>
      </dgm:t>
    </dgm:pt>
    <dgm:pt modelId="{77B2A99B-26BF-466A-BE2B-593CACB6EA5B}" type="sibTrans" cxnId="{FE98DFDC-C303-4CA7-9136-8CEFA37A5EF4}">
      <dgm:prSet/>
      <dgm:spPr/>
      <dgm:t>
        <a:bodyPr/>
        <a:lstStyle/>
        <a:p>
          <a:endParaRPr lang="en-US"/>
        </a:p>
      </dgm:t>
    </dgm:pt>
    <dgm:pt modelId="{5F2DF4E3-331C-4BC2-9B52-86165BD4D284}">
      <dgm:prSet/>
      <dgm:spPr/>
      <dgm:t>
        <a:bodyPr/>
        <a:lstStyle/>
        <a:p>
          <a:r>
            <a:rPr lang="en-US" dirty="0"/>
            <a:t>Assets</a:t>
          </a:r>
        </a:p>
      </dgm:t>
    </dgm:pt>
    <dgm:pt modelId="{AA1722C8-C5B3-44DF-A908-407C75D0AEF4}" type="parTrans" cxnId="{9A979255-EA85-40B2-9335-6C0EDC1B9232}">
      <dgm:prSet/>
      <dgm:spPr/>
      <dgm:t>
        <a:bodyPr/>
        <a:lstStyle/>
        <a:p>
          <a:endParaRPr lang="en-US"/>
        </a:p>
      </dgm:t>
    </dgm:pt>
    <dgm:pt modelId="{1DFF4C70-5EF4-4DF1-B33C-09786B3631CE}" type="sibTrans" cxnId="{9A979255-EA85-40B2-9335-6C0EDC1B9232}">
      <dgm:prSet/>
      <dgm:spPr/>
      <dgm:t>
        <a:bodyPr/>
        <a:lstStyle/>
        <a:p>
          <a:endParaRPr lang="en-US"/>
        </a:p>
      </dgm:t>
    </dgm:pt>
    <dgm:pt modelId="{2C49DF64-57B4-4C93-949D-244ED90209E9}">
      <dgm:prSet/>
      <dgm:spPr/>
      <dgm:t>
        <a:bodyPr/>
        <a:lstStyle/>
        <a:p>
          <a:r>
            <a:rPr lang="en-US"/>
            <a:t>Audio/Animation</a:t>
          </a:r>
        </a:p>
      </dgm:t>
    </dgm:pt>
    <dgm:pt modelId="{7EDCC547-FC8E-43D5-BC09-AF788C0BFA41}" type="parTrans" cxnId="{E52CE6EA-5BF4-4FE7-A060-95B6D2C3A273}">
      <dgm:prSet/>
      <dgm:spPr/>
      <dgm:t>
        <a:bodyPr/>
        <a:lstStyle/>
        <a:p>
          <a:endParaRPr lang="en-US"/>
        </a:p>
      </dgm:t>
    </dgm:pt>
    <dgm:pt modelId="{3D8171B9-7D85-4C12-8CF2-66F653EB2C79}" type="sibTrans" cxnId="{E52CE6EA-5BF4-4FE7-A060-95B6D2C3A273}">
      <dgm:prSet/>
      <dgm:spPr/>
      <dgm:t>
        <a:bodyPr/>
        <a:lstStyle/>
        <a:p>
          <a:endParaRPr lang="en-US"/>
        </a:p>
      </dgm:t>
    </dgm:pt>
    <dgm:pt modelId="{0AB78604-1002-434B-954A-35519006DA7B}" type="pres">
      <dgm:prSet presAssocID="{6C3EA62B-C24B-4ED3-8A89-C7ACF7038499}" presName="Name0" presStyleCnt="0">
        <dgm:presLayoutVars>
          <dgm:dir/>
          <dgm:animLvl val="lvl"/>
          <dgm:resizeHandles val="exact"/>
        </dgm:presLayoutVars>
      </dgm:prSet>
      <dgm:spPr/>
    </dgm:pt>
    <dgm:pt modelId="{A083D8A2-7011-4823-9E34-F3C224DDB47C}" type="pres">
      <dgm:prSet presAssocID="{FA49B8B4-A9D9-43DB-B704-F690FA455F95}" presName="linNode" presStyleCnt="0"/>
      <dgm:spPr/>
    </dgm:pt>
    <dgm:pt modelId="{A0F17BD8-FFF0-45C8-AFD5-56C9D343C0AE}" type="pres">
      <dgm:prSet presAssocID="{FA49B8B4-A9D9-43DB-B704-F690FA455F95}" presName="parentText" presStyleLbl="node1" presStyleIdx="0" presStyleCnt="3" custLinFactNeighborX="-88889" custLinFactNeighborY="-152">
        <dgm:presLayoutVars>
          <dgm:chMax val="1"/>
          <dgm:bulletEnabled val="1"/>
        </dgm:presLayoutVars>
      </dgm:prSet>
      <dgm:spPr/>
    </dgm:pt>
    <dgm:pt modelId="{2B05D01A-0CAC-45FD-9D0A-23FECAD1A2DC}" type="pres">
      <dgm:prSet presAssocID="{77B2A99B-26BF-466A-BE2B-593CACB6EA5B}" presName="sp" presStyleCnt="0"/>
      <dgm:spPr/>
    </dgm:pt>
    <dgm:pt modelId="{DBF480E2-AFC9-4DC2-BC8F-EA10E9C7F1DC}" type="pres">
      <dgm:prSet presAssocID="{5F2DF4E3-331C-4BC2-9B52-86165BD4D284}" presName="linNode" presStyleCnt="0"/>
      <dgm:spPr/>
    </dgm:pt>
    <dgm:pt modelId="{57F8E55A-5630-46E3-B00F-F3C22BFAF7F1}" type="pres">
      <dgm:prSet presAssocID="{5F2DF4E3-331C-4BC2-9B52-86165BD4D284}" presName="parentText" presStyleLbl="node1" presStyleIdx="1" presStyleCnt="3" custLinFactNeighborX="-88889" custLinFactNeighborY="-1794">
        <dgm:presLayoutVars>
          <dgm:chMax val="1"/>
          <dgm:bulletEnabled val="1"/>
        </dgm:presLayoutVars>
      </dgm:prSet>
      <dgm:spPr/>
    </dgm:pt>
    <dgm:pt modelId="{6142590D-AE7F-4E1F-AFA6-926E848ED288}" type="pres">
      <dgm:prSet presAssocID="{1DFF4C70-5EF4-4DF1-B33C-09786B3631CE}" presName="sp" presStyleCnt="0"/>
      <dgm:spPr/>
    </dgm:pt>
    <dgm:pt modelId="{D3A24F3D-E11C-4100-8E48-10B57698C1DC}" type="pres">
      <dgm:prSet presAssocID="{2C49DF64-57B4-4C93-949D-244ED90209E9}" presName="linNode" presStyleCnt="0"/>
      <dgm:spPr/>
    </dgm:pt>
    <dgm:pt modelId="{848ACD3F-D67B-4834-BD82-2BAF8B0586B3}" type="pres">
      <dgm:prSet presAssocID="{2C49DF64-57B4-4C93-949D-244ED90209E9}" presName="parentText" presStyleLbl="node1" presStyleIdx="2" presStyleCnt="3" custLinFactNeighborX="-88889" custLinFactNeighborY="-1794">
        <dgm:presLayoutVars>
          <dgm:chMax val="1"/>
          <dgm:bulletEnabled val="1"/>
        </dgm:presLayoutVars>
      </dgm:prSet>
      <dgm:spPr/>
    </dgm:pt>
  </dgm:ptLst>
  <dgm:cxnLst>
    <dgm:cxn modelId="{9A979255-EA85-40B2-9335-6C0EDC1B9232}" srcId="{6C3EA62B-C24B-4ED3-8A89-C7ACF7038499}" destId="{5F2DF4E3-331C-4BC2-9B52-86165BD4D284}" srcOrd="1" destOrd="0" parTransId="{AA1722C8-C5B3-44DF-A908-407C75D0AEF4}" sibTransId="{1DFF4C70-5EF4-4DF1-B33C-09786B3631CE}"/>
    <dgm:cxn modelId="{C47B7179-0989-408D-9A6B-A08B10F2C738}" type="presOf" srcId="{2C49DF64-57B4-4C93-949D-244ED90209E9}" destId="{848ACD3F-D67B-4834-BD82-2BAF8B0586B3}" srcOrd="0" destOrd="0" presId="urn:microsoft.com/office/officeart/2005/8/layout/vList5"/>
    <dgm:cxn modelId="{D35AA087-B40A-484F-B6B8-DD05FDDD936A}" type="presOf" srcId="{6C3EA62B-C24B-4ED3-8A89-C7ACF7038499}" destId="{0AB78604-1002-434B-954A-35519006DA7B}" srcOrd="0" destOrd="0" presId="urn:microsoft.com/office/officeart/2005/8/layout/vList5"/>
    <dgm:cxn modelId="{009ED8CD-B38F-45F0-BC0F-7ED159DD47A2}" type="presOf" srcId="{5F2DF4E3-331C-4BC2-9B52-86165BD4D284}" destId="{57F8E55A-5630-46E3-B00F-F3C22BFAF7F1}" srcOrd="0" destOrd="0" presId="urn:microsoft.com/office/officeart/2005/8/layout/vList5"/>
    <dgm:cxn modelId="{FE98DFDC-C303-4CA7-9136-8CEFA37A5EF4}" srcId="{6C3EA62B-C24B-4ED3-8A89-C7ACF7038499}" destId="{FA49B8B4-A9D9-43DB-B704-F690FA455F95}" srcOrd="0" destOrd="0" parTransId="{735657DD-527A-41AD-9DED-BA7DA6394FC6}" sibTransId="{77B2A99B-26BF-466A-BE2B-593CACB6EA5B}"/>
    <dgm:cxn modelId="{53859CE6-D16E-48B3-9091-381F6937C016}" type="presOf" srcId="{FA49B8B4-A9D9-43DB-B704-F690FA455F95}" destId="{A0F17BD8-FFF0-45C8-AFD5-56C9D343C0AE}" srcOrd="0" destOrd="0" presId="urn:microsoft.com/office/officeart/2005/8/layout/vList5"/>
    <dgm:cxn modelId="{E52CE6EA-5BF4-4FE7-A060-95B6D2C3A273}" srcId="{6C3EA62B-C24B-4ED3-8A89-C7ACF7038499}" destId="{2C49DF64-57B4-4C93-949D-244ED90209E9}" srcOrd="2" destOrd="0" parTransId="{7EDCC547-FC8E-43D5-BC09-AF788C0BFA41}" sibTransId="{3D8171B9-7D85-4C12-8CF2-66F653EB2C79}"/>
    <dgm:cxn modelId="{B02D9844-ADCA-44D9-B512-4E35FA37BDA9}" type="presParOf" srcId="{0AB78604-1002-434B-954A-35519006DA7B}" destId="{A083D8A2-7011-4823-9E34-F3C224DDB47C}" srcOrd="0" destOrd="0" presId="urn:microsoft.com/office/officeart/2005/8/layout/vList5"/>
    <dgm:cxn modelId="{7C1CB2D0-2404-41C9-94EB-B348A0648E51}" type="presParOf" srcId="{A083D8A2-7011-4823-9E34-F3C224DDB47C}" destId="{A0F17BD8-FFF0-45C8-AFD5-56C9D343C0AE}" srcOrd="0" destOrd="0" presId="urn:microsoft.com/office/officeart/2005/8/layout/vList5"/>
    <dgm:cxn modelId="{BB0BBE02-D523-4458-B5F1-A968279E346B}" type="presParOf" srcId="{0AB78604-1002-434B-954A-35519006DA7B}" destId="{2B05D01A-0CAC-45FD-9D0A-23FECAD1A2DC}" srcOrd="1" destOrd="0" presId="urn:microsoft.com/office/officeart/2005/8/layout/vList5"/>
    <dgm:cxn modelId="{9EDE4D8E-CA64-4C44-9632-25B85E3D2771}" type="presParOf" srcId="{0AB78604-1002-434B-954A-35519006DA7B}" destId="{DBF480E2-AFC9-4DC2-BC8F-EA10E9C7F1DC}" srcOrd="2" destOrd="0" presId="urn:microsoft.com/office/officeart/2005/8/layout/vList5"/>
    <dgm:cxn modelId="{47C4074A-F2D5-4998-B49F-318E9724736D}" type="presParOf" srcId="{DBF480E2-AFC9-4DC2-BC8F-EA10E9C7F1DC}" destId="{57F8E55A-5630-46E3-B00F-F3C22BFAF7F1}" srcOrd="0" destOrd="0" presId="urn:microsoft.com/office/officeart/2005/8/layout/vList5"/>
    <dgm:cxn modelId="{7FD62312-6537-4064-BF9D-CC05831EA6DF}" type="presParOf" srcId="{0AB78604-1002-434B-954A-35519006DA7B}" destId="{6142590D-AE7F-4E1F-AFA6-926E848ED288}" srcOrd="3" destOrd="0" presId="urn:microsoft.com/office/officeart/2005/8/layout/vList5"/>
    <dgm:cxn modelId="{7616CDE7-A4DB-4964-9C7F-E2B51845F65B}" type="presParOf" srcId="{0AB78604-1002-434B-954A-35519006DA7B}" destId="{D3A24F3D-E11C-4100-8E48-10B57698C1DC}" srcOrd="4" destOrd="0" presId="urn:microsoft.com/office/officeart/2005/8/layout/vList5"/>
    <dgm:cxn modelId="{622CA3E3-16F1-48E9-A105-6E58FD464942}" type="presParOf" srcId="{D3A24F3D-E11C-4100-8E48-10B57698C1DC}" destId="{848ACD3F-D67B-4834-BD82-2BAF8B0586B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AFBFDF-D935-4951-8A24-F51795A6FFB0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A3ABCA-EDBC-476E-B51F-94AEC04B91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Presentable Portfolio Piece</a:t>
          </a:r>
        </a:p>
      </dgm:t>
    </dgm:pt>
    <dgm:pt modelId="{46245CD1-12C5-4861-ADE8-8979157221D0}" type="parTrans" cxnId="{D325F4EC-0F58-4D2A-BB72-0CB94805372E}">
      <dgm:prSet/>
      <dgm:spPr/>
      <dgm:t>
        <a:bodyPr/>
        <a:lstStyle/>
        <a:p>
          <a:endParaRPr lang="en-US"/>
        </a:p>
      </dgm:t>
    </dgm:pt>
    <dgm:pt modelId="{57259C91-6437-47FB-907F-622AA8FB9E65}" type="sibTrans" cxnId="{D325F4EC-0F58-4D2A-BB72-0CB94805372E}">
      <dgm:prSet/>
      <dgm:spPr/>
      <dgm:t>
        <a:bodyPr/>
        <a:lstStyle/>
        <a:p>
          <a:endParaRPr lang="en-US"/>
        </a:p>
      </dgm:t>
    </dgm:pt>
    <dgm:pt modelId="{6C6AD66E-DF8F-4C23-B01F-3A985F38B2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Completed Project</a:t>
          </a:r>
        </a:p>
      </dgm:t>
    </dgm:pt>
    <dgm:pt modelId="{21E679F9-0A55-4F2F-BF58-B675709EAEE5}" type="parTrans" cxnId="{C362E45D-38D8-4D5C-8A4B-193675BD9AFF}">
      <dgm:prSet/>
      <dgm:spPr/>
      <dgm:t>
        <a:bodyPr/>
        <a:lstStyle/>
        <a:p>
          <a:endParaRPr lang="en-US"/>
        </a:p>
      </dgm:t>
    </dgm:pt>
    <dgm:pt modelId="{B496EAE7-2AD6-4EF7-BFF4-B2AFAA4FA2CF}" type="sibTrans" cxnId="{C362E45D-38D8-4D5C-8A4B-193675BD9AFF}">
      <dgm:prSet/>
      <dgm:spPr/>
      <dgm:t>
        <a:bodyPr/>
        <a:lstStyle/>
        <a:p>
          <a:endParaRPr lang="en-US"/>
        </a:p>
      </dgm:t>
    </dgm:pt>
    <dgm:pt modelId="{289689A5-DF22-463F-ACF4-61379C049A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Experience</a:t>
          </a:r>
        </a:p>
      </dgm:t>
    </dgm:pt>
    <dgm:pt modelId="{D39F1326-9957-46F5-ADD1-EE9D7D6903B5}" type="parTrans" cxnId="{72DA7E22-70EA-47AF-A584-1E98A348FD4C}">
      <dgm:prSet/>
      <dgm:spPr/>
      <dgm:t>
        <a:bodyPr/>
        <a:lstStyle/>
        <a:p>
          <a:endParaRPr lang="en-US"/>
        </a:p>
      </dgm:t>
    </dgm:pt>
    <dgm:pt modelId="{B250EE68-4481-44EE-A7F8-C1AFB58F88A0}" type="sibTrans" cxnId="{72DA7E22-70EA-47AF-A584-1E98A348FD4C}">
      <dgm:prSet/>
      <dgm:spPr/>
      <dgm:t>
        <a:bodyPr/>
        <a:lstStyle/>
        <a:p>
          <a:endParaRPr lang="en-US"/>
        </a:p>
      </dgm:t>
    </dgm:pt>
    <dgm:pt modelId="{2A4B3776-7B7D-4D26-8F72-506B4166E0AB}" type="pres">
      <dgm:prSet presAssocID="{59AFBFDF-D935-4951-8A24-F51795A6FFB0}" presName="root" presStyleCnt="0">
        <dgm:presLayoutVars>
          <dgm:dir/>
          <dgm:resizeHandles val="exact"/>
        </dgm:presLayoutVars>
      </dgm:prSet>
      <dgm:spPr/>
    </dgm:pt>
    <dgm:pt modelId="{9928DBFE-AE42-470B-8F24-79BDE18F34BF}" type="pres">
      <dgm:prSet presAssocID="{C3A3ABCA-EDBC-476E-B51F-94AEC04B91CA}" presName="compNode" presStyleCnt="0"/>
      <dgm:spPr/>
    </dgm:pt>
    <dgm:pt modelId="{7A4AFBA3-3F10-4082-9899-712A5BE39581}" type="pres">
      <dgm:prSet presAssocID="{C3A3ABCA-EDBC-476E-B51F-94AEC04B91C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3C6BBFA-76AF-4C22-A2F7-BC2A05327A9F}" type="pres">
      <dgm:prSet presAssocID="{C3A3ABCA-EDBC-476E-B51F-94AEC04B91CA}" presName="spaceRect" presStyleCnt="0"/>
      <dgm:spPr/>
    </dgm:pt>
    <dgm:pt modelId="{1CF6B4B3-BEDD-4EA9-86EF-07707A780F4B}" type="pres">
      <dgm:prSet presAssocID="{C3A3ABCA-EDBC-476E-B51F-94AEC04B91CA}" presName="textRect" presStyleLbl="revTx" presStyleIdx="0" presStyleCnt="3">
        <dgm:presLayoutVars>
          <dgm:chMax val="1"/>
          <dgm:chPref val="1"/>
        </dgm:presLayoutVars>
      </dgm:prSet>
      <dgm:spPr/>
    </dgm:pt>
    <dgm:pt modelId="{96B93ED6-3E00-4D0C-A71C-672FBB46FC64}" type="pres">
      <dgm:prSet presAssocID="{57259C91-6437-47FB-907F-622AA8FB9E65}" presName="sibTrans" presStyleCnt="0"/>
      <dgm:spPr/>
    </dgm:pt>
    <dgm:pt modelId="{DCE3A4FD-D9CC-4A77-9FB6-4E4518866281}" type="pres">
      <dgm:prSet presAssocID="{6C6AD66E-DF8F-4C23-B01F-3A985F38B2E8}" presName="compNode" presStyleCnt="0"/>
      <dgm:spPr/>
    </dgm:pt>
    <dgm:pt modelId="{D926A2F5-4575-4B85-A730-0996F6025E12}" type="pres">
      <dgm:prSet presAssocID="{6C6AD66E-DF8F-4C23-B01F-3A985F38B2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E268B78-84F7-4597-B9C3-DFA4A6AA60E6}" type="pres">
      <dgm:prSet presAssocID="{6C6AD66E-DF8F-4C23-B01F-3A985F38B2E8}" presName="spaceRect" presStyleCnt="0"/>
      <dgm:spPr/>
    </dgm:pt>
    <dgm:pt modelId="{7FC52B93-D279-4111-A8D0-89EDB1F925B4}" type="pres">
      <dgm:prSet presAssocID="{6C6AD66E-DF8F-4C23-B01F-3A985F38B2E8}" presName="textRect" presStyleLbl="revTx" presStyleIdx="1" presStyleCnt="3">
        <dgm:presLayoutVars>
          <dgm:chMax val="1"/>
          <dgm:chPref val="1"/>
        </dgm:presLayoutVars>
      </dgm:prSet>
      <dgm:spPr/>
    </dgm:pt>
    <dgm:pt modelId="{FBB6889C-36AD-4332-8637-0F35002057C9}" type="pres">
      <dgm:prSet presAssocID="{B496EAE7-2AD6-4EF7-BFF4-B2AFAA4FA2CF}" presName="sibTrans" presStyleCnt="0"/>
      <dgm:spPr/>
    </dgm:pt>
    <dgm:pt modelId="{8093B1DB-E89A-47DD-A362-12A727C4B0C7}" type="pres">
      <dgm:prSet presAssocID="{289689A5-DF22-463F-ACF4-61379C049A44}" presName="compNode" presStyleCnt="0"/>
      <dgm:spPr/>
    </dgm:pt>
    <dgm:pt modelId="{E5DE9A30-02D3-4CDE-A3A7-598D4D2D15CD}" type="pres">
      <dgm:prSet presAssocID="{289689A5-DF22-463F-ACF4-61379C049A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1E6F79D-4B49-434D-A185-B4AA3D2DB5BF}" type="pres">
      <dgm:prSet presAssocID="{289689A5-DF22-463F-ACF4-61379C049A44}" presName="spaceRect" presStyleCnt="0"/>
      <dgm:spPr/>
    </dgm:pt>
    <dgm:pt modelId="{5C0BB63A-A330-42A0-B457-9BC05C425B37}" type="pres">
      <dgm:prSet presAssocID="{289689A5-DF22-463F-ACF4-61379C049A4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E909C0E-D65E-4AE3-ADC6-D05630DF8F50}" type="presOf" srcId="{59AFBFDF-D935-4951-8A24-F51795A6FFB0}" destId="{2A4B3776-7B7D-4D26-8F72-506B4166E0AB}" srcOrd="0" destOrd="0" presId="urn:microsoft.com/office/officeart/2018/2/layout/IconLabelList"/>
    <dgm:cxn modelId="{72DA7E22-70EA-47AF-A584-1E98A348FD4C}" srcId="{59AFBFDF-D935-4951-8A24-F51795A6FFB0}" destId="{289689A5-DF22-463F-ACF4-61379C049A44}" srcOrd="2" destOrd="0" parTransId="{D39F1326-9957-46F5-ADD1-EE9D7D6903B5}" sibTransId="{B250EE68-4481-44EE-A7F8-C1AFB58F88A0}"/>
    <dgm:cxn modelId="{1C1F0831-E6EE-4678-9FA3-5E4683F67850}" type="presOf" srcId="{289689A5-DF22-463F-ACF4-61379C049A44}" destId="{5C0BB63A-A330-42A0-B457-9BC05C425B37}" srcOrd="0" destOrd="0" presId="urn:microsoft.com/office/officeart/2018/2/layout/IconLabelList"/>
    <dgm:cxn modelId="{C362E45D-38D8-4D5C-8A4B-193675BD9AFF}" srcId="{59AFBFDF-D935-4951-8A24-F51795A6FFB0}" destId="{6C6AD66E-DF8F-4C23-B01F-3A985F38B2E8}" srcOrd="1" destOrd="0" parTransId="{21E679F9-0A55-4F2F-BF58-B675709EAEE5}" sibTransId="{B496EAE7-2AD6-4EF7-BFF4-B2AFAA4FA2CF}"/>
    <dgm:cxn modelId="{A6410EE1-CB18-4936-8F72-96012529975A}" type="presOf" srcId="{C3A3ABCA-EDBC-476E-B51F-94AEC04B91CA}" destId="{1CF6B4B3-BEDD-4EA9-86EF-07707A780F4B}" srcOrd="0" destOrd="0" presId="urn:microsoft.com/office/officeart/2018/2/layout/IconLabelList"/>
    <dgm:cxn modelId="{24C77EE3-0849-45E8-9DDB-ECD7A26505BE}" type="presOf" srcId="{6C6AD66E-DF8F-4C23-B01F-3A985F38B2E8}" destId="{7FC52B93-D279-4111-A8D0-89EDB1F925B4}" srcOrd="0" destOrd="0" presId="urn:microsoft.com/office/officeart/2018/2/layout/IconLabelList"/>
    <dgm:cxn modelId="{D325F4EC-0F58-4D2A-BB72-0CB94805372E}" srcId="{59AFBFDF-D935-4951-8A24-F51795A6FFB0}" destId="{C3A3ABCA-EDBC-476E-B51F-94AEC04B91CA}" srcOrd="0" destOrd="0" parTransId="{46245CD1-12C5-4861-ADE8-8979157221D0}" sibTransId="{57259C91-6437-47FB-907F-622AA8FB9E65}"/>
    <dgm:cxn modelId="{5842780C-58FF-4ABE-BB02-7C58D9182DD5}" type="presParOf" srcId="{2A4B3776-7B7D-4D26-8F72-506B4166E0AB}" destId="{9928DBFE-AE42-470B-8F24-79BDE18F34BF}" srcOrd="0" destOrd="0" presId="urn:microsoft.com/office/officeart/2018/2/layout/IconLabelList"/>
    <dgm:cxn modelId="{3D820F0C-2050-40B9-9B33-560ABB1FF67C}" type="presParOf" srcId="{9928DBFE-AE42-470B-8F24-79BDE18F34BF}" destId="{7A4AFBA3-3F10-4082-9899-712A5BE39581}" srcOrd="0" destOrd="0" presId="urn:microsoft.com/office/officeart/2018/2/layout/IconLabelList"/>
    <dgm:cxn modelId="{5F75DCD9-8833-4CA7-AF28-CE1046F339CC}" type="presParOf" srcId="{9928DBFE-AE42-470B-8F24-79BDE18F34BF}" destId="{23C6BBFA-76AF-4C22-A2F7-BC2A05327A9F}" srcOrd="1" destOrd="0" presId="urn:microsoft.com/office/officeart/2018/2/layout/IconLabelList"/>
    <dgm:cxn modelId="{49A664F8-034B-4EBA-95ED-ADF3D5EE30A5}" type="presParOf" srcId="{9928DBFE-AE42-470B-8F24-79BDE18F34BF}" destId="{1CF6B4B3-BEDD-4EA9-86EF-07707A780F4B}" srcOrd="2" destOrd="0" presId="urn:microsoft.com/office/officeart/2018/2/layout/IconLabelList"/>
    <dgm:cxn modelId="{8E8E233D-2198-40E3-93C3-055294052CA1}" type="presParOf" srcId="{2A4B3776-7B7D-4D26-8F72-506B4166E0AB}" destId="{96B93ED6-3E00-4D0C-A71C-672FBB46FC64}" srcOrd="1" destOrd="0" presId="urn:microsoft.com/office/officeart/2018/2/layout/IconLabelList"/>
    <dgm:cxn modelId="{A99C6A1B-F681-49E3-ABC5-6C442BB3C50C}" type="presParOf" srcId="{2A4B3776-7B7D-4D26-8F72-506B4166E0AB}" destId="{DCE3A4FD-D9CC-4A77-9FB6-4E4518866281}" srcOrd="2" destOrd="0" presId="urn:microsoft.com/office/officeart/2018/2/layout/IconLabelList"/>
    <dgm:cxn modelId="{5CD8FF9C-62B3-44E6-A57C-ABD8DBF3DC17}" type="presParOf" srcId="{DCE3A4FD-D9CC-4A77-9FB6-4E4518866281}" destId="{D926A2F5-4575-4B85-A730-0996F6025E12}" srcOrd="0" destOrd="0" presId="urn:microsoft.com/office/officeart/2018/2/layout/IconLabelList"/>
    <dgm:cxn modelId="{BA358AF3-50AF-448E-97E4-AFD4BD1E071D}" type="presParOf" srcId="{DCE3A4FD-D9CC-4A77-9FB6-4E4518866281}" destId="{9E268B78-84F7-4597-B9C3-DFA4A6AA60E6}" srcOrd="1" destOrd="0" presId="urn:microsoft.com/office/officeart/2018/2/layout/IconLabelList"/>
    <dgm:cxn modelId="{174F1565-FAC4-4E02-A64A-0E36900C81D6}" type="presParOf" srcId="{DCE3A4FD-D9CC-4A77-9FB6-4E4518866281}" destId="{7FC52B93-D279-4111-A8D0-89EDB1F925B4}" srcOrd="2" destOrd="0" presId="urn:microsoft.com/office/officeart/2018/2/layout/IconLabelList"/>
    <dgm:cxn modelId="{7A5B0D58-C0D5-411E-9AF1-868FDCC64F1C}" type="presParOf" srcId="{2A4B3776-7B7D-4D26-8F72-506B4166E0AB}" destId="{FBB6889C-36AD-4332-8637-0F35002057C9}" srcOrd="3" destOrd="0" presId="urn:microsoft.com/office/officeart/2018/2/layout/IconLabelList"/>
    <dgm:cxn modelId="{0FD786A8-EB24-46CC-B754-2BD8C76CFE98}" type="presParOf" srcId="{2A4B3776-7B7D-4D26-8F72-506B4166E0AB}" destId="{8093B1DB-E89A-47DD-A362-12A727C4B0C7}" srcOrd="4" destOrd="0" presId="urn:microsoft.com/office/officeart/2018/2/layout/IconLabelList"/>
    <dgm:cxn modelId="{43AC1216-C824-4A6B-AE04-8841F36E8C9A}" type="presParOf" srcId="{8093B1DB-E89A-47DD-A362-12A727C4B0C7}" destId="{E5DE9A30-02D3-4CDE-A3A7-598D4D2D15CD}" srcOrd="0" destOrd="0" presId="urn:microsoft.com/office/officeart/2018/2/layout/IconLabelList"/>
    <dgm:cxn modelId="{474BC222-9882-4E2D-81E8-DCDA983303BC}" type="presParOf" srcId="{8093B1DB-E89A-47DD-A362-12A727C4B0C7}" destId="{51E6F79D-4B49-434D-A185-B4AA3D2DB5BF}" srcOrd="1" destOrd="0" presId="urn:microsoft.com/office/officeart/2018/2/layout/IconLabelList"/>
    <dgm:cxn modelId="{2630AF22-12B7-427C-848F-66933639758D}" type="presParOf" srcId="{8093B1DB-E89A-47DD-A362-12A727C4B0C7}" destId="{5C0BB63A-A330-42A0-B457-9BC05C425B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AAB27-4631-49E6-9DE0-BDBE8FAB341F}">
      <dsp:nvSpPr>
        <dsp:cNvPr id="0" name=""/>
        <dsp:cNvSpPr/>
      </dsp:nvSpPr>
      <dsp:spPr>
        <a:xfrm>
          <a:off x="0" y="0"/>
          <a:ext cx="6900512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9C81A-C7C9-465B-B73A-2992ABFCF9DB}">
      <dsp:nvSpPr>
        <dsp:cNvPr id="0" name=""/>
        <dsp:cNvSpPr/>
      </dsp:nvSpPr>
      <dsp:spPr>
        <a:xfrm>
          <a:off x="478363" y="356483"/>
          <a:ext cx="869752" cy="86975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36F43-037D-4A81-B908-F5B7DC85E969}">
      <dsp:nvSpPr>
        <dsp:cNvPr id="0" name=""/>
        <dsp:cNvSpPr/>
      </dsp:nvSpPr>
      <dsp:spPr>
        <a:xfrm>
          <a:off x="1826480" y="675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Acts of God</a:t>
          </a:r>
        </a:p>
      </dsp:txBody>
      <dsp:txXfrm>
        <a:off x="1826480" y="675"/>
        <a:ext cx="5074031" cy="1581368"/>
      </dsp:txXfrm>
    </dsp:sp>
    <dsp:sp modelId="{07AE2E92-FDE9-4FD0-B9CA-2F803FEDBC13}">
      <dsp:nvSpPr>
        <dsp:cNvPr id="0" name=""/>
        <dsp:cNvSpPr/>
      </dsp:nvSpPr>
      <dsp:spPr>
        <a:xfrm>
          <a:off x="0" y="1977386"/>
          <a:ext cx="6900512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AD5D8-84DD-4490-89CC-AE84A795C781}">
      <dsp:nvSpPr>
        <dsp:cNvPr id="0" name=""/>
        <dsp:cNvSpPr/>
      </dsp:nvSpPr>
      <dsp:spPr>
        <a:xfrm>
          <a:off x="478363" y="2333194"/>
          <a:ext cx="869752" cy="869752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DA6E8-6A08-4DFF-AA52-60737D18CDD2}">
      <dsp:nvSpPr>
        <dsp:cNvPr id="0" name=""/>
        <dsp:cNvSpPr/>
      </dsp:nvSpPr>
      <dsp:spPr>
        <a:xfrm>
          <a:off x="1826480" y="197738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Loving neighbors</a:t>
          </a:r>
        </a:p>
      </dsp:txBody>
      <dsp:txXfrm>
        <a:off x="1826480" y="1977386"/>
        <a:ext cx="5074031" cy="1581368"/>
      </dsp:txXfrm>
    </dsp:sp>
    <dsp:sp modelId="{FE98B517-9E67-4DE4-AF42-AD832B56D584}">
      <dsp:nvSpPr>
        <dsp:cNvPr id="0" name=""/>
        <dsp:cNvSpPr/>
      </dsp:nvSpPr>
      <dsp:spPr>
        <a:xfrm>
          <a:off x="0" y="3954096"/>
          <a:ext cx="6900512" cy="15813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C7ADC-8E5F-4527-BAF9-B9E8F979D37C}">
      <dsp:nvSpPr>
        <dsp:cNvPr id="0" name=""/>
        <dsp:cNvSpPr/>
      </dsp:nvSpPr>
      <dsp:spPr>
        <a:xfrm>
          <a:off x="478363" y="4309904"/>
          <a:ext cx="869752" cy="869752"/>
        </a:xfrm>
        <a:prstGeom prst="rect">
          <a:avLst/>
        </a:prstGeom>
        <a:blipFill>
          <a:blip xmlns:r="http://schemas.openxmlformats.org/officeDocument/2006/relationships" r:embed="rId5">
            <a:biLevel thresh="75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FA435-26A1-4C4F-B8B1-FE8DC0D9C7A9}">
      <dsp:nvSpPr>
        <dsp:cNvPr id="0" name=""/>
        <dsp:cNvSpPr/>
      </dsp:nvSpPr>
      <dsp:spPr>
        <a:xfrm>
          <a:off x="1826480" y="395409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Just plain unlucky</a:t>
          </a:r>
        </a:p>
      </dsp:txBody>
      <dsp:txXfrm>
        <a:off x="1826480" y="3954096"/>
        <a:ext cx="5074031" cy="1581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17BD8-FFF0-45C8-AFD5-56C9D343C0AE}">
      <dsp:nvSpPr>
        <dsp:cNvPr id="0" name=""/>
        <dsp:cNvSpPr/>
      </dsp:nvSpPr>
      <dsp:spPr>
        <a:xfrm>
          <a:off x="0" y="0"/>
          <a:ext cx="3785616" cy="12740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Functionality</a:t>
          </a:r>
        </a:p>
      </dsp:txBody>
      <dsp:txXfrm>
        <a:off x="62192" y="62192"/>
        <a:ext cx="3661232" cy="1149630"/>
      </dsp:txXfrm>
    </dsp:sp>
    <dsp:sp modelId="{57F8E55A-5630-46E3-B00F-F3C22BFAF7F1}">
      <dsp:nvSpPr>
        <dsp:cNvPr id="0" name=""/>
        <dsp:cNvSpPr/>
      </dsp:nvSpPr>
      <dsp:spPr>
        <a:xfrm>
          <a:off x="0" y="1316790"/>
          <a:ext cx="3785616" cy="12740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Assets</a:t>
          </a:r>
        </a:p>
      </dsp:txBody>
      <dsp:txXfrm>
        <a:off x="62192" y="1378982"/>
        <a:ext cx="3661232" cy="1149630"/>
      </dsp:txXfrm>
    </dsp:sp>
    <dsp:sp modelId="{848ACD3F-D67B-4834-BD82-2BAF8B0586B3}">
      <dsp:nvSpPr>
        <dsp:cNvPr id="0" name=""/>
        <dsp:cNvSpPr/>
      </dsp:nvSpPr>
      <dsp:spPr>
        <a:xfrm>
          <a:off x="0" y="2654505"/>
          <a:ext cx="3785616" cy="127401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Audio/Animation</a:t>
          </a:r>
        </a:p>
      </dsp:txBody>
      <dsp:txXfrm>
        <a:off x="62192" y="2716697"/>
        <a:ext cx="3661232" cy="1149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AFBA3-3F10-4082-9899-712A5BE39581}">
      <dsp:nvSpPr>
        <dsp:cNvPr id="0" name=""/>
        <dsp:cNvSpPr/>
      </dsp:nvSpPr>
      <dsp:spPr>
        <a:xfrm>
          <a:off x="1212569" y="938031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6B4B3-BEDD-4EA9-86EF-07707A780F4B}">
      <dsp:nvSpPr>
        <dsp:cNvPr id="0" name=""/>
        <dsp:cNvSpPr/>
      </dsp:nvSpPr>
      <dsp:spPr>
        <a:xfrm>
          <a:off x="417971" y="259488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Presentable Portfolio Piece</a:t>
          </a:r>
        </a:p>
      </dsp:txBody>
      <dsp:txXfrm>
        <a:off x="417971" y="2594880"/>
        <a:ext cx="2889450" cy="720000"/>
      </dsp:txXfrm>
    </dsp:sp>
    <dsp:sp modelId="{D926A2F5-4575-4B85-A730-0996F6025E12}">
      <dsp:nvSpPr>
        <dsp:cNvPr id="0" name=""/>
        <dsp:cNvSpPr/>
      </dsp:nvSpPr>
      <dsp:spPr>
        <a:xfrm>
          <a:off x="4607673" y="938031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52B93-D279-4111-A8D0-89EDB1F925B4}">
      <dsp:nvSpPr>
        <dsp:cNvPr id="0" name=""/>
        <dsp:cNvSpPr/>
      </dsp:nvSpPr>
      <dsp:spPr>
        <a:xfrm>
          <a:off x="3813075" y="259488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Completed Project</a:t>
          </a:r>
        </a:p>
      </dsp:txBody>
      <dsp:txXfrm>
        <a:off x="3813075" y="2594880"/>
        <a:ext cx="2889450" cy="720000"/>
      </dsp:txXfrm>
    </dsp:sp>
    <dsp:sp modelId="{E5DE9A30-02D3-4CDE-A3A7-598D4D2D15CD}">
      <dsp:nvSpPr>
        <dsp:cNvPr id="0" name=""/>
        <dsp:cNvSpPr/>
      </dsp:nvSpPr>
      <dsp:spPr>
        <a:xfrm>
          <a:off x="8002777" y="938031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BB63A-A330-42A0-B457-9BC05C425B37}">
      <dsp:nvSpPr>
        <dsp:cNvPr id="0" name=""/>
        <dsp:cNvSpPr/>
      </dsp:nvSpPr>
      <dsp:spPr>
        <a:xfrm>
          <a:off x="7208178" y="259488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Experience</a:t>
          </a:r>
        </a:p>
      </dsp:txBody>
      <dsp:txXfrm>
        <a:off x="7208178" y="259488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6FB15-CE3F-4AAA-BB84-3C644A60D943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81179-7ACE-4714-ACF5-0DB898B8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5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3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7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44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house in the background&#10;&#10;Description automatically generated">
            <a:extLst>
              <a:ext uri="{FF2B5EF4-FFF2-40B4-BE49-F238E27FC236}">
                <a16:creationId xmlns:a16="http://schemas.microsoft.com/office/drawing/2014/main" id="{03EB99CE-B004-4D95-9400-2D40C69CE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4322A-AB21-4CC8-8565-E4FF604B2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Lawn Before Mom </a:t>
            </a:r>
            <a:br>
              <a:rPr 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Gets Home!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F8689-10C3-4643-8387-A7985054E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7080"/>
            <a:ext cx="9144000" cy="1197323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Dylan Whitehead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51D45-BF04-4A65-A218-6FB78D01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D56A17"/>
                </a:solidFill>
              </a:rPr>
              <a:t>Why Would I want to work on that?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92E3512-6DAE-4F29-B7C6-CB7BB965F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958025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74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D56A1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92B21-00F1-4972-8CE3-464F50A6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To summarize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4A5B3-1313-4B33-AF08-D582F237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That’s all, thanks!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DC1AE6-BE88-4730-8FA1-C7B9E9C4E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9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B4D0F-6E3C-4B70-85A5-21F45832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You!</a:t>
            </a:r>
          </a:p>
        </p:txBody>
      </p:sp>
      <p:pic>
        <p:nvPicPr>
          <p:cNvPr id="11" name="Picture 10" descr="A picture containing sitting, looking, green, table&#10;&#10;Description automatically generated">
            <a:extLst>
              <a:ext uri="{FF2B5EF4-FFF2-40B4-BE49-F238E27FC236}">
                <a16:creationId xmlns:a16="http://schemas.microsoft.com/office/drawing/2014/main" id="{FFD9DA76-E08D-4245-BFA2-DC6080B35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r="5035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8100" cap="rnd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9DE654-5118-4FB0-80BA-8345B5AF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2002536"/>
          </a:xfrm>
        </p:spPr>
        <p:txBody>
          <a:bodyPr/>
          <a:lstStyle/>
          <a:p>
            <a:r>
              <a:rPr lang="en-US" dirty="0"/>
              <a:t>So What’s </a:t>
            </a:r>
            <a:br>
              <a:rPr lang="en-US" dirty="0"/>
            </a:br>
            <a:r>
              <a:rPr lang="en-US" dirty="0"/>
              <a:t>the Game?</a:t>
            </a:r>
          </a:p>
        </p:txBody>
      </p:sp>
      <p:pic>
        <p:nvPicPr>
          <p:cNvPr id="11" name="Picture Placeholder 10" descr="A picture containing text, map, drawing&#10;&#10;Description automatically generated">
            <a:extLst>
              <a:ext uri="{FF2B5EF4-FFF2-40B4-BE49-F238E27FC236}">
                <a16:creationId xmlns:a16="http://schemas.microsoft.com/office/drawing/2014/main" id="{F0253583-E034-4D02-ABA5-0A7DD2FF36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" b="3216"/>
          <a:stretch>
            <a:fillRect/>
          </a:stretch>
        </p:blipFill>
        <p:spPr>
          <a:xfrm>
            <a:off x="5299075" y="549275"/>
            <a:ext cx="6053138" cy="543083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A54637-3520-4794-9890-C4BA767E8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6255"/>
            <a:ext cx="3931920" cy="3273921"/>
          </a:xfrm>
        </p:spPr>
        <p:txBody>
          <a:bodyPr/>
          <a:lstStyle/>
          <a:p>
            <a:r>
              <a:rPr lang="en-US" dirty="0"/>
              <a:t>High Intensity Lawn Based 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Strict time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Random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Random Hazards/Events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Completion Percent</a:t>
            </a:r>
          </a:p>
        </p:txBody>
      </p:sp>
    </p:spTree>
    <p:extLst>
      <p:ext uri="{BB962C8B-B14F-4D97-AF65-F5344CB8AC3E}">
        <p14:creationId xmlns:p14="http://schemas.microsoft.com/office/powerpoint/2010/main" val="354321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45042-98FB-4FC4-AC83-DA0A8C98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600"/>
              <a:t>Hazards/Events</a:t>
            </a: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D56A17"/>
          </a:solidFill>
          <a:ln w="34925">
            <a:solidFill>
              <a:srgbClr val="D56A1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F0A5F11-7C3B-4B5A-A900-20B0ABD20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116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75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32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1FC17-FC83-4D35-B8DF-BB71965F4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37677-E477-490C-89A7-01AD9ACD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/>
              <a:t>Let’s see how it looks!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6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green, table&#10;&#10;Description automatically generated">
            <a:extLst>
              <a:ext uri="{FF2B5EF4-FFF2-40B4-BE49-F238E27FC236}">
                <a16:creationId xmlns:a16="http://schemas.microsoft.com/office/drawing/2014/main" id="{D4450D2F-40C1-4D2F-BFEB-EA4F8F8C4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456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340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CEBD2-4E22-46A8-9F3E-95101601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7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rgbClr val="D56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D4368-A44A-4EF6-B700-DEDEE5B1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What all needs to be done?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73D135-5A63-4601-A323-3040FF2D2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735057"/>
              </p:ext>
            </p:extLst>
          </p:nvPr>
        </p:nvGraphicFramePr>
        <p:xfrm>
          <a:off x="838200" y="2223655"/>
          <a:ext cx="10515600" cy="395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541A17-7BDE-4C10-90FD-82274A0C66A6}"/>
              </a:ext>
            </a:extLst>
          </p:cNvPr>
          <p:cNvSpPr txBox="1"/>
          <p:nvPr/>
        </p:nvSpPr>
        <p:spPr>
          <a:xfrm>
            <a:off x="5373625" y="2228671"/>
            <a:ext cx="239268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Simple player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Objective/Timer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Item pick-ups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84E137-142E-455F-806F-C34197035E49}"/>
              </a:ext>
            </a:extLst>
          </p:cNvPr>
          <p:cNvSpPr txBox="1"/>
          <p:nvPr/>
        </p:nvSpPr>
        <p:spPr>
          <a:xfrm>
            <a:off x="7661802" y="2223655"/>
            <a:ext cx="239268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Player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Random event triggers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669070-C30C-4CF6-9158-4B140C4970EC}"/>
              </a:ext>
            </a:extLst>
          </p:cNvPr>
          <p:cNvSpPr txBox="1"/>
          <p:nvPr/>
        </p:nvSpPr>
        <p:spPr>
          <a:xfrm>
            <a:off x="5373625" y="3602651"/>
            <a:ext cx="239268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House/Yard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Grass/Road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BD1063-4F9A-42EB-A7AA-382905E07C1F}"/>
              </a:ext>
            </a:extLst>
          </p:cNvPr>
          <p:cNvSpPr txBox="1"/>
          <p:nvPr/>
        </p:nvSpPr>
        <p:spPr>
          <a:xfrm>
            <a:off x="7766305" y="3602651"/>
            <a:ext cx="2392680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Various Objective Props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Various Hazard Props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3CD70A-3596-48D3-AFB4-8D24D76F82CF}"/>
              </a:ext>
            </a:extLst>
          </p:cNvPr>
          <p:cNvSpPr txBox="1"/>
          <p:nvPr/>
        </p:nvSpPr>
        <p:spPr>
          <a:xfrm>
            <a:off x="5373625" y="4976631"/>
            <a:ext cx="239268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Interactable Props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Random objectives/hazards</a:t>
            </a:r>
          </a:p>
        </p:txBody>
      </p:sp>
    </p:spTree>
    <p:extLst>
      <p:ext uri="{BB962C8B-B14F-4D97-AF65-F5344CB8AC3E}">
        <p14:creationId xmlns:p14="http://schemas.microsoft.com/office/powerpoint/2010/main" val="1127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5DA1B-67EF-4FFA-9A25-F4413DA63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875C79-AB54-449E-990C-6A315740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98897" cy="6858000"/>
          </a:xfrm>
          <a:custGeom>
            <a:avLst/>
            <a:gdLst>
              <a:gd name="connsiteX0" fmla="*/ 0 w 5098897"/>
              <a:gd name="connsiteY0" fmla="*/ 0 h 6858000"/>
              <a:gd name="connsiteX1" fmla="*/ 373710 w 5098897"/>
              <a:gd name="connsiteY1" fmla="*/ 0 h 6858000"/>
              <a:gd name="connsiteX2" fmla="*/ 1558456 w 5098897"/>
              <a:gd name="connsiteY2" fmla="*/ 0 h 6858000"/>
              <a:gd name="connsiteX3" fmla="*/ 5080755 w 5098897"/>
              <a:gd name="connsiteY3" fmla="*/ 0 h 6858000"/>
              <a:gd name="connsiteX4" fmla="*/ 5071148 w 5098897"/>
              <a:gd name="connsiteY4" fmla="*/ 94743 h 6858000"/>
              <a:gd name="connsiteX5" fmla="*/ 5076199 w 5098897"/>
              <a:gd name="connsiteY5" fmla="*/ 421478 h 6858000"/>
              <a:gd name="connsiteX6" fmla="*/ 5080133 w 5098897"/>
              <a:gd name="connsiteY6" fmla="*/ 811578 h 6858000"/>
              <a:gd name="connsiteX7" fmla="*/ 5060462 w 5098897"/>
              <a:gd name="connsiteY7" fmla="*/ 1112800 h 6858000"/>
              <a:gd name="connsiteX8" fmla="*/ 5088255 w 5098897"/>
              <a:gd name="connsiteY8" fmla="*/ 1795349 h 6858000"/>
              <a:gd name="connsiteX9" fmla="*/ 5086606 w 5098897"/>
              <a:gd name="connsiteY9" fmla="*/ 2325572 h 6858000"/>
              <a:gd name="connsiteX10" fmla="*/ 5077468 w 5098897"/>
              <a:gd name="connsiteY10" fmla="*/ 2782173 h 6858000"/>
              <a:gd name="connsiteX11" fmla="*/ 5082925 w 5098897"/>
              <a:gd name="connsiteY11" fmla="*/ 2983199 h 6858000"/>
              <a:gd name="connsiteX12" fmla="*/ 5069219 w 5098897"/>
              <a:gd name="connsiteY12" fmla="*/ 3528424 h 6858000"/>
              <a:gd name="connsiteX13" fmla="*/ 5079752 w 5098897"/>
              <a:gd name="connsiteY13" fmla="*/ 4333548 h 6858000"/>
              <a:gd name="connsiteX14" fmla="*/ 5078864 w 5098897"/>
              <a:gd name="connsiteY14" fmla="*/ 5023089 h 6858000"/>
              <a:gd name="connsiteX15" fmla="*/ 5083179 w 5098897"/>
              <a:gd name="connsiteY15" fmla="*/ 5248657 h 6858000"/>
              <a:gd name="connsiteX16" fmla="*/ 5083179 w 5098897"/>
              <a:gd name="connsiteY16" fmla="*/ 5462145 h 6858000"/>
              <a:gd name="connsiteX17" fmla="*/ 5045104 w 5098897"/>
              <a:gd name="connsiteY17" fmla="*/ 6116592 h 6858000"/>
              <a:gd name="connsiteX18" fmla="*/ 5060560 w 5098897"/>
              <a:gd name="connsiteY18" fmla="*/ 6703830 h 6858000"/>
              <a:gd name="connsiteX19" fmla="*/ 5078455 w 5098897"/>
              <a:gd name="connsiteY19" fmla="*/ 6858000 h 6858000"/>
              <a:gd name="connsiteX20" fmla="*/ 1558456 w 5098897"/>
              <a:gd name="connsiteY20" fmla="*/ 6858000 h 6858000"/>
              <a:gd name="connsiteX21" fmla="*/ 373710 w 5098897"/>
              <a:gd name="connsiteY21" fmla="*/ 6858000 h 6858000"/>
              <a:gd name="connsiteX22" fmla="*/ 0 w 5098897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8897" h="6858000">
                <a:moveTo>
                  <a:pt x="0" y="0"/>
                </a:moveTo>
                <a:lnTo>
                  <a:pt x="373710" y="0"/>
                </a:lnTo>
                <a:lnTo>
                  <a:pt x="1558456" y="0"/>
                </a:lnTo>
                <a:lnTo>
                  <a:pt x="5080755" y="0"/>
                </a:lnTo>
                <a:lnTo>
                  <a:pt x="5071148" y="94743"/>
                </a:lnTo>
                <a:cubicBezTo>
                  <a:pt x="5064301" y="203476"/>
                  <a:pt x="5068965" y="312476"/>
                  <a:pt x="5076199" y="421478"/>
                </a:cubicBezTo>
                <a:cubicBezTo>
                  <a:pt x="5087025" y="551239"/>
                  <a:pt x="5088345" y="681629"/>
                  <a:pt x="5080133" y="811578"/>
                </a:cubicBezTo>
                <a:cubicBezTo>
                  <a:pt x="5072138" y="911901"/>
                  <a:pt x="5063127" y="1012222"/>
                  <a:pt x="5060462" y="1112800"/>
                </a:cubicBezTo>
                <a:cubicBezTo>
                  <a:pt x="5054115" y="1341673"/>
                  <a:pt x="5073153" y="1568129"/>
                  <a:pt x="5088255" y="1795349"/>
                </a:cubicBezTo>
                <a:cubicBezTo>
                  <a:pt x="5099932" y="1972217"/>
                  <a:pt x="5105389" y="2148830"/>
                  <a:pt x="5086606" y="2325572"/>
                </a:cubicBezTo>
                <a:cubicBezTo>
                  <a:pt x="5070615" y="2477390"/>
                  <a:pt x="5062238" y="2629462"/>
                  <a:pt x="5077468" y="2782173"/>
                </a:cubicBezTo>
                <a:cubicBezTo>
                  <a:pt x="5084194" y="2848928"/>
                  <a:pt x="5091429" y="2916445"/>
                  <a:pt x="5082925" y="2983199"/>
                </a:cubicBezTo>
                <a:cubicBezTo>
                  <a:pt x="5059953" y="3164643"/>
                  <a:pt x="5063508" y="3346598"/>
                  <a:pt x="5069219" y="3528424"/>
                </a:cubicBezTo>
                <a:cubicBezTo>
                  <a:pt x="5077722" y="3796840"/>
                  <a:pt x="5091809" y="4064876"/>
                  <a:pt x="5079752" y="4333548"/>
                </a:cubicBezTo>
                <a:cubicBezTo>
                  <a:pt x="5069472" y="4563183"/>
                  <a:pt x="5086098" y="4793201"/>
                  <a:pt x="5078864" y="5023089"/>
                </a:cubicBezTo>
                <a:cubicBezTo>
                  <a:pt x="5076427" y="5098301"/>
                  <a:pt x="5077874" y="5173586"/>
                  <a:pt x="5083179" y="5248657"/>
                </a:cubicBezTo>
                <a:cubicBezTo>
                  <a:pt x="5089716" y="5319671"/>
                  <a:pt x="5089716" y="5391131"/>
                  <a:pt x="5083179" y="5462145"/>
                </a:cubicBezTo>
                <a:cubicBezTo>
                  <a:pt x="5058684" y="5679573"/>
                  <a:pt x="5048659" y="5898020"/>
                  <a:pt x="5045104" y="6116592"/>
                </a:cubicBezTo>
                <a:cubicBezTo>
                  <a:pt x="5041868" y="6312661"/>
                  <a:pt x="5043486" y="6508657"/>
                  <a:pt x="5060560" y="6703830"/>
                </a:cubicBezTo>
                <a:lnTo>
                  <a:pt x="5078455" y="6858000"/>
                </a:lnTo>
                <a:lnTo>
                  <a:pt x="1558456" y="6858000"/>
                </a:lnTo>
                <a:lnTo>
                  <a:pt x="3737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6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9BB42-1E7E-4439-A1A7-61FE558B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643467"/>
            <a:ext cx="3451237" cy="5571066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That sounds like a lot of 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24CFF-DD75-414F-9779-93A9B1E3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434" y="643467"/>
            <a:ext cx="5784317" cy="5571066"/>
          </a:xfrm>
        </p:spPr>
        <p:txBody>
          <a:bodyPr anchor="ctr">
            <a:normAutofit/>
          </a:bodyPr>
          <a:lstStyle/>
          <a:p>
            <a:r>
              <a:rPr lang="en-US" dirty="0"/>
              <a:t>Design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Asset Creation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2D0A6F9-9CDF-4131-AE33-5B72140A2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625" y="3495675"/>
            <a:ext cx="5107328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7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41242B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94DD5"/>
      </a:accent6>
      <a:hlink>
        <a:srgbClr val="3F87BF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The Hand Bold</vt:lpstr>
      <vt:lpstr>The Serif Hand Black</vt:lpstr>
      <vt:lpstr>SketchyVTI</vt:lpstr>
      <vt:lpstr>Do the Lawn Before Mom  Gets Home!</vt:lpstr>
      <vt:lpstr>You!</vt:lpstr>
      <vt:lpstr>So What’s  the Game?</vt:lpstr>
      <vt:lpstr>Hazards/Events</vt:lpstr>
      <vt:lpstr>Let’s see how it looks!</vt:lpstr>
      <vt:lpstr>PowerPoint Presentation</vt:lpstr>
      <vt:lpstr>PowerPoint Presentation</vt:lpstr>
      <vt:lpstr>What all needs to be done?</vt:lpstr>
      <vt:lpstr>That sounds like a lot of work…</vt:lpstr>
      <vt:lpstr>Why Would I want to work on that?</vt:lpstr>
      <vt:lpstr>To summarize</vt:lpstr>
      <vt:lpstr>That’s all,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the Lawn Before Mom  Gets Home!</dc:title>
  <dc:creator>Dylan Whitehead</dc:creator>
  <cp:lastModifiedBy>Dylan Whitehead</cp:lastModifiedBy>
  <cp:revision>3</cp:revision>
  <dcterms:created xsi:type="dcterms:W3CDTF">2020-02-24T01:20:48Z</dcterms:created>
  <dcterms:modified xsi:type="dcterms:W3CDTF">2020-02-24T02:20:33Z</dcterms:modified>
</cp:coreProperties>
</file>