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760B-8F4F-49AE-96B9-6FEA765E74B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A997-F172-4DCC-BE94-0230128AF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50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760B-8F4F-49AE-96B9-6FEA765E74B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A997-F172-4DCC-BE94-0230128AF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1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760B-8F4F-49AE-96B9-6FEA765E74B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A997-F172-4DCC-BE94-0230128AF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78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760B-8F4F-49AE-96B9-6FEA765E74B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A997-F172-4DCC-BE94-0230128AF39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4968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760B-8F4F-49AE-96B9-6FEA765E74B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A997-F172-4DCC-BE94-0230128AF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95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760B-8F4F-49AE-96B9-6FEA765E74B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A997-F172-4DCC-BE94-0230128AF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34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760B-8F4F-49AE-96B9-6FEA765E74B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A997-F172-4DCC-BE94-0230128AF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763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760B-8F4F-49AE-96B9-6FEA765E74B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A997-F172-4DCC-BE94-0230128AF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56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760B-8F4F-49AE-96B9-6FEA765E74B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A997-F172-4DCC-BE94-0230128AF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760B-8F4F-49AE-96B9-6FEA765E74B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A997-F172-4DCC-BE94-0230128AF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28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760B-8F4F-49AE-96B9-6FEA765E74B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A997-F172-4DCC-BE94-0230128AF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38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760B-8F4F-49AE-96B9-6FEA765E74B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A997-F172-4DCC-BE94-0230128AF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07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760B-8F4F-49AE-96B9-6FEA765E74B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A997-F172-4DCC-BE94-0230128AF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1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760B-8F4F-49AE-96B9-6FEA765E74B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A997-F172-4DCC-BE94-0230128AF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3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760B-8F4F-49AE-96B9-6FEA765E74B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A997-F172-4DCC-BE94-0230128AF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02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760B-8F4F-49AE-96B9-6FEA765E74B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A997-F172-4DCC-BE94-0230128AF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760B-8F4F-49AE-96B9-6FEA765E74B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A997-F172-4DCC-BE94-0230128AF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17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B11760B-8F4F-49AE-96B9-6FEA765E74B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7A997-F172-4DCC-BE94-0230128AF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274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E9F2A-FF30-42F3-B350-D4DC0EC287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Harambe’s Revenge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9402F0-FE29-4DDA-AC3C-0AD4CE0697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Game Concept by: Bruce Conrad</a:t>
            </a:r>
          </a:p>
        </p:txBody>
      </p:sp>
    </p:spTree>
    <p:extLst>
      <p:ext uri="{BB962C8B-B14F-4D97-AF65-F5344CB8AC3E}">
        <p14:creationId xmlns:p14="http://schemas.microsoft.com/office/powerpoint/2010/main" val="3362451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0BE01-F29A-43B0-92BB-D6E1E3352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Basis of the Game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F161A-67C1-45EE-B1EB-3BBC91707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195481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The ghost of Harambe visits you and gives you a task</a:t>
            </a:r>
          </a:p>
          <a:p>
            <a:pPr lvl="0"/>
            <a:r>
              <a:rPr lang="en-US" dirty="0"/>
              <a:t>Tasks are delivered telepathically, so you have to pay attention to the screen carefully (reminders will post regularly about your current task)</a:t>
            </a:r>
          </a:p>
          <a:p>
            <a:pPr lvl="0"/>
            <a:r>
              <a:rPr lang="en-US" dirty="0"/>
              <a:t>Go to a few places and collect special statues to resurrect Harambe</a:t>
            </a:r>
          </a:p>
          <a:p>
            <a:pPr lvl="0"/>
            <a:r>
              <a:rPr lang="en-US" dirty="0"/>
              <a:t>Each statue is linked to a special trait- provides a key stat boost to character</a:t>
            </a:r>
          </a:p>
          <a:p>
            <a:pPr lvl="0"/>
            <a:r>
              <a:rPr lang="en-US" dirty="0"/>
              <a:t>Can find collectibles in world that provide both temporary and permanent bonuses?? (potential idea)</a:t>
            </a:r>
          </a:p>
          <a:p>
            <a:pPr lvl="0"/>
            <a:r>
              <a:rPr lang="en-US" dirty="0"/>
              <a:t>There will be poachers that stand against you</a:t>
            </a:r>
          </a:p>
          <a:p>
            <a:pPr lvl="0"/>
            <a:r>
              <a:rPr lang="en-US" dirty="0"/>
              <a:t>Once resurrected, Harambe defeats all the poachers and you win</a:t>
            </a:r>
          </a:p>
        </p:txBody>
      </p:sp>
    </p:spTree>
    <p:extLst>
      <p:ext uri="{BB962C8B-B14F-4D97-AF65-F5344CB8AC3E}">
        <p14:creationId xmlns:p14="http://schemas.microsoft.com/office/powerpoint/2010/main" val="1244434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B36DB-C588-47DB-B640-B36EFDCFE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Gameplay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B7043-7556-441C-808E-AC23255F0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would like it to be an FPS</a:t>
            </a:r>
          </a:p>
          <a:p>
            <a:r>
              <a:rPr lang="en-US" dirty="0"/>
              <a:t>Further concepts to be established later by group discussion (i.e. items, powerups, etc.)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702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C34CA-6E75-4557-A59F-D4DDA4247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BCF45-6CF8-4769-AE51-3A6270F65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Foliage</a:t>
            </a:r>
          </a:p>
          <a:p>
            <a:r>
              <a:rPr lang="en-US" dirty="0"/>
              <a:t>Nature Textures</a:t>
            </a:r>
          </a:p>
          <a:p>
            <a:r>
              <a:rPr lang="en-US" dirty="0"/>
              <a:t>Squirrel textures</a:t>
            </a:r>
          </a:p>
        </p:txBody>
      </p:sp>
    </p:spTree>
    <p:extLst>
      <p:ext uri="{BB962C8B-B14F-4D97-AF65-F5344CB8AC3E}">
        <p14:creationId xmlns:p14="http://schemas.microsoft.com/office/powerpoint/2010/main" val="405579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F4255-C0A2-4026-8A7E-B23F74E78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0E5D5-BF20-4CAA-B529-22433AFFB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Playing as a magical squirrel</a:t>
            </a:r>
          </a:p>
          <a:p>
            <a:r>
              <a:rPr lang="en-US" dirty="0"/>
              <a:t>Shooting squirrels</a:t>
            </a:r>
          </a:p>
          <a:p>
            <a:r>
              <a:rPr lang="en-US" dirty="0"/>
              <a:t>Potentially shooting squirrel shotgun pellets</a:t>
            </a:r>
          </a:p>
        </p:txBody>
      </p:sp>
    </p:spTree>
    <p:extLst>
      <p:ext uri="{BB962C8B-B14F-4D97-AF65-F5344CB8AC3E}">
        <p14:creationId xmlns:p14="http://schemas.microsoft.com/office/powerpoint/2010/main" val="3131490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86D4D-02F5-4EBE-BC2B-DFE9097D8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Selling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81A14-936A-408E-B836-301DCB0F7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have a reasonable budget to purchase assets; no more than $100, though this is mildly negotiable</a:t>
            </a:r>
          </a:p>
          <a:p>
            <a:r>
              <a:rPr lang="en-US" dirty="0"/>
              <a:t>I already have several assets in my library to use in the project, expediting the time needed to find assets</a:t>
            </a:r>
          </a:p>
        </p:txBody>
      </p:sp>
    </p:spTree>
    <p:extLst>
      <p:ext uri="{BB962C8B-B14F-4D97-AF65-F5344CB8AC3E}">
        <p14:creationId xmlns:p14="http://schemas.microsoft.com/office/powerpoint/2010/main" val="3505677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62516-3E51-4377-ADC1-9A63DF2F0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E0958-E41E-47FE-AFAE-F8647B6E4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Several widgets (</a:t>
            </a:r>
            <a:r>
              <a:rPr lang="en-US" dirty="0" err="1"/>
              <a:t>ya</a:t>
            </a:r>
            <a:r>
              <a:rPr lang="en-US" dirty="0"/>
              <a:t> know, the basic widgets of any game)</a:t>
            </a:r>
          </a:p>
          <a:p>
            <a:r>
              <a:rPr lang="en-US" dirty="0"/>
              <a:t>Level loading and unloading </a:t>
            </a:r>
            <a:r>
              <a:rPr lang="en-US" dirty="0">
                <a:sym typeface="Wingdings" panose="05000000000000000000" pitchFamily="2" charset="2"/>
              </a:rPr>
              <a:t> I know someone who is familiar with this concept, so this expedites the time we need to figure it out</a:t>
            </a:r>
          </a:p>
          <a:p>
            <a:r>
              <a:rPr lang="en-US" dirty="0">
                <a:sym typeface="Wingdings" panose="05000000000000000000" pitchFamily="2" charset="2"/>
              </a:rPr>
              <a:t>Open to other mechanic ideas</a:t>
            </a:r>
          </a:p>
          <a:p>
            <a:r>
              <a:rPr lang="en-US" dirty="0">
                <a:sym typeface="Wingdings" panose="05000000000000000000" pitchFamily="2" charset="2"/>
              </a:rPr>
              <a:t>Enemy AI: limited search pattern, attacks on sight within range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051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36E75-FEFE-4F7B-ADEE-6A25C9B3C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CD0E8-191D-4F5E-A72E-01B1FA07D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that we need C++ code implemented, I feel it good to bring up I have taken Algorithms and Data Structures, which makes it easier to implement any complex data structures we may need</a:t>
            </a:r>
          </a:p>
          <a:p>
            <a:r>
              <a:rPr lang="en-US" dirty="0"/>
              <a:t>AI element can be discussed in greater detail; open to different ideas</a:t>
            </a:r>
          </a:p>
          <a:p>
            <a:r>
              <a:rPr lang="en-US" dirty="0"/>
              <a:t>UI will be trivial and simple; I am a minimalist when it comes to art, so the UI will not need to be super great looking</a:t>
            </a:r>
          </a:p>
        </p:txBody>
      </p:sp>
    </p:spTree>
    <p:extLst>
      <p:ext uri="{BB962C8B-B14F-4D97-AF65-F5344CB8AC3E}">
        <p14:creationId xmlns:p14="http://schemas.microsoft.com/office/powerpoint/2010/main" val="2723192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</TotalTime>
  <Words>340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</vt:lpstr>
      <vt:lpstr>Wingdings 3</vt:lpstr>
      <vt:lpstr>Ion</vt:lpstr>
      <vt:lpstr>Harambe’s Revenge</vt:lpstr>
      <vt:lpstr>Basis of the Game</vt:lpstr>
      <vt:lpstr>Gameplay Concepts</vt:lpstr>
      <vt:lpstr>Assets</vt:lpstr>
      <vt:lpstr>Character Ideas</vt:lpstr>
      <vt:lpstr>Selling Points</vt:lpstr>
      <vt:lpstr>Mechanics</vt:lpstr>
      <vt:lpstr>Requirements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Harambe’s Revenge</dc:title>
  <dc:creator>Steven Conrad</dc:creator>
  <cp:lastModifiedBy>Steven Conrad</cp:lastModifiedBy>
  <cp:revision>4</cp:revision>
  <dcterms:created xsi:type="dcterms:W3CDTF">2020-02-23T18:05:12Z</dcterms:created>
  <dcterms:modified xsi:type="dcterms:W3CDTF">2020-02-24T18:19:05Z</dcterms:modified>
</cp:coreProperties>
</file>