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07" autoAdjust="0"/>
  </p:normalViewPr>
  <p:slideViewPr>
    <p:cSldViewPr snapToGrid="0">
      <p:cViewPr varScale="1">
        <p:scale>
          <a:sx n="103" d="100"/>
          <a:sy n="103" d="100"/>
        </p:scale>
        <p:origin x="126" y="3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10" Type="http://schemas.openxmlformats.org/officeDocument/2006/relationships/image" Target="../media/image21.svg"/><Relationship Id="rId4" Type="http://schemas.openxmlformats.org/officeDocument/2006/relationships/image" Target="../media/image15.svg"/><Relationship Id="rId9" Type="http://schemas.openxmlformats.org/officeDocument/2006/relationships/image" Target="../media/image20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10" Type="http://schemas.openxmlformats.org/officeDocument/2006/relationships/image" Target="../media/image21.svg"/><Relationship Id="rId4" Type="http://schemas.openxmlformats.org/officeDocument/2006/relationships/image" Target="../media/image15.svg"/><Relationship Id="rId9" Type="http://schemas.openxmlformats.org/officeDocument/2006/relationships/image" Target="../media/image2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C5380C-EF85-48A6-8E7A-CA12D78CAAC0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B47866EC-3FEE-40AA-BF36-0F905648EBF3}">
      <dgm:prSet/>
      <dgm:spPr/>
      <dgm:t>
        <a:bodyPr/>
        <a:lstStyle/>
        <a:p>
          <a:r>
            <a:rPr lang="en-US"/>
            <a:t>Widgets</a:t>
          </a:r>
        </a:p>
      </dgm:t>
    </dgm:pt>
    <dgm:pt modelId="{DCEA60CE-52B9-4FD3-9667-4D51443F2A55}" type="parTrans" cxnId="{6CABDC4F-7F4B-4E29-87F9-2A95DF384B6F}">
      <dgm:prSet/>
      <dgm:spPr/>
      <dgm:t>
        <a:bodyPr/>
        <a:lstStyle/>
        <a:p>
          <a:endParaRPr lang="en-US"/>
        </a:p>
      </dgm:t>
    </dgm:pt>
    <dgm:pt modelId="{0E03AC2E-B4B1-44B3-955E-BBFEAE3ABF12}" type="sibTrans" cxnId="{6CABDC4F-7F4B-4E29-87F9-2A95DF384B6F}">
      <dgm:prSet/>
      <dgm:spPr/>
      <dgm:t>
        <a:bodyPr/>
        <a:lstStyle/>
        <a:p>
          <a:endParaRPr lang="en-US"/>
        </a:p>
      </dgm:t>
    </dgm:pt>
    <dgm:pt modelId="{2086C97A-ED5A-4CCC-9A40-F29D47B9A3C1}">
      <dgm:prSet/>
      <dgm:spPr/>
      <dgm:t>
        <a:bodyPr/>
        <a:lstStyle/>
        <a:p>
          <a:r>
            <a:rPr lang="en-US"/>
            <a:t>Blueprint Interface</a:t>
          </a:r>
        </a:p>
      </dgm:t>
    </dgm:pt>
    <dgm:pt modelId="{AF7B77C9-2EFF-4F9F-AAAE-DCB2739D7A7D}" type="parTrans" cxnId="{BA383B00-E6F8-44BB-8C59-161249C56A84}">
      <dgm:prSet/>
      <dgm:spPr/>
      <dgm:t>
        <a:bodyPr/>
        <a:lstStyle/>
        <a:p>
          <a:endParaRPr lang="en-US"/>
        </a:p>
      </dgm:t>
    </dgm:pt>
    <dgm:pt modelId="{C01266A6-E145-40CA-9F4B-12F8DF371FF4}" type="sibTrans" cxnId="{BA383B00-E6F8-44BB-8C59-161249C56A84}">
      <dgm:prSet/>
      <dgm:spPr/>
      <dgm:t>
        <a:bodyPr/>
        <a:lstStyle/>
        <a:p>
          <a:endParaRPr lang="en-US"/>
        </a:p>
      </dgm:t>
    </dgm:pt>
    <dgm:pt modelId="{6106B3E7-F8B2-41A2-9BCA-2AF4A52364BA}">
      <dgm:prSet/>
      <dgm:spPr/>
      <dgm:t>
        <a:bodyPr/>
        <a:lstStyle/>
        <a:p>
          <a:r>
            <a:rPr lang="en-US"/>
            <a:t>Behavior Trees</a:t>
          </a:r>
        </a:p>
      </dgm:t>
    </dgm:pt>
    <dgm:pt modelId="{83A45AA9-9CDE-493B-808E-276625270303}" type="parTrans" cxnId="{67D8DF3E-0E05-4AE4-A828-4DDF228465B2}">
      <dgm:prSet/>
      <dgm:spPr/>
      <dgm:t>
        <a:bodyPr/>
        <a:lstStyle/>
        <a:p>
          <a:endParaRPr lang="en-US"/>
        </a:p>
      </dgm:t>
    </dgm:pt>
    <dgm:pt modelId="{6D7FC949-F202-4C8A-8CBF-1C5B1510C65F}" type="sibTrans" cxnId="{67D8DF3E-0E05-4AE4-A828-4DDF228465B2}">
      <dgm:prSet/>
      <dgm:spPr/>
      <dgm:t>
        <a:bodyPr/>
        <a:lstStyle/>
        <a:p>
          <a:endParaRPr lang="en-US"/>
        </a:p>
      </dgm:t>
    </dgm:pt>
    <dgm:pt modelId="{DAF9291D-95DB-416C-8D2C-C0F72F70B3E0}">
      <dgm:prSet/>
      <dgm:spPr/>
      <dgm:t>
        <a:bodyPr/>
        <a:lstStyle/>
        <a:p>
          <a:r>
            <a:rPr lang="en-US"/>
            <a:t>Logic</a:t>
          </a:r>
        </a:p>
      </dgm:t>
    </dgm:pt>
    <dgm:pt modelId="{BAB931BB-2EBA-42FC-BD0C-0AFBB9A292CC}" type="parTrans" cxnId="{B6A2E01F-D762-4BD0-B2A5-886F8590D029}">
      <dgm:prSet/>
      <dgm:spPr/>
      <dgm:t>
        <a:bodyPr/>
        <a:lstStyle/>
        <a:p>
          <a:endParaRPr lang="en-US"/>
        </a:p>
      </dgm:t>
    </dgm:pt>
    <dgm:pt modelId="{774B319D-687E-44ED-94BB-138FE8F1246B}" type="sibTrans" cxnId="{B6A2E01F-D762-4BD0-B2A5-886F8590D029}">
      <dgm:prSet/>
      <dgm:spPr/>
      <dgm:t>
        <a:bodyPr/>
        <a:lstStyle/>
        <a:p>
          <a:endParaRPr lang="en-US"/>
        </a:p>
      </dgm:t>
    </dgm:pt>
    <dgm:pt modelId="{BFECE5E4-5D71-43B7-BB2A-F327B9758FEF}">
      <dgm:prSet/>
      <dgm:spPr/>
      <dgm:t>
        <a:bodyPr/>
        <a:lstStyle/>
        <a:p>
          <a:r>
            <a:rPr lang="en-US"/>
            <a:t>Set up</a:t>
          </a:r>
        </a:p>
      </dgm:t>
    </dgm:pt>
    <dgm:pt modelId="{C8C692DB-B9A6-4CF9-A394-9B9FB8044E65}" type="parTrans" cxnId="{2B6FA7B3-C0C8-42BB-91CB-0B3BD28BF39C}">
      <dgm:prSet/>
      <dgm:spPr/>
      <dgm:t>
        <a:bodyPr/>
        <a:lstStyle/>
        <a:p>
          <a:endParaRPr lang="en-US"/>
        </a:p>
      </dgm:t>
    </dgm:pt>
    <dgm:pt modelId="{82D319B3-9C93-4CAF-BA93-D0A7C645A128}" type="sibTrans" cxnId="{2B6FA7B3-C0C8-42BB-91CB-0B3BD28BF39C}">
      <dgm:prSet/>
      <dgm:spPr/>
      <dgm:t>
        <a:bodyPr/>
        <a:lstStyle/>
        <a:p>
          <a:endParaRPr lang="en-US"/>
        </a:p>
      </dgm:t>
    </dgm:pt>
    <dgm:pt modelId="{DDBCA95E-9E88-40E5-B2E3-CEFB2C377F88}" type="pres">
      <dgm:prSet presAssocID="{17C5380C-EF85-48A6-8E7A-CA12D78CAAC0}" presName="root" presStyleCnt="0">
        <dgm:presLayoutVars>
          <dgm:dir/>
          <dgm:resizeHandles val="exact"/>
        </dgm:presLayoutVars>
      </dgm:prSet>
      <dgm:spPr/>
    </dgm:pt>
    <dgm:pt modelId="{09D961E6-D7C5-4455-A6D9-3CE515D8592D}" type="pres">
      <dgm:prSet presAssocID="{B47866EC-3FEE-40AA-BF36-0F905648EBF3}" presName="compNode" presStyleCnt="0"/>
      <dgm:spPr/>
    </dgm:pt>
    <dgm:pt modelId="{A143A732-CE5A-4A5A-BC34-A82F547B1EB0}" type="pres">
      <dgm:prSet presAssocID="{B47866EC-3FEE-40AA-BF36-0F905648EBF3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md(terminal)1"/>
        </a:ext>
      </dgm:extLst>
    </dgm:pt>
    <dgm:pt modelId="{48C37AAD-58C4-4E3E-BB32-40F3443B7BC3}" type="pres">
      <dgm:prSet presAssocID="{B47866EC-3FEE-40AA-BF36-0F905648EBF3}" presName="spaceRect" presStyleCnt="0"/>
      <dgm:spPr/>
    </dgm:pt>
    <dgm:pt modelId="{366DB9D4-0D9F-48BC-8650-2FA3A80C9E47}" type="pres">
      <dgm:prSet presAssocID="{B47866EC-3FEE-40AA-BF36-0F905648EBF3}" presName="textRect" presStyleLbl="revTx" presStyleIdx="0" presStyleCnt="5">
        <dgm:presLayoutVars>
          <dgm:chMax val="1"/>
          <dgm:chPref val="1"/>
        </dgm:presLayoutVars>
      </dgm:prSet>
      <dgm:spPr/>
    </dgm:pt>
    <dgm:pt modelId="{726033D1-E6A6-4B71-98CD-D66136E8A845}" type="pres">
      <dgm:prSet presAssocID="{0E03AC2E-B4B1-44B3-955E-BBFEAE3ABF12}" presName="sibTrans" presStyleCnt="0"/>
      <dgm:spPr/>
    </dgm:pt>
    <dgm:pt modelId="{EAFE646B-025F-4A3D-A5B0-3AD5B874C1E5}" type="pres">
      <dgm:prSet presAssocID="{2086C97A-ED5A-4CCC-9A40-F29D47B9A3C1}" presName="compNode" presStyleCnt="0"/>
      <dgm:spPr/>
    </dgm:pt>
    <dgm:pt modelId="{77CEED33-6860-463A-B4DF-47B294AA8B46}" type="pres">
      <dgm:prSet presAssocID="{2086C97A-ED5A-4CCC-9A40-F29D47B9A3C1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lueprint"/>
        </a:ext>
      </dgm:extLst>
    </dgm:pt>
    <dgm:pt modelId="{E66948E7-9539-4C0A-8CD0-C827834DCAAC}" type="pres">
      <dgm:prSet presAssocID="{2086C97A-ED5A-4CCC-9A40-F29D47B9A3C1}" presName="spaceRect" presStyleCnt="0"/>
      <dgm:spPr/>
    </dgm:pt>
    <dgm:pt modelId="{0F76C5F0-8C03-4BA8-AAE9-4BADD5A25D26}" type="pres">
      <dgm:prSet presAssocID="{2086C97A-ED5A-4CCC-9A40-F29D47B9A3C1}" presName="textRect" presStyleLbl="revTx" presStyleIdx="1" presStyleCnt="5">
        <dgm:presLayoutVars>
          <dgm:chMax val="1"/>
          <dgm:chPref val="1"/>
        </dgm:presLayoutVars>
      </dgm:prSet>
      <dgm:spPr/>
    </dgm:pt>
    <dgm:pt modelId="{E3CC5165-9E9F-4B61-B58E-F59ADC009AD8}" type="pres">
      <dgm:prSet presAssocID="{C01266A6-E145-40CA-9F4B-12F8DF371FF4}" presName="sibTrans" presStyleCnt="0"/>
      <dgm:spPr/>
    </dgm:pt>
    <dgm:pt modelId="{90A8E04C-2CEF-4037-9DD0-D66F86AF29FF}" type="pres">
      <dgm:prSet presAssocID="{6106B3E7-F8B2-41A2-9BCA-2AF4A52364BA}" presName="compNode" presStyleCnt="0"/>
      <dgm:spPr/>
    </dgm:pt>
    <dgm:pt modelId="{0F17A7C7-9376-4C9F-8706-14FB742A915B}" type="pres">
      <dgm:prSet presAssocID="{6106B3E7-F8B2-41A2-9BCA-2AF4A52364BA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8826A0F2-EA06-4BEF-AD6B-6EC7D7772C83}" type="pres">
      <dgm:prSet presAssocID="{6106B3E7-F8B2-41A2-9BCA-2AF4A52364BA}" presName="spaceRect" presStyleCnt="0"/>
      <dgm:spPr/>
    </dgm:pt>
    <dgm:pt modelId="{333E1BBA-6601-448B-9FDF-1079BAF095B6}" type="pres">
      <dgm:prSet presAssocID="{6106B3E7-F8B2-41A2-9BCA-2AF4A52364BA}" presName="textRect" presStyleLbl="revTx" presStyleIdx="2" presStyleCnt="5">
        <dgm:presLayoutVars>
          <dgm:chMax val="1"/>
          <dgm:chPref val="1"/>
        </dgm:presLayoutVars>
      </dgm:prSet>
      <dgm:spPr/>
    </dgm:pt>
    <dgm:pt modelId="{6BE62C02-F541-460C-AF4B-6787135A292C}" type="pres">
      <dgm:prSet presAssocID="{6D7FC949-F202-4C8A-8CBF-1C5B1510C65F}" presName="sibTrans" presStyleCnt="0"/>
      <dgm:spPr/>
    </dgm:pt>
    <dgm:pt modelId="{3DD2F53B-D323-4247-85F0-60962167F2A6}" type="pres">
      <dgm:prSet presAssocID="{DAF9291D-95DB-416C-8D2C-C0F72F70B3E0}" presName="compNode" presStyleCnt="0"/>
      <dgm:spPr/>
    </dgm:pt>
    <dgm:pt modelId="{292D70DE-D47C-4294-9462-595751035E0E}" type="pres">
      <dgm:prSet presAssocID="{DAF9291D-95DB-416C-8D2C-C0F72F70B3E0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94E42898-0E19-4BB3-8418-D79C77F37B8D}" type="pres">
      <dgm:prSet presAssocID="{DAF9291D-95DB-416C-8D2C-C0F72F70B3E0}" presName="spaceRect" presStyleCnt="0"/>
      <dgm:spPr/>
    </dgm:pt>
    <dgm:pt modelId="{1F8E7317-2B25-4BCC-873F-02F90968D662}" type="pres">
      <dgm:prSet presAssocID="{DAF9291D-95DB-416C-8D2C-C0F72F70B3E0}" presName="textRect" presStyleLbl="revTx" presStyleIdx="3" presStyleCnt="5">
        <dgm:presLayoutVars>
          <dgm:chMax val="1"/>
          <dgm:chPref val="1"/>
        </dgm:presLayoutVars>
      </dgm:prSet>
      <dgm:spPr/>
    </dgm:pt>
    <dgm:pt modelId="{34D5425C-90D9-44AE-B013-860461D1FEB8}" type="pres">
      <dgm:prSet presAssocID="{774B319D-687E-44ED-94BB-138FE8F1246B}" presName="sibTrans" presStyleCnt="0"/>
      <dgm:spPr/>
    </dgm:pt>
    <dgm:pt modelId="{ACABA8A6-19A5-4DE1-89FE-F86579CB21A6}" type="pres">
      <dgm:prSet presAssocID="{BFECE5E4-5D71-43B7-BB2A-F327B9758FEF}" presName="compNode" presStyleCnt="0"/>
      <dgm:spPr/>
    </dgm:pt>
    <dgm:pt modelId="{BBE922EF-1C2E-4E06-816F-A19419A670EF}" type="pres">
      <dgm:prSet presAssocID="{BFECE5E4-5D71-43B7-BB2A-F327B9758FEF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larm Clock"/>
        </a:ext>
      </dgm:extLst>
    </dgm:pt>
    <dgm:pt modelId="{68D9C09D-5EB2-415F-BB24-1B41B5CEAB71}" type="pres">
      <dgm:prSet presAssocID="{BFECE5E4-5D71-43B7-BB2A-F327B9758FEF}" presName="spaceRect" presStyleCnt="0"/>
      <dgm:spPr/>
    </dgm:pt>
    <dgm:pt modelId="{3B41A0CC-BB15-4D60-B92A-2EAAD8C7B8C7}" type="pres">
      <dgm:prSet presAssocID="{BFECE5E4-5D71-43B7-BB2A-F327B9758FEF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BA383B00-E6F8-44BB-8C59-161249C56A84}" srcId="{17C5380C-EF85-48A6-8E7A-CA12D78CAAC0}" destId="{2086C97A-ED5A-4CCC-9A40-F29D47B9A3C1}" srcOrd="1" destOrd="0" parTransId="{AF7B77C9-2EFF-4F9F-AAAE-DCB2739D7A7D}" sibTransId="{C01266A6-E145-40CA-9F4B-12F8DF371FF4}"/>
    <dgm:cxn modelId="{B6A2E01F-D762-4BD0-B2A5-886F8590D029}" srcId="{17C5380C-EF85-48A6-8E7A-CA12D78CAAC0}" destId="{DAF9291D-95DB-416C-8D2C-C0F72F70B3E0}" srcOrd="3" destOrd="0" parTransId="{BAB931BB-2EBA-42FC-BD0C-0AFBB9A292CC}" sibTransId="{774B319D-687E-44ED-94BB-138FE8F1246B}"/>
    <dgm:cxn modelId="{67D8DF3E-0E05-4AE4-A828-4DDF228465B2}" srcId="{17C5380C-EF85-48A6-8E7A-CA12D78CAAC0}" destId="{6106B3E7-F8B2-41A2-9BCA-2AF4A52364BA}" srcOrd="2" destOrd="0" parTransId="{83A45AA9-9CDE-493B-808E-276625270303}" sibTransId="{6D7FC949-F202-4C8A-8CBF-1C5B1510C65F}"/>
    <dgm:cxn modelId="{59AED14D-1149-43DD-B198-16E1EA01C2B5}" type="presOf" srcId="{2086C97A-ED5A-4CCC-9A40-F29D47B9A3C1}" destId="{0F76C5F0-8C03-4BA8-AAE9-4BADD5A25D26}" srcOrd="0" destOrd="0" presId="urn:microsoft.com/office/officeart/2018/2/layout/IconLabelList"/>
    <dgm:cxn modelId="{6CABDC4F-7F4B-4E29-87F9-2A95DF384B6F}" srcId="{17C5380C-EF85-48A6-8E7A-CA12D78CAAC0}" destId="{B47866EC-3FEE-40AA-BF36-0F905648EBF3}" srcOrd="0" destOrd="0" parTransId="{DCEA60CE-52B9-4FD3-9667-4D51443F2A55}" sibTransId="{0E03AC2E-B4B1-44B3-955E-BBFEAE3ABF12}"/>
    <dgm:cxn modelId="{D3D73075-FA1B-409F-88A8-34CFA1525ADC}" type="presOf" srcId="{DAF9291D-95DB-416C-8D2C-C0F72F70B3E0}" destId="{1F8E7317-2B25-4BCC-873F-02F90968D662}" srcOrd="0" destOrd="0" presId="urn:microsoft.com/office/officeart/2018/2/layout/IconLabelList"/>
    <dgm:cxn modelId="{2B6FA7B3-C0C8-42BB-91CB-0B3BD28BF39C}" srcId="{17C5380C-EF85-48A6-8E7A-CA12D78CAAC0}" destId="{BFECE5E4-5D71-43B7-BB2A-F327B9758FEF}" srcOrd="4" destOrd="0" parTransId="{C8C692DB-B9A6-4CF9-A394-9B9FB8044E65}" sibTransId="{82D319B3-9C93-4CAF-BA93-D0A7C645A128}"/>
    <dgm:cxn modelId="{8845E6CB-B97E-482F-B506-5E2B35088035}" type="presOf" srcId="{6106B3E7-F8B2-41A2-9BCA-2AF4A52364BA}" destId="{333E1BBA-6601-448B-9FDF-1079BAF095B6}" srcOrd="0" destOrd="0" presId="urn:microsoft.com/office/officeart/2018/2/layout/IconLabelList"/>
    <dgm:cxn modelId="{94B341D2-1CA3-4271-A9DF-4AA398293333}" type="presOf" srcId="{17C5380C-EF85-48A6-8E7A-CA12D78CAAC0}" destId="{DDBCA95E-9E88-40E5-B2E3-CEFB2C377F88}" srcOrd="0" destOrd="0" presId="urn:microsoft.com/office/officeart/2018/2/layout/IconLabelList"/>
    <dgm:cxn modelId="{097C7CDE-6B2F-45E7-A9BE-BD8EB11B3BDC}" type="presOf" srcId="{BFECE5E4-5D71-43B7-BB2A-F327B9758FEF}" destId="{3B41A0CC-BB15-4D60-B92A-2EAAD8C7B8C7}" srcOrd="0" destOrd="0" presId="urn:microsoft.com/office/officeart/2018/2/layout/IconLabelList"/>
    <dgm:cxn modelId="{F4B346F9-A42C-4C98-B2B2-C9791877166A}" type="presOf" srcId="{B47866EC-3FEE-40AA-BF36-0F905648EBF3}" destId="{366DB9D4-0D9F-48BC-8650-2FA3A80C9E47}" srcOrd="0" destOrd="0" presId="urn:microsoft.com/office/officeart/2018/2/layout/IconLabelList"/>
    <dgm:cxn modelId="{11EB17EE-25A9-435E-B707-80F3CBDCCEF8}" type="presParOf" srcId="{DDBCA95E-9E88-40E5-B2E3-CEFB2C377F88}" destId="{09D961E6-D7C5-4455-A6D9-3CE515D8592D}" srcOrd="0" destOrd="0" presId="urn:microsoft.com/office/officeart/2018/2/layout/IconLabelList"/>
    <dgm:cxn modelId="{CF8C352E-249A-4702-9E7E-46C2C43AA3A5}" type="presParOf" srcId="{09D961E6-D7C5-4455-A6D9-3CE515D8592D}" destId="{A143A732-CE5A-4A5A-BC34-A82F547B1EB0}" srcOrd="0" destOrd="0" presId="urn:microsoft.com/office/officeart/2018/2/layout/IconLabelList"/>
    <dgm:cxn modelId="{5C913E5C-E042-4DD2-86BC-7370864FF827}" type="presParOf" srcId="{09D961E6-D7C5-4455-A6D9-3CE515D8592D}" destId="{48C37AAD-58C4-4E3E-BB32-40F3443B7BC3}" srcOrd="1" destOrd="0" presId="urn:microsoft.com/office/officeart/2018/2/layout/IconLabelList"/>
    <dgm:cxn modelId="{C0414074-4CD2-47AB-BD43-32AE1099FC05}" type="presParOf" srcId="{09D961E6-D7C5-4455-A6D9-3CE515D8592D}" destId="{366DB9D4-0D9F-48BC-8650-2FA3A80C9E47}" srcOrd="2" destOrd="0" presId="urn:microsoft.com/office/officeart/2018/2/layout/IconLabelList"/>
    <dgm:cxn modelId="{549BDE63-3499-455A-966E-EE9527E2DA10}" type="presParOf" srcId="{DDBCA95E-9E88-40E5-B2E3-CEFB2C377F88}" destId="{726033D1-E6A6-4B71-98CD-D66136E8A845}" srcOrd="1" destOrd="0" presId="urn:microsoft.com/office/officeart/2018/2/layout/IconLabelList"/>
    <dgm:cxn modelId="{3398DE1D-3057-40DF-A371-CBCD8587F936}" type="presParOf" srcId="{DDBCA95E-9E88-40E5-B2E3-CEFB2C377F88}" destId="{EAFE646B-025F-4A3D-A5B0-3AD5B874C1E5}" srcOrd="2" destOrd="0" presId="urn:microsoft.com/office/officeart/2018/2/layout/IconLabelList"/>
    <dgm:cxn modelId="{992BFE6D-EB82-4CCE-BB4F-5A94F90AADD4}" type="presParOf" srcId="{EAFE646B-025F-4A3D-A5B0-3AD5B874C1E5}" destId="{77CEED33-6860-463A-B4DF-47B294AA8B46}" srcOrd="0" destOrd="0" presId="urn:microsoft.com/office/officeart/2018/2/layout/IconLabelList"/>
    <dgm:cxn modelId="{2A41D846-BAB2-44D2-A478-7A34E586AC08}" type="presParOf" srcId="{EAFE646B-025F-4A3D-A5B0-3AD5B874C1E5}" destId="{E66948E7-9539-4C0A-8CD0-C827834DCAAC}" srcOrd="1" destOrd="0" presId="urn:microsoft.com/office/officeart/2018/2/layout/IconLabelList"/>
    <dgm:cxn modelId="{6D282264-C11E-4EC6-9135-6E6CE9054F04}" type="presParOf" srcId="{EAFE646B-025F-4A3D-A5B0-3AD5B874C1E5}" destId="{0F76C5F0-8C03-4BA8-AAE9-4BADD5A25D26}" srcOrd="2" destOrd="0" presId="urn:microsoft.com/office/officeart/2018/2/layout/IconLabelList"/>
    <dgm:cxn modelId="{1642D433-BD21-4F5C-85D1-D7AB717EA63D}" type="presParOf" srcId="{DDBCA95E-9E88-40E5-B2E3-CEFB2C377F88}" destId="{E3CC5165-9E9F-4B61-B58E-F59ADC009AD8}" srcOrd="3" destOrd="0" presId="urn:microsoft.com/office/officeart/2018/2/layout/IconLabelList"/>
    <dgm:cxn modelId="{7D5DE149-6C14-431B-A4C2-05CAE60641A7}" type="presParOf" srcId="{DDBCA95E-9E88-40E5-B2E3-CEFB2C377F88}" destId="{90A8E04C-2CEF-4037-9DD0-D66F86AF29FF}" srcOrd="4" destOrd="0" presId="urn:microsoft.com/office/officeart/2018/2/layout/IconLabelList"/>
    <dgm:cxn modelId="{7E89E273-21AB-4D6B-BDAA-DC3E3154FE5B}" type="presParOf" srcId="{90A8E04C-2CEF-4037-9DD0-D66F86AF29FF}" destId="{0F17A7C7-9376-4C9F-8706-14FB742A915B}" srcOrd="0" destOrd="0" presId="urn:microsoft.com/office/officeart/2018/2/layout/IconLabelList"/>
    <dgm:cxn modelId="{E8185D37-5D10-47B3-BBCD-2D93EE04E434}" type="presParOf" srcId="{90A8E04C-2CEF-4037-9DD0-D66F86AF29FF}" destId="{8826A0F2-EA06-4BEF-AD6B-6EC7D7772C83}" srcOrd="1" destOrd="0" presId="urn:microsoft.com/office/officeart/2018/2/layout/IconLabelList"/>
    <dgm:cxn modelId="{D4BE87CF-92B0-4548-ADBB-6D500D0DA8C7}" type="presParOf" srcId="{90A8E04C-2CEF-4037-9DD0-D66F86AF29FF}" destId="{333E1BBA-6601-448B-9FDF-1079BAF095B6}" srcOrd="2" destOrd="0" presId="urn:microsoft.com/office/officeart/2018/2/layout/IconLabelList"/>
    <dgm:cxn modelId="{10FEC4F6-3FE7-4E98-9629-12E67A5FB45C}" type="presParOf" srcId="{DDBCA95E-9E88-40E5-B2E3-CEFB2C377F88}" destId="{6BE62C02-F541-460C-AF4B-6787135A292C}" srcOrd="5" destOrd="0" presId="urn:microsoft.com/office/officeart/2018/2/layout/IconLabelList"/>
    <dgm:cxn modelId="{70146493-14BF-4EBD-8C66-AB5AEF37D146}" type="presParOf" srcId="{DDBCA95E-9E88-40E5-B2E3-CEFB2C377F88}" destId="{3DD2F53B-D323-4247-85F0-60962167F2A6}" srcOrd="6" destOrd="0" presId="urn:microsoft.com/office/officeart/2018/2/layout/IconLabelList"/>
    <dgm:cxn modelId="{DD724CF6-8206-4B28-BFCC-F25F0F837380}" type="presParOf" srcId="{3DD2F53B-D323-4247-85F0-60962167F2A6}" destId="{292D70DE-D47C-4294-9462-595751035E0E}" srcOrd="0" destOrd="0" presId="urn:microsoft.com/office/officeart/2018/2/layout/IconLabelList"/>
    <dgm:cxn modelId="{05E2BD65-2AC8-45D2-A737-916F8B9294C0}" type="presParOf" srcId="{3DD2F53B-D323-4247-85F0-60962167F2A6}" destId="{94E42898-0E19-4BB3-8418-D79C77F37B8D}" srcOrd="1" destOrd="0" presId="urn:microsoft.com/office/officeart/2018/2/layout/IconLabelList"/>
    <dgm:cxn modelId="{AB6A0B7E-8B2C-4375-A8ED-4D409BC8ED85}" type="presParOf" srcId="{3DD2F53B-D323-4247-85F0-60962167F2A6}" destId="{1F8E7317-2B25-4BCC-873F-02F90968D662}" srcOrd="2" destOrd="0" presId="urn:microsoft.com/office/officeart/2018/2/layout/IconLabelList"/>
    <dgm:cxn modelId="{AD492593-F251-4CD2-AB3F-0FC5FBAD9D5C}" type="presParOf" srcId="{DDBCA95E-9E88-40E5-B2E3-CEFB2C377F88}" destId="{34D5425C-90D9-44AE-B013-860461D1FEB8}" srcOrd="7" destOrd="0" presId="urn:microsoft.com/office/officeart/2018/2/layout/IconLabelList"/>
    <dgm:cxn modelId="{0468663F-69EF-45EF-853E-DDBB37BF1E61}" type="presParOf" srcId="{DDBCA95E-9E88-40E5-B2E3-CEFB2C377F88}" destId="{ACABA8A6-19A5-4DE1-89FE-F86579CB21A6}" srcOrd="8" destOrd="0" presId="urn:microsoft.com/office/officeart/2018/2/layout/IconLabelList"/>
    <dgm:cxn modelId="{515F5305-C58F-4607-BFD7-FCE11B276F6A}" type="presParOf" srcId="{ACABA8A6-19A5-4DE1-89FE-F86579CB21A6}" destId="{BBE922EF-1C2E-4E06-816F-A19419A670EF}" srcOrd="0" destOrd="0" presId="urn:microsoft.com/office/officeart/2018/2/layout/IconLabelList"/>
    <dgm:cxn modelId="{5775A606-026A-47FF-9169-BF63C674D603}" type="presParOf" srcId="{ACABA8A6-19A5-4DE1-89FE-F86579CB21A6}" destId="{68D9C09D-5EB2-415F-BB24-1B41B5CEAB71}" srcOrd="1" destOrd="0" presId="urn:microsoft.com/office/officeart/2018/2/layout/IconLabelList"/>
    <dgm:cxn modelId="{CC2A293C-537F-4645-A5D3-35DBBB802F26}" type="presParOf" srcId="{ACABA8A6-19A5-4DE1-89FE-F86579CB21A6}" destId="{3B41A0CC-BB15-4D60-B92A-2EAAD8C7B8C7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43A732-CE5A-4A5A-BC34-A82F547B1EB0}">
      <dsp:nvSpPr>
        <dsp:cNvPr id="0" name=""/>
        <dsp:cNvSpPr/>
      </dsp:nvSpPr>
      <dsp:spPr>
        <a:xfrm>
          <a:off x="818745" y="1147377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6DB9D4-0D9F-48BC-8650-2FA3A80C9E47}">
      <dsp:nvSpPr>
        <dsp:cNvPr id="0" name=""/>
        <dsp:cNvSpPr/>
      </dsp:nvSpPr>
      <dsp:spPr>
        <a:xfrm>
          <a:off x="323745" y="2227545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Widgets</a:t>
          </a:r>
        </a:p>
      </dsp:txBody>
      <dsp:txXfrm>
        <a:off x="323745" y="2227545"/>
        <a:ext cx="1800000" cy="720000"/>
      </dsp:txXfrm>
    </dsp:sp>
    <dsp:sp modelId="{77CEED33-6860-463A-B4DF-47B294AA8B46}">
      <dsp:nvSpPr>
        <dsp:cNvPr id="0" name=""/>
        <dsp:cNvSpPr/>
      </dsp:nvSpPr>
      <dsp:spPr>
        <a:xfrm>
          <a:off x="2933745" y="1147377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76C5F0-8C03-4BA8-AAE9-4BADD5A25D26}">
      <dsp:nvSpPr>
        <dsp:cNvPr id="0" name=""/>
        <dsp:cNvSpPr/>
      </dsp:nvSpPr>
      <dsp:spPr>
        <a:xfrm>
          <a:off x="2438745" y="2227545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Blueprint Interface</a:t>
          </a:r>
        </a:p>
      </dsp:txBody>
      <dsp:txXfrm>
        <a:off x="2438745" y="2227545"/>
        <a:ext cx="1800000" cy="720000"/>
      </dsp:txXfrm>
    </dsp:sp>
    <dsp:sp modelId="{0F17A7C7-9376-4C9F-8706-14FB742A915B}">
      <dsp:nvSpPr>
        <dsp:cNvPr id="0" name=""/>
        <dsp:cNvSpPr/>
      </dsp:nvSpPr>
      <dsp:spPr>
        <a:xfrm>
          <a:off x="5048745" y="1147377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3E1BBA-6601-448B-9FDF-1079BAF095B6}">
      <dsp:nvSpPr>
        <dsp:cNvPr id="0" name=""/>
        <dsp:cNvSpPr/>
      </dsp:nvSpPr>
      <dsp:spPr>
        <a:xfrm>
          <a:off x="4553745" y="2227545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Behavior Trees</a:t>
          </a:r>
        </a:p>
      </dsp:txBody>
      <dsp:txXfrm>
        <a:off x="4553745" y="2227545"/>
        <a:ext cx="1800000" cy="720000"/>
      </dsp:txXfrm>
    </dsp:sp>
    <dsp:sp modelId="{292D70DE-D47C-4294-9462-595751035E0E}">
      <dsp:nvSpPr>
        <dsp:cNvPr id="0" name=""/>
        <dsp:cNvSpPr/>
      </dsp:nvSpPr>
      <dsp:spPr>
        <a:xfrm>
          <a:off x="7163745" y="1147377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8E7317-2B25-4BCC-873F-02F90968D662}">
      <dsp:nvSpPr>
        <dsp:cNvPr id="0" name=""/>
        <dsp:cNvSpPr/>
      </dsp:nvSpPr>
      <dsp:spPr>
        <a:xfrm>
          <a:off x="6668745" y="2227545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Logic</a:t>
          </a:r>
        </a:p>
      </dsp:txBody>
      <dsp:txXfrm>
        <a:off x="6668745" y="2227545"/>
        <a:ext cx="1800000" cy="720000"/>
      </dsp:txXfrm>
    </dsp:sp>
    <dsp:sp modelId="{BBE922EF-1C2E-4E06-816F-A19419A670EF}">
      <dsp:nvSpPr>
        <dsp:cNvPr id="0" name=""/>
        <dsp:cNvSpPr/>
      </dsp:nvSpPr>
      <dsp:spPr>
        <a:xfrm>
          <a:off x="9278745" y="1147377"/>
          <a:ext cx="810000" cy="81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41A0CC-BB15-4D60-B92A-2EAAD8C7B8C7}">
      <dsp:nvSpPr>
        <dsp:cNvPr id="0" name=""/>
        <dsp:cNvSpPr/>
      </dsp:nvSpPr>
      <dsp:spPr>
        <a:xfrm>
          <a:off x="8783745" y="2227545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Set up</a:t>
          </a:r>
        </a:p>
      </dsp:txBody>
      <dsp:txXfrm>
        <a:off x="8783745" y="2227545"/>
        <a:ext cx="18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3EED3-2C20-479C-B6FA-EDC54B7F16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19B366-A7FF-43A6-B6D5-C567FED195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232A44-0F3F-47DA-8CB8-B2FAC3454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C3D8-A196-403F-8518-623254719FF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BD27C-7038-4EF6-834A-B2DCB96BA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EEFD19-EDC9-4675-A78E-541BB5263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B7960-1897-4787-A25C-DEEEF1F49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DAD64-488A-4A9F-954D-797B6A5EE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6F3E2-5973-4D93-B8F8-3484FC3CA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12353-513A-4A46-BC82-B09547B36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C3D8-A196-403F-8518-623254719FF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458CCD-5C2B-47DA-BDD1-B39E83A8F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35198-1E41-4C99-9AF7-E4F2B62E4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B7960-1897-4787-A25C-DEEEF1F49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820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EAAAF6-8112-47FB-97A9-2C833145FD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A10288-EFB1-4747-9EC1-C1CD23EDBA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A1EE25-6859-480A-8370-330C2349F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C3D8-A196-403F-8518-623254719FF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3BE2FC-2E3F-47FA-9534-15EAEDB42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776FD-3495-4761-8F44-B80C72225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B7960-1897-4787-A25C-DEEEF1F49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231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ACF9D-D4AD-45BA-BEE6-302542374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9CE68-A253-4F4B-A8D5-65C667449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D201D-A2C7-4829-81E9-8D3E2560F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C3D8-A196-403F-8518-623254719FF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971088-FFF1-49E0-8686-A4F16573D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DBCB1E-9AF9-4A02-AB51-8A84F8D6C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B7960-1897-4787-A25C-DEEEF1F49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748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E189F-358D-411B-9840-090E03F0E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DB2732-6DD6-4D2B-97D8-03316119B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2757B-290C-46F2-9C6F-5BD98A95D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C3D8-A196-403F-8518-623254719FF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1F837-B225-4BC2-9BE2-B74DB2FC6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02ED9-2463-47F8-9849-58FBEFB2E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B7960-1897-4787-A25C-DEEEF1F49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16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786BC-7C32-420E-9076-F8813AF18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B70B7-2375-44EB-8451-9F41166385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8BDE44-6BFA-44C7-9ED7-39270FCADC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D7406E-4782-41B1-A3EF-69E2D262C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C3D8-A196-403F-8518-623254719FF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4FEA13-4DD2-421C-83E7-5D642536C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6393E9-9C8F-4ACC-B43F-E7260D68C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B7960-1897-4787-A25C-DEEEF1F49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1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2431F-8014-4DDB-B52B-9BA8762FA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69C77F-C1E7-4EB5-A95F-43DD4A3F5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E22587-FCF1-4FF8-B99F-458E1482B9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4393A2-A0D8-44DF-85B2-6B0D6BD00C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E11E54-1FC2-4CDC-9094-2942028920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2748FF-240F-4890-B8BA-86B5284E5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C3D8-A196-403F-8518-623254719FF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786695-2BAF-4980-BDED-534E5F1F8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17AE00-ED8E-4ED2-A97A-E8D8E002D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B7960-1897-4787-A25C-DEEEF1F49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127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B2B89-519A-46A2-ADA8-6D7A91133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67F190-A320-4442-8C61-2EEBB84CA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C3D8-A196-403F-8518-623254719FF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251A93-0857-48F6-A4C9-F960FEDEC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8B9A24-5BBE-4818-9E27-D9749D01B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B7960-1897-4787-A25C-DEEEF1F49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59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CC9F7C-8D7D-4743-8C94-76D0686F5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C3D8-A196-403F-8518-623254719FF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EBFC9D-4119-499F-8D08-9DCED391B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FE2591-9CCC-42B1-B236-799DD31BB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B7960-1897-4787-A25C-DEEEF1F49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827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8D7F9-EA6E-44E0-80C2-92AC7D34B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ACCAF-6075-4FB7-A8B1-B7AA75C30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81A00D-2E46-4D18-8FDA-1248966F59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16C48A-694F-4E64-912C-A13BFDB11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C3D8-A196-403F-8518-623254719FF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A4BA3-C074-492E-84D1-A1830FB4F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046C5-6EA4-4845-9F97-AEAAFD2F8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B7960-1897-4787-A25C-DEEEF1F49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57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1D8DF-444E-45CD-834C-963BC4002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3FC5F2-86F2-4FB3-99BA-7D781C98EA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150FC5-CEB1-42EE-9FEB-513EB26B4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F985DB-F2FC-47D4-A367-C0823DE1A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C3D8-A196-403F-8518-623254719FF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60D82E-31C5-4B5F-B803-B119E7683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9D366B-594A-4716-8D95-EF0932962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B7960-1897-4787-A25C-DEEEF1F49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03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464648-3C71-4F11-A96D-77879FF94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259D3E-B5BA-446A-B155-CD7CD68CE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ECC2D-9D1E-490B-A3A2-579225505C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CC3D8-A196-403F-8518-623254719FF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C1EBD-E0C5-4BEA-99A1-90CA87A271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73ABE-C3C5-43B9-BAA7-C1331F4091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B7960-1897-4787-A25C-DEEEF1F49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11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hyperlink" Target="https://www.youtube.com/playlist?list=PL4G2bSPE_8unnYOwQ4Hds62TI_0WG4sW-" TargetMode="External"/><Relationship Id="rId7" Type="http://schemas.openxmlformats.org/officeDocument/2006/relationships/hyperlink" Target="https://www.youtube.com/watch?v=97Y8QjJDCtE&amp;list=PL4G2bSPE_8uliMQHui4DhdlZ1dzPk9I5Q&amp;index=11" TargetMode="External"/><Relationship Id="rId2" Type="http://schemas.openxmlformats.org/officeDocument/2006/relationships/hyperlink" Target="https://www.youtube.com/channel/UCsS5i15vvUbwfr_1JdRKCA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ukx4Umhlqic&amp;list=PL4G2bSPE_8uliMQHui4DhdlZ1dzPk9I5Q&amp;index=10" TargetMode="External"/><Relationship Id="rId5" Type="http://schemas.openxmlformats.org/officeDocument/2006/relationships/hyperlink" Target="https://www.youtube.com/watch?v=2kHbhYn4I6E&amp;list=PL4G2bSPE_8uliMQHui4DhdlZ1dzPk9I5Q&amp;index=9" TargetMode="External"/><Relationship Id="rId4" Type="http://schemas.openxmlformats.org/officeDocument/2006/relationships/hyperlink" Target="https://www.youtube.com/watch?v=vho7w6rUU7A&amp;list=PL4G2bSPE_8uliMQHui4DhdlZ1dzPk9I5Q&amp;index=8" TargetMode="External"/><Relationship Id="rId9" Type="http://schemas.openxmlformats.org/officeDocument/2006/relationships/image" Target="../media/image23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emf"/><Relationship Id="rId5" Type="http://schemas.openxmlformats.org/officeDocument/2006/relationships/package" Target="../embeddings/Microsoft_Excel_Worksheet.xlsx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61C7D6-6259-4490-991C-9C628B2D64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080808"/>
                </a:solidFill>
              </a:rPr>
              <a:t>Alexander Thompson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AFAA6F-0D8E-4B46-8B4F-061740ABC2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rgbClr val="080808"/>
                </a:solidFill>
              </a:rPr>
              <a:t>NPC Interaction With </a:t>
            </a:r>
            <a:br>
              <a:rPr lang="en-US" sz="3600" dirty="0">
                <a:solidFill>
                  <a:srgbClr val="080808"/>
                </a:solidFill>
              </a:rPr>
            </a:br>
            <a:r>
              <a:rPr lang="en-US" sz="3600" dirty="0">
                <a:solidFill>
                  <a:srgbClr val="080808"/>
                </a:solidFill>
              </a:rPr>
              <a:t>Dialogue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438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EC742-F710-45DE-9241-D637600B2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D7AA1-59B5-4F3E-B66F-9974E7D01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r>
              <a:rPr lang="en-US" sz="1700"/>
              <a:t>I Follow along with </a:t>
            </a:r>
            <a:r>
              <a:rPr lang="en-US" sz="1700">
                <a:hlinkClick r:id="rId2"/>
              </a:rPr>
              <a:t>Ryan Laley’s </a:t>
            </a:r>
            <a:r>
              <a:rPr lang="en-US" sz="1700"/>
              <a:t>YouTube playlists on Dialogue</a:t>
            </a:r>
          </a:p>
          <a:p>
            <a:r>
              <a:rPr lang="en-US" sz="1700">
                <a:hlinkClick r:id="rId3"/>
              </a:rPr>
              <a:t>https://www.youtube.com/playlist?list=PL4G2bSPE_8unnYOwQ4Hds62TI_0WG4sW-</a:t>
            </a:r>
            <a:endParaRPr lang="en-US" sz="1700"/>
          </a:p>
          <a:p>
            <a:r>
              <a:rPr lang="en-US" sz="1700">
                <a:hlinkClick r:id="rId4"/>
              </a:rPr>
              <a:t>https://www.youtube.com/watch?v=vho7w6rUU7A&amp;list=PL4G2bSPE_8uliMQHui4DhdlZ1dzPk9I5Q&amp;index=8</a:t>
            </a:r>
            <a:endParaRPr lang="en-US" sz="1700"/>
          </a:p>
          <a:p>
            <a:r>
              <a:rPr lang="en-US" sz="1700">
                <a:hlinkClick r:id="rId5"/>
              </a:rPr>
              <a:t>https://www.youtube.com/watch?v=2kHbhYn4I6E&amp;list=PL4G2bSPE_8uliMQHui4DhdlZ1dzPk9I5Q&amp;index=9</a:t>
            </a:r>
            <a:endParaRPr lang="en-US" sz="1700"/>
          </a:p>
          <a:p>
            <a:r>
              <a:rPr lang="en-US" sz="1700">
                <a:hlinkClick r:id="rId6"/>
              </a:rPr>
              <a:t>https://www.youtube.com/watch?v=ukx4Umhlqic&amp;list=PL4G2bSPE_8uliMQHui4DhdlZ1dzPk9I5Q&amp;index=10</a:t>
            </a:r>
            <a:endParaRPr lang="en-US" sz="1700"/>
          </a:p>
          <a:p>
            <a:r>
              <a:rPr lang="en-US" sz="1700">
                <a:hlinkClick r:id="rId7"/>
              </a:rPr>
              <a:t>https://www.youtube.com/watch?v=97Y8QjJDCtE&amp;list=PL4G2bSPE_8uliMQHui4DhdlZ1dzPk9I5Q&amp;index=11</a:t>
            </a:r>
            <a:endParaRPr lang="en-US" sz="17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Poi">
            <a:extLst>
              <a:ext uri="{FF2B5EF4-FFF2-40B4-BE49-F238E27FC236}">
                <a16:creationId xmlns:a16="http://schemas.microsoft.com/office/drawing/2014/main" id="{E28011B8-0992-43B5-81D8-D0951E07F01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431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6B2AB6-FE6D-4F41-89E4-C3C931EFA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dirty="0"/>
              <a:t>New Unreal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2AC92-6C19-4FF0-8506-DB9840B62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r>
              <a:rPr lang="en-US" sz="2000" dirty="0"/>
              <a:t>Blueprint Interface</a:t>
            </a:r>
          </a:p>
          <a:p>
            <a:r>
              <a:rPr lang="en-US" sz="2000" dirty="0"/>
              <a:t>Data Structures</a:t>
            </a:r>
          </a:p>
          <a:p>
            <a:r>
              <a:rPr lang="en-US" sz="2000" dirty="0"/>
              <a:t>Data Tables</a:t>
            </a:r>
          </a:p>
          <a:p>
            <a:endParaRPr lang="en-US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20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D50E-E67D-423D-9496-BB5C9B3C2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US" dirty="0"/>
              <a:t>Blueprint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15746-E45D-440E-9B57-041BA668E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en-US" sz="2000" dirty="0"/>
              <a:t>Allows for a common functions between objects. </a:t>
            </a:r>
          </a:p>
          <a:p>
            <a:r>
              <a:rPr lang="en-US" sz="2000" dirty="0"/>
              <a:t>No implementation inside of the interface itself</a:t>
            </a:r>
          </a:p>
          <a:p>
            <a:r>
              <a:rPr lang="en-US" sz="2000" dirty="0"/>
              <a:t>Object are expected to have their own unique implementation </a:t>
            </a:r>
          </a:p>
          <a:p>
            <a:r>
              <a:rPr lang="en-US" sz="2000" dirty="0"/>
              <a:t>Name your function in the instance for easy location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 </a:t>
            </a:r>
          </a:p>
        </p:txBody>
      </p:sp>
      <p:pic>
        <p:nvPicPr>
          <p:cNvPr id="5" name="Picture 4" descr="A screenshot of a video game&#10;&#10;Description automatically generated">
            <a:extLst>
              <a:ext uri="{FF2B5EF4-FFF2-40B4-BE49-F238E27FC236}">
                <a16:creationId xmlns:a16="http://schemas.microsoft.com/office/drawing/2014/main" id="{ACDDB71D-6041-452A-B12F-2D03F4498A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34" r="1" b="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D9F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1437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92468898-5A6E-4D55-85EC-308E785EE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C5357B-27A3-41F2-AE1F-DFD89D8A9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411480"/>
            <a:ext cx="11201400" cy="1106424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3600"/>
              <a:t>Use</a:t>
            </a:r>
            <a:endParaRPr lang="en-US" sz="36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E23A947-2D45-4208-AE2B-64948C87A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9845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E5BBB0F9-6A59-4D02-A9C7-A2D651668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3801" y="1721922"/>
            <a:ext cx="4218432" cy="4520560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Content Placeholder 32">
            <a:extLst>
              <a:ext uri="{FF2B5EF4-FFF2-40B4-BE49-F238E27FC236}">
                <a16:creationId xmlns:a16="http://schemas.microsoft.com/office/drawing/2014/main" id="{8BCC696B-0EDB-45C5-A5AA-529477BC9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8752" y="2020824"/>
            <a:ext cx="3455097" cy="3959352"/>
          </a:xfrm>
        </p:spPr>
        <p:txBody>
          <a:bodyPr anchor="ctr">
            <a:normAutofit/>
          </a:bodyPr>
          <a:lstStyle/>
          <a:p>
            <a:r>
              <a:rPr lang="en-US" sz="1800"/>
              <a:t>Click on Class Setting after an interface has been created to add it to the class</a:t>
            </a:r>
          </a:p>
          <a:p>
            <a:r>
              <a:rPr lang="en-US" sz="1800"/>
              <a:t>In the Interfaces section of the details panel, click add and select your interface</a:t>
            </a:r>
          </a:p>
          <a:p>
            <a:r>
              <a:rPr lang="en-US" sz="1800"/>
              <a:t>In the object’s event graph set up the event to be called</a:t>
            </a:r>
          </a:p>
          <a:p>
            <a:r>
              <a:rPr lang="en-US" sz="1800"/>
              <a:t>All that’s left is to call the object. You will need to specify which object reference to call as many different objects may have this same function.</a:t>
            </a:r>
            <a:endParaRPr lang="en-US" sz="1800" dirty="0"/>
          </a:p>
        </p:txBody>
      </p:sp>
      <p:pic>
        <p:nvPicPr>
          <p:cNvPr id="5" name="Content Placeholder 4" descr="A screenshot of a video game&#10;&#10;Description automatically generated">
            <a:extLst>
              <a:ext uri="{FF2B5EF4-FFF2-40B4-BE49-F238E27FC236}">
                <a16:creationId xmlns:a16="http://schemas.microsoft.com/office/drawing/2014/main" id="{266DF341-C30B-4EC9-87F9-66DC742C28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404" y="2153967"/>
            <a:ext cx="3783013" cy="2752725"/>
          </a:xfrm>
          <a:prstGeom prst="rect">
            <a:avLst/>
          </a:prstGeom>
        </p:spPr>
      </p:pic>
      <p:pic>
        <p:nvPicPr>
          <p:cNvPr id="7" name="Picture 6" descr="A picture containing sitting, white, cellphone&#10;&#10;Description automatically generated">
            <a:extLst>
              <a:ext uri="{FF2B5EF4-FFF2-40B4-BE49-F238E27FC236}">
                <a16:creationId xmlns:a16="http://schemas.microsoft.com/office/drawing/2014/main" id="{C0A7EA18-E5B5-499A-840B-080CD9E7BF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123" y="5542756"/>
            <a:ext cx="5665339" cy="1136396"/>
          </a:xfrm>
          <a:prstGeom prst="rect">
            <a:avLst/>
          </a:prstGeom>
        </p:spPr>
      </p:pic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5873BFC1-D7F4-479A-A965-46F7D27872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1866106"/>
            <a:ext cx="2754313" cy="35941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48FD77F-5776-42B6-A7B8-30E75679788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82" r="34332"/>
          <a:stretch/>
        </p:blipFill>
        <p:spPr>
          <a:xfrm>
            <a:off x="247643" y="1230042"/>
            <a:ext cx="5531351" cy="594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582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7F9D7-893E-4ABC-BE24-72CD4AEB2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US" dirty="0"/>
              <a:t>Data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DDB8F-6CD1-4088-BB3C-FE3587B7E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en-US" sz="2000" dirty="0"/>
              <a:t>Data Structures allow for the creation of structs inside of unreal</a:t>
            </a:r>
          </a:p>
          <a:p>
            <a:r>
              <a:rPr lang="en-US" sz="2000" dirty="0"/>
              <a:t>They can be used to set imported data into data tables</a:t>
            </a:r>
          </a:p>
          <a:p>
            <a:r>
              <a:rPr lang="en-US" sz="2000" dirty="0"/>
              <a:t>Able to be made outside of unreal and imported in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FCD8BF97-D922-4D0C-9B71-3AC12437B5C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8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E594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040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DB783-6631-4654-BBDE-8084CC3D3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Setting Up structure</a:t>
            </a:r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4EFCCFCC-AB7C-47C8-85C1-228D5BF917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221" y="2176640"/>
            <a:ext cx="8821381" cy="3181794"/>
          </a:xfrm>
        </p:spPr>
      </p:pic>
    </p:spTree>
    <p:extLst>
      <p:ext uri="{BB962C8B-B14F-4D97-AF65-F5344CB8AC3E}">
        <p14:creationId xmlns:p14="http://schemas.microsoft.com/office/powerpoint/2010/main" val="787065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287F69AB-2350-44E3-9076-00265B93F3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0" y="1"/>
            <a:ext cx="972709" cy="1935307"/>
            <a:chOff x="10918968" y="713127"/>
            <a:chExt cx="1273032" cy="2532832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D70652AA-1C81-481C-856B-903714375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A2FF99B6-37BA-4650-B01D-799F02E31E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2167FBA-99AB-466B-842F-8978F5E66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Use</a:t>
            </a:r>
          </a:p>
        </p:txBody>
      </p:sp>
      <p:pic>
        <p:nvPicPr>
          <p:cNvPr id="19" name="Picture 18" descr="A screenshot of a cell phone&#10;&#10;Description automatically generated">
            <a:extLst>
              <a:ext uri="{FF2B5EF4-FFF2-40B4-BE49-F238E27FC236}">
                <a16:creationId xmlns:a16="http://schemas.microsoft.com/office/drawing/2014/main" id="{255723A4-60CF-4BFA-B76E-4259455476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348" y="1820220"/>
            <a:ext cx="3362024" cy="2502502"/>
          </a:xfrm>
          <a:prstGeom prst="rect">
            <a:avLst/>
          </a:prstGeom>
        </p:spPr>
      </p:pic>
      <p:pic>
        <p:nvPicPr>
          <p:cNvPr id="17" name="Picture 16" descr="A screenshot of a cell phone&#10;&#10;Description automatically generated">
            <a:extLst>
              <a:ext uri="{FF2B5EF4-FFF2-40B4-BE49-F238E27FC236}">
                <a16:creationId xmlns:a16="http://schemas.microsoft.com/office/drawing/2014/main" id="{F74D350B-FC41-4A2F-99D1-A9C33DFE59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874" y="1776915"/>
            <a:ext cx="2510280" cy="581853"/>
          </a:xfrm>
          <a:prstGeom prst="rect">
            <a:avLst/>
          </a:prstGeom>
        </p:spPr>
      </p:pic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881CA7E5-25FD-4F01-AE2E-2D6B5DCA9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4052" y="1782981"/>
            <a:ext cx="4004479" cy="2752678"/>
          </a:xfrm>
        </p:spPr>
        <p:txBody>
          <a:bodyPr>
            <a:normAutofit/>
          </a:bodyPr>
          <a:lstStyle/>
          <a:p>
            <a:r>
              <a:rPr lang="en-US" sz="2000" dirty="0"/>
              <a:t>The following table was made in spreadsheet</a:t>
            </a:r>
          </a:p>
          <a:p>
            <a:r>
              <a:rPr lang="en-US" sz="2000" dirty="0"/>
              <a:t>To import the top row must match exactly with the Structure</a:t>
            </a:r>
          </a:p>
          <a:p>
            <a:r>
              <a:rPr lang="en-US" sz="2000" dirty="0"/>
              <a:t>The file I used had to be saved as a CSV(comma separated values) file from spreadsheets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EA7D759-6BEF-4CBD-A325-BCFA77832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77940" y="4601497"/>
            <a:ext cx="1014060" cy="2017580"/>
            <a:chOff x="11177940" y="4601497"/>
            <a:chExt cx="1014060" cy="2017580"/>
          </a:xfrm>
        </p:grpSpPr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317405EC-53E3-473A-8B42-B9475D057B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1067618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C03F2370-11B5-4E16-8AE5-B4854408B4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27850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35" name="Content Placeholder 12">
            <a:extLst>
              <a:ext uri="{FF2B5EF4-FFF2-40B4-BE49-F238E27FC236}">
                <a16:creationId xmlns:a16="http://schemas.microsoft.com/office/drawing/2014/main" id="{B119127A-EA7E-45B5-85D9-B526C89B44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3119340"/>
              </p:ext>
            </p:extLst>
          </p:nvPr>
        </p:nvGraphicFramePr>
        <p:xfrm>
          <a:off x="142014" y="4526567"/>
          <a:ext cx="10392456" cy="216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Worksheet" r:id="rId5" imgW="9553500" imgH="1914621" progId="Excel.Sheet.12">
                  <p:embed/>
                </p:oleObj>
              </mc:Choice>
              <mc:Fallback>
                <p:oleObj name="Worksheet" r:id="rId5" imgW="9553500" imgH="1914621" progId="Excel.Sheet.12">
                  <p:embed/>
                  <p:pic>
                    <p:nvPicPr>
                      <p:cNvPr id="13" name="Content Placeholder 12">
                        <a:extLst>
                          <a:ext uri="{FF2B5EF4-FFF2-40B4-BE49-F238E27FC236}">
                            <a16:creationId xmlns:a16="http://schemas.microsoft.com/office/drawing/2014/main" id="{B3C01147-5BF1-4865-AB93-6F8440B6CA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2014" y="4526567"/>
                        <a:ext cx="10392456" cy="2167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1163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EBD64-78A3-417C-A106-C5ACC1231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Result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18B9CCB-A12D-4B08-886A-85D8CA1941B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14" b="-2"/>
          <a:stretch/>
        </p:blipFill>
        <p:spPr>
          <a:xfrm>
            <a:off x="838200" y="1904281"/>
            <a:ext cx="6233160" cy="4272681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EF04F5F-978D-465C-93EE-E8C367923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2944" y="1825625"/>
            <a:ext cx="3800856" cy="4351338"/>
          </a:xfrm>
        </p:spPr>
        <p:txBody>
          <a:bodyPr>
            <a:normAutofit/>
          </a:bodyPr>
          <a:lstStyle/>
          <a:p>
            <a:r>
              <a:rPr lang="en-US" sz="2000" dirty="0"/>
              <a:t>Then check your new data table to make sure it was imported successfully</a:t>
            </a:r>
          </a:p>
        </p:txBody>
      </p:sp>
    </p:spTree>
    <p:extLst>
      <p:ext uri="{BB962C8B-B14F-4D97-AF65-F5344CB8AC3E}">
        <p14:creationId xmlns:p14="http://schemas.microsoft.com/office/powerpoint/2010/main" val="1248186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22F9423-F4B1-45D4-8445-E9991ECCB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AA3CE6-CE55-4408-96A6-E325F5818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897" y="518649"/>
            <a:ext cx="9882278" cy="1067634"/>
          </a:xfrm>
        </p:spPr>
        <p:txBody>
          <a:bodyPr anchor="ctr">
            <a:normAutofit/>
          </a:bodyPr>
          <a:lstStyle/>
          <a:p>
            <a:r>
              <a:rPr lang="en-US" dirty="0"/>
              <a:t>Unreal Demonstration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70AE191-D2EA-45C9-A44D-830C188F7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2021" y="628863"/>
            <a:ext cx="1128382" cy="847206"/>
            <a:chOff x="8183879" y="1000124"/>
            <a:chExt cx="1562267" cy="1172973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23A0E4C1-B7A6-4637-AC51-4A5AE3841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F4E8C039-CC58-44F3-8A7B-E0A934C1D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38FCEC2-20B4-4C98-AC5C-358C105DDC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4336648"/>
              </p:ext>
            </p:extLst>
          </p:nvPr>
        </p:nvGraphicFramePr>
        <p:xfrm>
          <a:off x="629854" y="1860604"/>
          <a:ext cx="10907490" cy="4094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4256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344</Words>
  <Application>Microsoft Office PowerPoint</Application>
  <PresentationFormat>Widescreen</PresentationFormat>
  <Paragraphs>42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Worksheet</vt:lpstr>
      <vt:lpstr>NPC Interaction With  Dialogue</vt:lpstr>
      <vt:lpstr>New Unreal Components</vt:lpstr>
      <vt:lpstr>Blueprint Interface</vt:lpstr>
      <vt:lpstr>Use</vt:lpstr>
      <vt:lpstr>Data Structures</vt:lpstr>
      <vt:lpstr>Setting Up structure</vt:lpstr>
      <vt:lpstr>Use</vt:lpstr>
      <vt:lpstr>Result</vt:lpstr>
      <vt:lpstr>Unreal Demonstration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NPC Interaction With  Dialogue</dc:title>
  <dc:creator>Thompson, Alexander</dc:creator>
  <cp:lastModifiedBy>Thompson, Alexander</cp:lastModifiedBy>
  <cp:revision>2</cp:revision>
  <dcterms:created xsi:type="dcterms:W3CDTF">2020-04-02T19:02:59Z</dcterms:created>
  <dcterms:modified xsi:type="dcterms:W3CDTF">2020-04-02T19:50:44Z</dcterms:modified>
</cp:coreProperties>
</file>