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0904D2-752D-465C-9C36-42D7A51B689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1116288-D34A-41CE-A544-72AE6CB602F6}">
      <dgm:prSet/>
      <dgm:spPr/>
      <dgm:t>
        <a:bodyPr/>
        <a:lstStyle/>
        <a:p>
          <a:r>
            <a:rPr lang="en-US"/>
            <a:t>Actors that change the player’s point of view</a:t>
          </a:r>
        </a:p>
      </dgm:t>
    </dgm:pt>
    <dgm:pt modelId="{399CE491-615B-46E0-9666-A412127C213E}" type="parTrans" cxnId="{A5384852-887B-41FF-885D-3380042164BB}">
      <dgm:prSet/>
      <dgm:spPr/>
      <dgm:t>
        <a:bodyPr/>
        <a:lstStyle/>
        <a:p>
          <a:endParaRPr lang="en-US"/>
        </a:p>
      </dgm:t>
    </dgm:pt>
    <dgm:pt modelId="{EB288227-059C-4A9E-92D0-B1CD5C5E4359}" type="sibTrans" cxnId="{A5384852-887B-41FF-885D-3380042164BB}">
      <dgm:prSet/>
      <dgm:spPr/>
      <dgm:t>
        <a:bodyPr/>
        <a:lstStyle/>
        <a:p>
          <a:endParaRPr lang="en-US"/>
        </a:p>
      </dgm:t>
    </dgm:pt>
    <dgm:pt modelId="{B9EE78A1-FBD4-4CF4-862D-AFDF21F410E5}">
      <dgm:prSet/>
      <dgm:spPr/>
      <dgm:t>
        <a:bodyPr/>
        <a:lstStyle/>
        <a:p>
          <a:r>
            <a:rPr lang="en-US"/>
            <a:t>In-game cutscenes, intro sequences, maybe even Resident Evil-style static cameras?</a:t>
          </a:r>
        </a:p>
      </dgm:t>
    </dgm:pt>
    <dgm:pt modelId="{6CB2681A-EA0C-4EEE-8520-5D4003F4932E}" type="parTrans" cxnId="{B2AE6C8A-F364-4A41-A2C0-990973016744}">
      <dgm:prSet/>
      <dgm:spPr/>
      <dgm:t>
        <a:bodyPr/>
        <a:lstStyle/>
        <a:p>
          <a:endParaRPr lang="en-US"/>
        </a:p>
      </dgm:t>
    </dgm:pt>
    <dgm:pt modelId="{57941153-226C-4A16-814D-8E273FF29293}" type="sibTrans" cxnId="{B2AE6C8A-F364-4A41-A2C0-990973016744}">
      <dgm:prSet/>
      <dgm:spPr/>
      <dgm:t>
        <a:bodyPr/>
        <a:lstStyle/>
        <a:p>
          <a:endParaRPr lang="en-US"/>
        </a:p>
      </dgm:t>
    </dgm:pt>
    <dgm:pt modelId="{F69846B6-AC3C-45D1-92D8-59CE0B578295}" type="pres">
      <dgm:prSet presAssocID="{280904D2-752D-465C-9C36-42D7A51B6890}" presName="linear" presStyleCnt="0">
        <dgm:presLayoutVars>
          <dgm:animLvl val="lvl"/>
          <dgm:resizeHandles val="exact"/>
        </dgm:presLayoutVars>
      </dgm:prSet>
      <dgm:spPr/>
    </dgm:pt>
    <dgm:pt modelId="{A820C806-93EC-4399-9328-3760333A59D8}" type="pres">
      <dgm:prSet presAssocID="{C1116288-D34A-41CE-A544-72AE6CB602F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91867BF-00AC-498E-9C9E-AF07814C0B12}" type="pres">
      <dgm:prSet presAssocID="{EB288227-059C-4A9E-92D0-B1CD5C5E4359}" presName="spacer" presStyleCnt="0"/>
      <dgm:spPr/>
    </dgm:pt>
    <dgm:pt modelId="{D7D4CB48-B90E-4C2A-BBC6-A611E25AFECF}" type="pres">
      <dgm:prSet presAssocID="{B9EE78A1-FBD4-4CF4-862D-AFDF21F410E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5384852-887B-41FF-885D-3380042164BB}" srcId="{280904D2-752D-465C-9C36-42D7A51B6890}" destId="{C1116288-D34A-41CE-A544-72AE6CB602F6}" srcOrd="0" destOrd="0" parTransId="{399CE491-615B-46E0-9666-A412127C213E}" sibTransId="{EB288227-059C-4A9E-92D0-B1CD5C5E4359}"/>
    <dgm:cxn modelId="{273CBA7F-3460-4B0B-ACC4-6D5F1CF6F43E}" type="presOf" srcId="{B9EE78A1-FBD4-4CF4-862D-AFDF21F410E5}" destId="{D7D4CB48-B90E-4C2A-BBC6-A611E25AFECF}" srcOrd="0" destOrd="0" presId="urn:microsoft.com/office/officeart/2005/8/layout/vList2"/>
    <dgm:cxn modelId="{B2AE6C8A-F364-4A41-A2C0-990973016744}" srcId="{280904D2-752D-465C-9C36-42D7A51B6890}" destId="{B9EE78A1-FBD4-4CF4-862D-AFDF21F410E5}" srcOrd="1" destOrd="0" parTransId="{6CB2681A-EA0C-4EEE-8520-5D4003F4932E}" sibTransId="{57941153-226C-4A16-814D-8E273FF29293}"/>
    <dgm:cxn modelId="{532EE5C6-1472-44E5-8D90-5F9F027F60C0}" type="presOf" srcId="{C1116288-D34A-41CE-A544-72AE6CB602F6}" destId="{A820C806-93EC-4399-9328-3760333A59D8}" srcOrd="0" destOrd="0" presId="urn:microsoft.com/office/officeart/2005/8/layout/vList2"/>
    <dgm:cxn modelId="{48BF65EE-7F87-498D-812E-3E0B24EE965E}" type="presOf" srcId="{280904D2-752D-465C-9C36-42D7A51B6890}" destId="{F69846B6-AC3C-45D1-92D8-59CE0B578295}" srcOrd="0" destOrd="0" presId="urn:microsoft.com/office/officeart/2005/8/layout/vList2"/>
    <dgm:cxn modelId="{6E9A4598-10E3-423A-ADE9-6F0808368D78}" type="presParOf" srcId="{F69846B6-AC3C-45D1-92D8-59CE0B578295}" destId="{A820C806-93EC-4399-9328-3760333A59D8}" srcOrd="0" destOrd="0" presId="urn:microsoft.com/office/officeart/2005/8/layout/vList2"/>
    <dgm:cxn modelId="{999DE915-A7C3-4EBB-B131-0B6AC039DC14}" type="presParOf" srcId="{F69846B6-AC3C-45D1-92D8-59CE0B578295}" destId="{291867BF-00AC-498E-9C9E-AF07814C0B12}" srcOrd="1" destOrd="0" presId="urn:microsoft.com/office/officeart/2005/8/layout/vList2"/>
    <dgm:cxn modelId="{8BED08AA-7FB0-4E1C-B02E-ACCC12337805}" type="presParOf" srcId="{F69846B6-AC3C-45D1-92D8-59CE0B578295}" destId="{D7D4CB48-B90E-4C2A-BBC6-A611E25AFEC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7739A0-C083-46E4-9BF0-00AFA464B908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3C17722-CB8A-4E99-BB37-9ED14D226A55}">
      <dgm:prSet/>
      <dgm:spPr/>
      <dgm:t>
        <a:bodyPr/>
        <a:lstStyle/>
        <a:p>
          <a:r>
            <a:rPr lang="en-US"/>
            <a:t>Can change camera type, focus, zoom, and a bunch of photography nerd stuff</a:t>
          </a:r>
        </a:p>
      </dgm:t>
    </dgm:pt>
    <dgm:pt modelId="{ED4F2573-AD5B-4D8E-A9DE-F4B59BD47AF3}" type="parTrans" cxnId="{0B9612CB-949C-4E14-B072-89B453784664}">
      <dgm:prSet/>
      <dgm:spPr/>
      <dgm:t>
        <a:bodyPr/>
        <a:lstStyle/>
        <a:p>
          <a:endParaRPr lang="en-US"/>
        </a:p>
      </dgm:t>
    </dgm:pt>
    <dgm:pt modelId="{2E78E83B-512A-44AB-9FDF-BA66E0CA52EC}" type="sibTrans" cxnId="{0B9612CB-949C-4E14-B072-89B453784664}">
      <dgm:prSet/>
      <dgm:spPr/>
      <dgm:t>
        <a:bodyPr/>
        <a:lstStyle/>
        <a:p>
          <a:endParaRPr lang="en-US"/>
        </a:p>
      </dgm:t>
    </dgm:pt>
    <dgm:pt modelId="{15B53A9C-05E3-41BF-8457-3A4088A1E29A}">
      <dgm:prSet/>
      <dgm:spPr/>
      <dgm:t>
        <a:bodyPr/>
        <a:lstStyle/>
        <a:p>
          <a:r>
            <a:rPr lang="en-US"/>
            <a:t>Can set camera to track and autofocus on a certain actor</a:t>
          </a:r>
        </a:p>
      </dgm:t>
    </dgm:pt>
    <dgm:pt modelId="{4B812526-69D0-430F-87AF-AA0CA9391224}" type="parTrans" cxnId="{3DD7F274-3DC3-48AC-9100-598DE11793D5}">
      <dgm:prSet/>
      <dgm:spPr/>
      <dgm:t>
        <a:bodyPr/>
        <a:lstStyle/>
        <a:p>
          <a:endParaRPr lang="en-US"/>
        </a:p>
      </dgm:t>
    </dgm:pt>
    <dgm:pt modelId="{D16B09FC-6E64-4AF1-A44D-AE889B3FE5BB}" type="sibTrans" cxnId="{3DD7F274-3DC3-48AC-9100-598DE11793D5}">
      <dgm:prSet/>
      <dgm:spPr/>
      <dgm:t>
        <a:bodyPr/>
        <a:lstStyle/>
        <a:p>
          <a:endParaRPr lang="en-US"/>
        </a:p>
      </dgm:t>
    </dgm:pt>
    <dgm:pt modelId="{17CF2547-7DD7-45FA-A059-61785A734640}">
      <dgm:prSet/>
      <dgm:spPr/>
      <dgm:t>
        <a:bodyPr/>
        <a:lstStyle/>
        <a:p>
          <a:r>
            <a:rPr lang="en-US"/>
            <a:t>Can change actors’ positions, lights’ intensity, and other such properties with keyframes</a:t>
          </a:r>
        </a:p>
      </dgm:t>
    </dgm:pt>
    <dgm:pt modelId="{8D8CEAD9-5F65-4E15-B9A4-02364A44E734}" type="parTrans" cxnId="{0E66CA81-CC47-4D61-9233-623998023BD9}">
      <dgm:prSet/>
      <dgm:spPr/>
      <dgm:t>
        <a:bodyPr/>
        <a:lstStyle/>
        <a:p>
          <a:endParaRPr lang="en-US"/>
        </a:p>
      </dgm:t>
    </dgm:pt>
    <dgm:pt modelId="{C5A71EEA-FFEA-4874-92B3-ED416C0DC2D6}" type="sibTrans" cxnId="{0E66CA81-CC47-4D61-9233-623998023BD9}">
      <dgm:prSet/>
      <dgm:spPr/>
      <dgm:t>
        <a:bodyPr/>
        <a:lstStyle/>
        <a:p>
          <a:endParaRPr lang="en-US"/>
        </a:p>
      </dgm:t>
    </dgm:pt>
    <dgm:pt modelId="{23A1AF9B-11F7-431C-B15D-37974805975F}">
      <dgm:prSet/>
      <dgm:spPr/>
      <dgm:t>
        <a:bodyPr/>
        <a:lstStyle/>
        <a:p>
          <a:r>
            <a:rPr lang="en-US"/>
            <a:t>Can play audio and cut between different cameras</a:t>
          </a:r>
        </a:p>
      </dgm:t>
    </dgm:pt>
    <dgm:pt modelId="{CF9ECC2A-192E-4289-B70D-BC1E8C90DBEB}" type="parTrans" cxnId="{FCE8EC66-3FF4-402E-8410-0115979999FC}">
      <dgm:prSet/>
      <dgm:spPr/>
      <dgm:t>
        <a:bodyPr/>
        <a:lstStyle/>
        <a:p>
          <a:endParaRPr lang="en-US"/>
        </a:p>
      </dgm:t>
    </dgm:pt>
    <dgm:pt modelId="{AB3F3126-9F61-4215-8451-93A9A69ADD88}" type="sibTrans" cxnId="{FCE8EC66-3FF4-402E-8410-0115979999FC}">
      <dgm:prSet/>
      <dgm:spPr/>
      <dgm:t>
        <a:bodyPr/>
        <a:lstStyle/>
        <a:p>
          <a:endParaRPr lang="en-US"/>
        </a:p>
      </dgm:t>
    </dgm:pt>
    <dgm:pt modelId="{DA274FAE-105C-42E1-990C-B517C017D066}" type="pres">
      <dgm:prSet presAssocID="{947739A0-C083-46E4-9BF0-00AFA464B908}" presName="root" presStyleCnt="0">
        <dgm:presLayoutVars>
          <dgm:dir/>
          <dgm:resizeHandles val="exact"/>
        </dgm:presLayoutVars>
      </dgm:prSet>
      <dgm:spPr/>
    </dgm:pt>
    <dgm:pt modelId="{81ECBC10-FED9-4DE8-89BF-D2E56DED1D10}" type="pres">
      <dgm:prSet presAssocID="{947739A0-C083-46E4-9BF0-00AFA464B908}" presName="container" presStyleCnt="0">
        <dgm:presLayoutVars>
          <dgm:dir/>
          <dgm:resizeHandles val="exact"/>
        </dgm:presLayoutVars>
      </dgm:prSet>
      <dgm:spPr/>
    </dgm:pt>
    <dgm:pt modelId="{A866EBA1-742B-4075-8AAB-7D82605B05CE}" type="pres">
      <dgm:prSet presAssocID="{C3C17722-CB8A-4E99-BB37-9ED14D226A55}" presName="compNode" presStyleCnt="0"/>
      <dgm:spPr/>
    </dgm:pt>
    <dgm:pt modelId="{E5E3EC32-649B-40D0-8E11-E68F55D5FB0B}" type="pres">
      <dgm:prSet presAssocID="{C3C17722-CB8A-4E99-BB37-9ED14D226A55}" presName="iconBgRect" presStyleLbl="bgShp" presStyleIdx="0" presStyleCnt="4"/>
      <dgm:spPr/>
    </dgm:pt>
    <dgm:pt modelId="{B31E8055-8823-4733-9399-A80E0325EDA0}" type="pres">
      <dgm:prSet presAssocID="{C3C17722-CB8A-4E99-BB37-9ED14D226A5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mage"/>
        </a:ext>
      </dgm:extLst>
    </dgm:pt>
    <dgm:pt modelId="{28C02926-8375-4106-A3E9-A72AA65CCBCA}" type="pres">
      <dgm:prSet presAssocID="{C3C17722-CB8A-4E99-BB37-9ED14D226A55}" presName="spaceRect" presStyleCnt="0"/>
      <dgm:spPr/>
    </dgm:pt>
    <dgm:pt modelId="{6BFF6B82-CC43-4DFB-BA9F-DD0DE37D6301}" type="pres">
      <dgm:prSet presAssocID="{C3C17722-CB8A-4E99-BB37-9ED14D226A55}" presName="textRect" presStyleLbl="revTx" presStyleIdx="0" presStyleCnt="4">
        <dgm:presLayoutVars>
          <dgm:chMax val="1"/>
          <dgm:chPref val="1"/>
        </dgm:presLayoutVars>
      </dgm:prSet>
      <dgm:spPr/>
    </dgm:pt>
    <dgm:pt modelId="{2E45A4E6-EC7C-41D1-B6BE-11A68BB5B354}" type="pres">
      <dgm:prSet presAssocID="{2E78E83B-512A-44AB-9FDF-BA66E0CA52EC}" presName="sibTrans" presStyleLbl="sibTrans2D1" presStyleIdx="0" presStyleCnt="0"/>
      <dgm:spPr/>
    </dgm:pt>
    <dgm:pt modelId="{5AEC1E93-E3F6-426E-A5CB-FE13B393023B}" type="pres">
      <dgm:prSet presAssocID="{15B53A9C-05E3-41BF-8457-3A4088A1E29A}" presName="compNode" presStyleCnt="0"/>
      <dgm:spPr/>
    </dgm:pt>
    <dgm:pt modelId="{1060E807-BA47-4948-933A-8D378A948876}" type="pres">
      <dgm:prSet presAssocID="{15B53A9C-05E3-41BF-8457-3A4088A1E29A}" presName="iconBgRect" presStyleLbl="bgShp" presStyleIdx="1" presStyleCnt="4"/>
      <dgm:spPr/>
    </dgm:pt>
    <dgm:pt modelId="{ED450CD1-4928-40FB-BD24-441BCF32BCB9}" type="pres">
      <dgm:prSet presAssocID="{15B53A9C-05E3-41BF-8457-3A4088A1E29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mera"/>
        </a:ext>
      </dgm:extLst>
    </dgm:pt>
    <dgm:pt modelId="{2ED5D0F3-7F44-469A-9ABD-2772263F1E9B}" type="pres">
      <dgm:prSet presAssocID="{15B53A9C-05E3-41BF-8457-3A4088A1E29A}" presName="spaceRect" presStyleCnt="0"/>
      <dgm:spPr/>
    </dgm:pt>
    <dgm:pt modelId="{68B99713-B424-4451-89BF-EF81DB3050A2}" type="pres">
      <dgm:prSet presAssocID="{15B53A9C-05E3-41BF-8457-3A4088A1E29A}" presName="textRect" presStyleLbl="revTx" presStyleIdx="1" presStyleCnt="4">
        <dgm:presLayoutVars>
          <dgm:chMax val="1"/>
          <dgm:chPref val="1"/>
        </dgm:presLayoutVars>
      </dgm:prSet>
      <dgm:spPr/>
    </dgm:pt>
    <dgm:pt modelId="{3446C089-A823-4B68-9B4C-B43F26F5AEB0}" type="pres">
      <dgm:prSet presAssocID="{D16B09FC-6E64-4AF1-A44D-AE889B3FE5BB}" presName="sibTrans" presStyleLbl="sibTrans2D1" presStyleIdx="0" presStyleCnt="0"/>
      <dgm:spPr/>
    </dgm:pt>
    <dgm:pt modelId="{633841C0-51D7-46A9-8142-4BAA07757880}" type="pres">
      <dgm:prSet presAssocID="{17CF2547-7DD7-45FA-A059-61785A734640}" presName="compNode" presStyleCnt="0"/>
      <dgm:spPr/>
    </dgm:pt>
    <dgm:pt modelId="{FE01CC0B-D8A8-4D55-B33A-666ADA0E15C5}" type="pres">
      <dgm:prSet presAssocID="{17CF2547-7DD7-45FA-A059-61785A734640}" presName="iconBgRect" presStyleLbl="bgShp" presStyleIdx="2" presStyleCnt="4"/>
      <dgm:spPr/>
    </dgm:pt>
    <dgm:pt modelId="{96734622-F05B-4652-AEDC-C659D56295A5}" type="pres">
      <dgm:prSet presAssocID="{17CF2547-7DD7-45FA-A059-61785A73464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dvertising"/>
        </a:ext>
      </dgm:extLst>
    </dgm:pt>
    <dgm:pt modelId="{BED31870-0FF0-44E8-8427-177EBE26A0E5}" type="pres">
      <dgm:prSet presAssocID="{17CF2547-7DD7-45FA-A059-61785A734640}" presName="spaceRect" presStyleCnt="0"/>
      <dgm:spPr/>
    </dgm:pt>
    <dgm:pt modelId="{549D029B-3C7C-48FE-9C99-E0BDA1D5F767}" type="pres">
      <dgm:prSet presAssocID="{17CF2547-7DD7-45FA-A059-61785A734640}" presName="textRect" presStyleLbl="revTx" presStyleIdx="2" presStyleCnt="4">
        <dgm:presLayoutVars>
          <dgm:chMax val="1"/>
          <dgm:chPref val="1"/>
        </dgm:presLayoutVars>
      </dgm:prSet>
      <dgm:spPr/>
    </dgm:pt>
    <dgm:pt modelId="{847C1D2F-3EB5-49BC-8435-37FB6A8D6538}" type="pres">
      <dgm:prSet presAssocID="{C5A71EEA-FFEA-4874-92B3-ED416C0DC2D6}" presName="sibTrans" presStyleLbl="sibTrans2D1" presStyleIdx="0" presStyleCnt="0"/>
      <dgm:spPr/>
    </dgm:pt>
    <dgm:pt modelId="{D784BA8A-EC8C-4EF3-9E7E-82EC6430C846}" type="pres">
      <dgm:prSet presAssocID="{23A1AF9B-11F7-431C-B15D-37974805975F}" presName="compNode" presStyleCnt="0"/>
      <dgm:spPr/>
    </dgm:pt>
    <dgm:pt modelId="{68EF2F99-5944-4455-8F51-3C8112F391B5}" type="pres">
      <dgm:prSet presAssocID="{23A1AF9B-11F7-431C-B15D-37974805975F}" presName="iconBgRect" presStyleLbl="bgShp" presStyleIdx="3" presStyleCnt="4"/>
      <dgm:spPr/>
    </dgm:pt>
    <dgm:pt modelId="{F7F67204-D702-4238-A4F7-9236DFBD8C56}" type="pres">
      <dgm:prSet presAssocID="{23A1AF9B-11F7-431C-B15D-37974805975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J"/>
        </a:ext>
      </dgm:extLst>
    </dgm:pt>
    <dgm:pt modelId="{E141B510-AFD8-43DF-8B07-894C9ABE80A2}" type="pres">
      <dgm:prSet presAssocID="{23A1AF9B-11F7-431C-B15D-37974805975F}" presName="spaceRect" presStyleCnt="0"/>
      <dgm:spPr/>
    </dgm:pt>
    <dgm:pt modelId="{9AC460A5-6082-4916-8550-7730559D231C}" type="pres">
      <dgm:prSet presAssocID="{23A1AF9B-11F7-431C-B15D-37974805975F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F0F6425-938C-433A-99FC-83C8D68D1E4B}" type="presOf" srcId="{2E78E83B-512A-44AB-9FDF-BA66E0CA52EC}" destId="{2E45A4E6-EC7C-41D1-B6BE-11A68BB5B354}" srcOrd="0" destOrd="0" presId="urn:microsoft.com/office/officeart/2018/2/layout/IconCircleList"/>
    <dgm:cxn modelId="{49F98B5C-FFA7-436B-ABFB-C0E5778D0C65}" type="presOf" srcId="{15B53A9C-05E3-41BF-8457-3A4088A1E29A}" destId="{68B99713-B424-4451-89BF-EF81DB3050A2}" srcOrd="0" destOrd="0" presId="urn:microsoft.com/office/officeart/2018/2/layout/IconCircleList"/>
    <dgm:cxn modelId="{BCE51E65-D544-4C90-9FFB-85DDBA038F14}" type="presOf" srcId="{947739A0-C083-46E4-9BF0-00AFA464B908}" destId="{DA274FAE-105C-42E1-990C-B517C017D066}" srcOrd="0" destOrd="0" presId="urn:microsoft.com/office/officeart/2018/2/layout/IconCircleList"/>
    <dgm:cxn modelId="{FCE8EC66-3FF4-402E-8410-0115979999FC}" srcId="{947739A0-C083-46E4-9BF0-00AFA464B908}" destId="{23A1AF9B-11F7-431C-B15D-37974805975F}" srcOrd="3" destOrd="0" parTransId="{CF9ECC2A-192E-4289-B70D-BC1E8C90DBEB}" sibTransId="{AB3F3126-9F61-4215-8451-93A9A69ADD88}"/>
    <dgm:cxn modelId="{A152186A-672E-477B-ABCD-2CF29574D1DB}" type="presOf" srcId="{C5A71EEA-FFEA-4874-92B3-ED416C0DC2D6}" destId="{847C1D2F-3EB5-49BC-8435-37FB6A8D6538}" srcOrd="0" destOrd="0" presId="urn:microsoft.com/office/officeart/2018/2/layout/IconCircleList"/>
    <dgm:cxn modelId="{DE82436C-F85D-4DF7-8B21-E4B1CF63B1CD}" type="presOf" srcId="{D16B09FC-6E64-4AF1-A44D-AE889B3FE5BB}" destId="{3446C089-A823-4B68-9B4C-B43F26F5AEB0}" srcOrd="0" destOrd="0" presId="urn:microsoft.com/office/officeart/2018/2/layout/IconCircleList"/>
    <dgm:cxn modelId="{3DD7F274-3DC3-48AC-9100-598DE11793D5}" srcId="{947739A0-C083-46E4-9BF0-00AFA464B908}" destId="{15B53A9C-05E3-41BF-8457-3A4088A1E29A}" srcOrd="1" destOrd="0" parTransId="{4B812526-69D0-430F-87AF-AA0CA9391224}" sibTransId="{D16B09FC-6E64-4AF1-A44D-AE889B3FE5BB}"/>
    <dgm:cxn modelId="{0E66CA81-CC47-4D61-9233-623998023BD9}" srcId="{947739A0-C083-46E4-9BF0-00AFA464B908}" destId="{17CF2547-7DD7-45FA-A059-61785A734640}" srcOrd="2" destOrd="0" parTransId="{8D8CEAD9-5F65-4E15-B9A4-02364A44E734}" sibTransId="{C5A71EEA-FFEA-4874-92B3-ED416C0DC2D6}"/>
    <dgm:cxn modelId="{0CB3AE89-31D6-436B-8DA9-7381B9AA6680}" type="presOf" srcId="{17CF2547-7DD7-45FA-A059-61785A734640}" destId="{549D029B-3C7C-48FE-9C99-E0BDA1D5F767}" srcOrd="0" destOrd="0" presId="urn:microsoft.com/office/officeart/2018/2/layout/IconCircleList"/>
    <dgm:cxn modelId="{51A407A1-1C03-4E03-B62E-0BD57129AC56}" type="presOf" srcId="{C3C17722-CB8A-4E99-BB37-9ED14D226A55}" destId="{6BFF6B82-CC43-4DFB-BA9F-DD0DE37D6301}" srcOrd="0" destOrd="0" presId="urn:microsoft.com/office/officeart/2018/2/layout/IconCircleList"/>
    <dgm:cxn modelId="{0B9612CB-949C-4E14-B072-89B453784664}" srcId="{947739A0-C083-46E4-9BF0-00AFA464B908}" destId="{C3C17722-CB8A-4E99-BB37-9ED14D226A55}" srcOrd="0" destOrd="0" parTransId="{ED4F2573-AD5B-4D8E-A9DE-F4B59BD47AF3}" sibTransId="{2E78E83B-512A-44AB-9FDF-BA66E0CA52EC}"/>
    <dgm:cxn modelId="{BDC266F1-3207-42D4-96DD-3A8513FBA8C0}" type="presOf" srcId="{23A1AF9B-11F7-431C-B15D-37974805975F}" destId="{9AC460A5-6082-4916-8550-7730559D231C}" srcOrd="0" destOrd="0" presId="urn:microsoft.com/office/officeart/2018/2/layout/IconCircleList"/>
    <dgm:cxn modelId="{0CA8E6C4-48C4-4F14-9CE7-B2CD382BB988}" type="presParOf" srcId="{DA274FAE-105C-42E1-990C-B517C017D066}" destId="{81ECBC10-FED9-4DE8-89BF-D2E56DED1D10}" srcOrd="0" destOrd="0" presId="urn:microsoft.com/office/officeart/2018/2/layout/IconCircleList"/>
    <dgm:cxn modelId="{561E306C-385B-41EA-8D17-AF73B7907666}" type="presParOf" srcId="{81ECBC10-FED9-4DE8-89BF-D2E56DED1D10}" destId="{A866EBA1-742B-4075-8AAB-7D82605B05CE}" srcOrd="0" destOrd="0" presId="urn:microsoft.com/office/officeart/2018/2/layout/IconCircleList"/>
    <dgm:cxn modelId="{37D89D01-1DE2-4A98-9FCA-BBC18C88C286}" type="presParOf" srcId="{A866EBA1-742B-4075-8AAB-7D82605B05CE}" destId="{E5E3EC32-649B-40D0-8E11-E68F55D5FB0B}" srcOrd="0" destOrd="0" presId="urn:microsoft.com/office/officeart/2018/2/layout/IconCircleList"/>
    <dgm:cxn modelId="{ADC079C9-363E-488F-8F85-84252490B698}" type="presParOf" srcId="{A866EBA1-742B-4075-8AAB-7D82605B05CE}" destId="{B31E8055-8823-4733-9399-A80E0325EDA0}" srcOrd="1" destOrd="0" presId="urn:microsoft.com/office/officeart/2018/2/layout/IconCircleList"/>
    <dgm:cxn modelId="{FD42E2F9-4469-40D6-95EF-D43B01D2F45B}" type="presParOf" srcId="{A866EBA1-742B-4075-8AAB-7D82605B05CE}" destId="{28C02926-8375-4106-A3E9-A72AA65CCBCA}" srcOrd="2" destOrd="0" presId="urn:microsoft.com/office/officeart/2018/2/layout/IconCircleList"/>
    <dgm:cxn modelId="{88C27516-A41D-4061-8ECD-4E2166042B30}" type="presParOf" srcId="{A866EBA1-742B-4075-8AAB-7D82605B05CE}" destId="{6BFF6B82-CC43-4DFB-BA9F-DD0DE37D6301}" srcOrd="3" destOrd="0" presId="urn:microsoft.com/office/officeart/2018/2/layout/IconCircleList"/>
    <dgm:cxn modelId="{86CB2CDD-9592-4E1F-87E6-A1BBC8E688DB}" type="presParOf" srcId="{81ECBC10-FED9-4DE8-89BF-D2E56DED1D10}" destId="{2E45A4E6-EC7C-41D1-B6BE-11A68BB5B354}" srcOrd="1" destOrd="0" presId="urn:microsoft.com/office/officeart/2018/2/layout/IconCircleList"/>
    <dgm:cxn modelId="{8015AA95-CB3A-4640-AE26-6973635793A6}" type="presParOf" srcId="{81ECBC10-FED9-4DE8-89BF-D2E56DED1D10}" destId="{5AEC1E93-E3F6-426E-A5CB-FE13B393023B}" srcOrd="2" destOrd="0" presId="urn:microsoft.com/office/officeart/2018/2/layout/IconCircleList"/>
    <dgm:cxn modelId="{5EB279EE-5155-4D66-9BFA-BF484B0358DF}" type="presParOf" srcId="{5AEC1E93-E3F6-426E-A5CB-FE13B393023B}" destId="{1060E807-BA47-4948-933A-8D378A948876}" srcOrd="0" destOrd="0" presId="urn:microsoft.com/office/officeart/2018/2/layout/IconCircleList"/>
    <dgm:cxn modelId="{A1414132-2F0F-45E2-8EE5-49A71FB7376B}" type="presParOf" srcId="{5AEC1E93-E3F6-426E-A5CB-FE13B393023B}" destId="{ED450CD1-4928-40FB-BD24-441BCF32BCB9}" srcOrd="1" destOrd="0" presId="urn:microsoft.com/office/officeart/2018/2/layout/IconCircleList"/>
    <dgm:cxn modelId="{4F60C425-62D4-483D-9269-158015D5E240}" type="presParOf" srcId="{5AEC1E93-E3F6-426E-A5CB-FE13B393023B}" destId="{2ED5D0F3-7F44-469A-9ABD-2772263F1E9B}" srcOrd="2" destOrd="0" presId="urn:microsoft.com/office/officeart/2018/2/layout/IconCircleList"/>
    <dgm:cxn modelId="{86918C95-1FF9-4096-A34C-1F450B7979EC}" type="presParOf" srcId="{5AEC1E93-E3F6-426E-A5CB-FE13B393023B}" destId="{68B99713-B424-4451-89BF-EF81DB3050A2}" srcOrd="3" destOrd="0" presId="urn:microsoft.com/office/officeart/2018/2/layout/IconCircleList"/>
    <dgm:cxn modelId="{6A77540E-2509-4896-8DD7-1A59FBF4D9B3}" type="presParOf" srcId="{81ECBC10-FED9-4DE8-89BF-D2E56DED1D10}" destId="{3446C089-A823-4B68-9B4C-B43F26F5AEB0}" srcOrd="3" destOrd="0" presId="urn:microsoft.com/office/officeart/2018/2/layout/IconCircleList"/>
    <dgm:cxn modelId="{6B52D868-E62C-4201-B5A6-E1506732A50C}" type="presParOf" srcId="{81ECBC10-FED9-4DE8-89BF-D2E56DED1D10}" destId="{633841C0-51D7-46A9-8142-4BAA07757880}" srcOrd="4" destOrd="0" presId="urn:microsoft.com/office/officeart/2018/2/layout/IconCircleList"/>
    <dgm:cxn modelId="{F602EE4E-34CE-4BC6-BD5D-AC4CD6A54455}" type="presParOf" srcId="{633841C0-51D7-46A9-8142-4BAA07757880}" destId="{FE01CC0B-D8A8-4D55-B33A-666ADA0E15C5}" srcOrd="0" destOrd="0" presId="urn:microsoft.com/office/officeart/2018/2/layout/IconCircleList"/>
    <dgm:cxn modelId="{7CBFF36F-7F89-48A4-95CE-C579BDAC0363}" type="presParOf" srcId="{633841C0-51D7-46A9-8142-4BAA07757880}" destId="{96734622-F05B-4652-AEDC-C659D56295A5}" srcOrd="1" destOrd="0" presId="urn:microsoft.com/office/officeart/2018/2/layout/IconCircleList"/>
    <dgm:cxn modelId="{102A293F-4287-4A06-B783-DE554099E35A}" type="presParOf" srcId="{633841C0-51D7-46A9-8142-4BAA07757880}" destId="{BED31870-0FF0-44E8-8427-177EBE26A0E5}" srcOrd="2" destOrd="0" presId="urn:microsoft.com/office/officeart/2018/2/layout/IconCircleList"/>
    <dgm:cxn modelId="{C5DACB21-3FEF-490E-8010-C9564633A6DD}" type="presParOf" srcId="{633841C0-51D7-46A9-8142-4BAA07757880}" destId="{549D029B-3C7C-48FE-9C99-E0BDA1D5F767}" srcOrd="3" destOrd="0" presId="urn:microsoft.com/office/officeart/2018/2/layout/IconCircleList"/>
    <dgm:cxn modelId="{C38DFAFE-97CC-435E-A400-725591458658}" type="presParOf" srcId="{81ECBC10-FED9-4DE8-89BF-D2E56DED1D10}" destId="{847C1D2F-3EB5-49BC-8435-37FB6A8D6538}" srcOrd="5" destOrd="0" presId="urn:microsoft.com/office/officeart/2018/2/layout/IconCircleList"/>
    <dgm:cxn modelId="{1BF385D9-52CE-4E41-935A-277A0BEE0766}" type="presParOf" srcId="{81ECBC10-FED9-4DE8-89BF-D2E56DED1D10}" destId="{D784BA8A-EC8C-4EF3-9E7E-82EC6430C846}" srcOrd="6" destOrd="0" presId="urn:microsoft.com/office/officeart/2018/2/layout/IconCircleList"/>
    <dgm:cxn modelId="{6BE7B685-201E-43F6-B38E-962C9E367592}" type="presParOf" srcId="{D784BA8A-EC8C-4EF3-9E7E-82EC6430C846}" destId="{68EF2F99-5944-4455-8F51-3C8112F391B5}" srcOrd="0" destOrd="0" presId="urn:microsoft.com/office/officeart/2018/2/layout/IconCircleList"/>
    <dgm:cxn modelId="{D4804F54-B758-457E-B6DD-8A79DFFDA3A5}" type="presParOf" srcId="{D784BA8A-EC8C-4EF3-9E7E-82EC6430C846}" destId="{F7F67204-D702-4238-A4F7-9236DFBD8C56}" srcOrd="1" destOrd="0" presId="urn:microsoft.com/office/officeart/2018/2/layout/IconCircleList"/>
    <dgm:cxn modelId="{1B777D77-FE53-4FD7-B279-87C932E5DCEF}" type="presParOf" srcId="{D784BA8A-EC8C-4EF3-9E7E-82EC6430C846}" destId="{E141B510-AFD8-43DF-8B07-894C9ABE80A2}" srcOrd="2" destOrd="0" presId="urn:microsoft.com/office/officeart/2018/2/layout/IconCircleList"/>
    <dgm:cxn modelId="{0FB80AE0-C674-44A3-A219-25509B9E2DA6}" type="presParOf" srcId="{D784BA8A-EC8C-4EF3-9E7E-82EC6430C846}" destId="{9AC460A5-6082-4916-8550-7730559D231C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20C806-93EC-4399-9328-3760333A59D8}">
      <dsp:nvSpPr>
        <dsp:cNvPr id="0" name=""/>
        <dsp:cNvSpPr/>
      </dsp:nvSpPr>
      <dsp:spPr>
        <a:xfrm>
          <a:off x="0" y="47060"/>
          <a:ext cx="6797675" cy="27231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Actors that change the player’s point of view</a:t>
          </a:r>
        </a:p>
      </dsp:txBody>
      <dsp:txXfrm>
        <a:off x="132934" y="179994"/>
        <a:ext cx="6531807" cy="2457307"/>
      </dsp:txXfrm>
    </dsp:sp>
    <dsp:sp modelId="{D7D4CB48-B90E-4C2A-BBC6-A611E25AFECF}">
      <dsp:nvSpPr>
        <dsp:cNvPr id="0" name=""/>
        <dsp:cNvSpPr/>
      </dsp:nvSpPr>
      <dsp:spPr>
        <a:xfrm>
          <a:off x="0" y="2879676"/>
          <a:ext cx="6797675" cy="2723175"/>
        </a:xfrm>
        <a:prstGeom prst="roundRect">
          <a:avLst/>
        </a:prstGeom>
        <a:solidFill>
          <a:schemeClr val="accent2">
            <a:hueOff val="20083048"/>
            <a:satOff val="-560"/>
            <a:lumOff val="666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In-game cutscenes, intro sequences, maybe even Resident Evil-style static cameras?</a:t>
          </a:r>
        </a:p>
      </dsp:txBody>
      <dsp:txXfrm>
        <a:off x="132934" y="3012610"/>
        <a:ext cx="6531807" cy="24573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E3EC32-649B-40D0-8E11-E68F55D5FB0B}">
      <dsp:nvSpPr>
        <dsp:cNvPr id="0" name=""/>
        <dsp:cNvSpPr/>
      </dsp:nvSpPr>
      <dsp:spPr>
        <a:xfrm>
          <a:off x="134825" y="275313"/>
          <a:ext cx="1295909" cy="129590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1E8055-8823-4733-9399-A80E0325EDA0}">
      <dsp:nvSpPr>
        <dsp:cNvPr id="0" name=""/>
        <dsp:cNvSpPr/>
      </dsp:nvSpPr>
      <dsp:spPr>
        <a:xfrm>
          <a:off x="406966" y="547454"/>
          <a:ext cx="751627" cy="7516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FF6B82-CC43-4DFB-BA9F-DD0DE37D6301}">
      <dsp:nvSpPr>
        <dsp:cNvPr id="0" name=""/>
        <dsp:cNvSpPr/>
      </dsp:nvSpPr>
      <dsp:spPr>
        <a:xfrm>
          <a:off x="1708430" y="275313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Can change camera type, focus, zoom, and a bunch of photography nerd stuff</a:t>
          </a:r>
        </a:p>
      </dsp:txBody>
      <dsp:txXfrm>
        <a:off x="1708430" y="275313"/>
        <a:ext cx="3054644" cy="1295909"/>
      </dsp:txXfrm>
    </dsp:sp>
    <dsp:sp modelId="{1060E807-BA47-4948-933A-8D378A948876}">
      <dsp:nvSpPr>
        <dsp:cNvPr id="0" name=""/>
        <dsp:cNvSpPr/>
      </dsp:nvSpPr>
      <dsp:spPr>
        <a:xfrm>
          <a:off x="5295324" y="275313"/>
          <a:ext cx="1295909" cy="129590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450CD1-4928-40FB-BD24-441BCF32BCB9}">
      <dsp:nvSpPr>
        <dsp:cNvPr id="0" name=""/>
        <dsp:cNvSpPr/>
      </dsp:nvSpPr>
      <dsp:spPr>
        <a:xfrm>
          <a:off x="5567465" y="547454"/>
          <a:ext cx="751627" cy="7516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B99713-B424-4451-89BF-EF81DB3050A2}">
      <dsp:nvSpPr>
        <dsp:cNvPr id="0" name=""/>
        <dsp:cNvSpPr/>
      </dsp:nvSpPr>
      <dsp:spPr>
        <a:xfrm>
          <a:off x="6868929" y="275313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Can set camera to track and autofocus on a certain actor</a:t>
          </a:r>
        </a:p>
      </dsp:txBody>
      <dsp:txXfrm>
        <a:off x="6868929" y="275313"/>
        <a:ext cx="3054644" cy="1295909"/>
      </dsp:txXfrm>
    </dsp:sp>
    <dsp:sp modelId="{FE01CC0B-D8A8-4D55-B33A-666ADA0E15C5}">
      <dsp:nvSpPr>
        <dsp:cNvPr id="0" name=""/>
        <dsp:cNvSpPr/>
      </dsp:nvSpPr>
      <dsp:spPr>
        <a:xfrm>
          <a:off x="134825" y="2214856"/>
          <a:ext cx="1295909" cy="129590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734622-F05B-4652-AEDC-C659D56295A5}">
      <dsp:nvSpPr>
        <dsp:cNvPr id="0" name=""/>
        <dsp:cNvSpPr/>
      </dsp:nvSpPr>
      <dsp:spPr>
        <a:xfrm>
          <a:off x="406966" y="2486997"/>
          <a:ext cx="751627" cy="7516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D029B-3C7C-48FE-9C99-E0BDA1D5F767}">
      <dsp:nvSpPr>
        <dsp:cNvPr id="0" name=""/>
        <dsp:cNvSpPr/>
      </dsp:nvSpPr>
      <dsp:spPr>
        <a:xfrm>
          <a:off x="1708430" y="2214856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Can change actors’ positions, lights’ intensity, and other such properties with keyframes</a:t>
          </a:r>
        </a:p>
      </dsp:txBody>
      <dsp:txXfrm>
        <a:off x="1708430" y="2214856"/>
        <a:ext cx="3054644" cy="1295909"/>
      </dsp:txXfrm>
    </dsp:sp>
    <dsp:sp modelId="{68EF2F99-5944-4455-8F51-3C8112F391B5}">
      <dsp:nvSpPr>
        <dsp:cNvPr id="0" name=""/>
        <dsp:cNvSpPr/>
      </dsp:nvSpPr>
      <dsp:spPr>
        <a:xfrm>
          <a:off x="5295324" y="2214856"/>
          <a:ext cx="1295909" cy="129590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F67204-D702-4238-A4F7-9236DFBD8C56}">
      <dsp:nvSpPr>
        <dsp:cNvPr id="0" name=""/>
        <dsp:cNvSpPr/>
      </dsp:nvSpPr>
      <dsp:spPr>
        <a:xfrm>
          <a:off x="5567465" y="2486997"/>
          <a:ext cx="751627" cy="75162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C460A5-6082-4916-8550-7730559D231C}">
      <dsp:nvSpPr>
        <dsp:cNvPr id="0" name=""/>
        <dsp:cNvSpPr/>
      </dsp:nvSpPr>
      <dsp:spPr>
        <a:xfrm>
          <a:off x="6868929" y="2214856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Can play audio and cut between different cameras</a:t>
          </a:r>
        </a:p>
      </dsp:txBody>
      <dsp:txXfrm>
        <a:off x="6868929" y="2214856"/>
        <a:ext cx="3054644" cy="1295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327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62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68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260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71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34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03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16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25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91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55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19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unrealengine.com/en-US/Engine/Sequencer/HowTo/TriggeringSequences/index.html" TargetMode="External"/><Relationship Id="rId2" Type="http://schemas.openxmlformats.org/officeDocument/2006/relationships/hyperlink" Target="https://docs.unrealengine.com/en-US/Engine/Sequencer/HowTo/CineCameraActors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k0tob5WBob0" TargetMode="External"/><Relationship Id="rId4" Type="http://schemas.openxmlformats.org/officeDocument/2006/relationships/hyperlink" Target="https://www.youtube.com/watch?v=yEADOOJ9h6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7012D9-AF75-4E04-93DC-46C49668CD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6150" b="95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9839836-FAA1-4EB5-858D-216531DBDC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Cinematic Cameras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A91223-7BE6-4526-9BB4-8FF95BC73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Cutscenes Made Easy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29959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000F36-BCAB-487D-AB65-3732019E2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What and Why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AE3C4FB-12A3-4B19-8C78-13B1F98388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314131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5240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30600C-6754-43B7-B93E-034E78430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16835"/>
            <a:ext cx="5977937" cy="16665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>
                <a:solidFill>
                  <a:schemeClr val="tx1"/>
                </a:solidFill>
              </a:rPr>
              <a:t>Implementing Cinematic Cameras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5896" y="2353592"/>
            <a:ext cx="53035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6B9E5D-BFC7-4660-8B31-EFD63FDA1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2546224"/>
            <a:ext cx="5977938" cy="3342747"/>
          </a:xfrm>
        </p:spPr>
        <p:txBody>
          <a:bodyPr vert="horz" lIns="0" tIns="45720" rIns="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Thankfully, extremely simple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Add a level sequence to create a track for the cutscene to play out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Add at least one cine camera to make the camera view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Add keyframes to the timeline to transition between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03E5EF-563E-4DB2-94A3-C15911D25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5301" y="3456748"/>
            <a:ext cx="3930805" cy="2574676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55CEF5D-DB60-41D4-87F2-94B4F885DAF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665301" y="849840"/>
            <a:ext cx="3936614" cy="209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131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F6F1E82-F603-49E4-9641-09EEA984A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800713-602C-4634-A270-D849C43EB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Camera and Timeline Options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1CFD00-FC30-4AFB-A61F-3127B2C90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9D1595AB-90F6-488F-B5E3-F8CFCC8FAA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1F490E8-F9AF-46B0-B65E-C19E9A6EF1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872306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6741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2FC913-ADDF-44BB-AFA6-EC76F1E0B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047" y="643466"/>
            <a:ext cx="2771273" cy="5470463"/>
          </a:xfrm>
        </p:spPr>
        <p:txBody>
          <a:bodyPr anchor="ctr">
            <a:normAutofit/>
          </a:bodyPr>
          <a:lstStyle/>
          <a:p>
            <a:r>
              <a:rPr lang="en-US" sz="3600"/>
              <a:t>Links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778497"/>
            <a:ext cx="0" cy="320040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39AB8-836F-4AA7-AD1F-CF2891D70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8565" y="643466"/>
            <a:ext cx="6818427" cy="5470462"/>
          </a:xfrm>
        </p:spPr>
        <p:txBody>
          <a:bodyPr anchor="ctr">
            <a:normAutofit/>
          </a:bodyPr>
          <a:lstStyle/>
          <a:p>
            <a:r>
              <a:rPr lang="en-US" dirty="0">
                <a:hlinkClick r:id="rId2"/>
              </a:rPr>
              <a:t>https://docs.unrealengine.com/en-US/Engine/Sequencer/HowTo/CineCameraActors/index.html</a:t>
            </a:r>
            <a:endParaRPr lang="en-US" dirty="0"/>
          </a:p>
          <a:p>
            <a:r>
              <a:rPr lang="en-US" dirty="0">
                <a:hlinkClick r:id="rId3"/>
              </a:rPr>
              <a:t>https://docs.unrealengine.com/en-US/Engine/Sequencer/HowTo/TriggeringSequences/index.html</a:t>
            </a:r>
            <a:endParaRPr lang="en-US" dirty="0"/>
          </a:p>
          <a:p>
            <a:r>
              <a:rPr lang="en-US" dirty="0">
                <a:hlinkClick r:id="rId4"/>
              </a:rPr>
              <a:t>https://www.youtube.com/watch?v=yEADOOJ9h6I</a:t>
            </a:r>
            <a:endParaRPr lang="en-US" dirty="0"/>
          </a:p>
          <a:p>
            <a:r>
              <a:rPr lang="en-US">
                <a:hlinkClick r:id="rId5"/>
              </a:rPr>
              <a:t>https://www.youtube.com/watch?v=k0tob5WBob0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938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trospectVTI">
  <a:themeElements>
    <a:clrScheme name="AnalogousFromRegularSeedLeftStep">
      <a:dk1>
        <a:srgbClr val="000000"/>
      </a:dk1>
      <a:lt1>
        <a:srgbClr val="FFFFFF"/>
      </a:lt1>
      <a:dk2>
        <a:srgbClr val="412425"/>
      </a:dk2>
      <a:lt2>
        <a:srgbClr val="E2E3E8"/>
      </a:lt2>
      <a:accent1>
        <a:srgbClr val="B8A130"/>
      </a:accent1>
      <a:accent2>
        <a:srgbClr val="C66927"/>
      </a:accent2>
      <a:accent3>
        <a:srgbClr val="D73839"/>
      </a:accent3>
      <a:accent4>
        <a:srgbClr val="C62769"/>
      </a:accent4>
      <a:accent5>
        <a:srgbClr val="D738BD"/>
      </a:accent5>
      <a:accent6>
        <a:srgbClr val="9E27C6"/>
      </a:accent6>
      <a:hlink>
        <a:srgbClr val="5E70C9"/>
      </a:hlink>
      <a:folHlink>
        <a:srgbClr val="7F7F7F"/>
      </a:folHlink>
    </a:clrScheme>
    <a:fontScheme name="Retrospect">
      <a:majorFont>
        <a:latin typeface="Univers Condensed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Univers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Univers</vt:lpstr>
      <vt:lpstr>Univers Condensed</vt:lpstr>
      <vt:lpstr>RetrospectVTI</vt:lpstr>
      <vt:lpstr>Cinematic Cameras </vt:lpstr>
      <vt:lpstr>What and Why</vt:lpstr>
      <vt:lpstr>Implementing Cinematic Cameras</vt:lpstr>
      <vt:lpstr>Camera and Timeline Options</vt:lpstr>
      <vt:lpstr>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Cinematic Cameras </dc:title>
  <dc:creator>welcome friend</dc:creator>
  <cp:lastModifiedBy>welcome friend</cp:lastModifiedBy>
  <cp:revision>1</cp:revision>
  <dcterms:created xsi:type="dcterms:W3CDTF">2020-04-08T22:50:00Z</dcterms:created>
  <dcterms:modified xsi:type="dcterms:W3CDTF">2020-04-08T22:50:17Z</dcterms:modified>
</cp:coreProperties>
</file>