
<file path=[Content_Types].xml><?xml version="1.0" encoding="utf-8"?>
<Types xmlns="http://schemas.openxmlformats.org/package/2006/content-types">
  <Default Extension="rels" ContentType="application/vnd.openxmlformats-package.relationships+xml"/>
  <Default Extension="xml" ContentType="application/xml"/>
  <Override PartName="/word/document.xml" ContentType="application/vnd.openxmlformats-officedocument.wordprocessingml.document.main+xml"/>
  <Override PartName="/customXml/itemProps1.xml" ContentType="application/vnd.openxmlformats-officedocument.customXmlProperties+xml"/>
  <Override PartName="/word/styles.xml" ContentType="application/vnd.openxmlformats-officedocument.wordprocessingml.styles+xml"/>
  <Override PartName="/word/settings.xml" ContentType="application/vnd.openxmlformats-officedocument.wordprocessingml.settings+xml"/>
  <Override PartName="/word/webSettings.xml" ContentType="application/vnd.openxmlformats-officedocument.wordprocessingml.webSettings+xml"/>
  <Override PartName="/word/fontTable.xml" ContentType="application/vnd.openxmlformats-officedocument.wordprocessingml.fontTable+xml"/>
  <Override PartName="/word/theme/theme1.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word/document.xml"/></Relationships>
</file>

<file path=word/document.xml><?xml version="1.0" encoding="utf-8"?>
<w:document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mc:Ignorable="w14 w15 w16se w16cid wp14">
  <w:body>
    <w:p w14:paraId="6B4A494B" w14:textId="769722F2" w:rsidR="003C7D84" w:rsidRPr="00725AFD" w:rsidRDefault="00725AFD" w:rsidP="00473810">
      <w:pPr>
        <w:spacing w:line="360" w:lineRule="auto"/>
        <w:rPr>
          <w:sz w:val="24"/>
          <w:szCs w:val="24"/>
        </w:rPr>
      </w:pPr>
      <w:r w:rsidRPr="00725AFD">
        <w:rPr>
          <w:sz w:val="24"/>
          <w:szCs w:val="24"/>
        </w:rPr>
        <w:t>Austin Oakes</w:t>
      </w:r>
    </w:p>
    <w:p w14:paraId="1F2494FA" w14:textId="4758BF67" w:rsidR="00725AFD" w:rsidRPr="00725AFD" w:rsidRDefault="00725AFD" w:rsidP="00473810">
      <w:pPr>
        <w:spacing w:line="360" w:lineRule="auto"/>
        <w:rPr>
          <w:sz w:val="24"/>
          <w:szCs w:val="24"/>
        </w:rPr>
      </w:pPr>
      <w:r w:rsidRPr="00725AFD">
        <w:rPr>
          <w:sz w:val="24"/>
          <w:szCs w:val="24"/>
        </w:rPr>
        <w:t>4/10/20</w:t>
      </w:r>
    </w:p>
    <w:p w14:paraId="32B3AEE1" w14:textId="6D0BE3DF" w:rsidR="00725AFD" w:rsidRPr="00725AFD" w:rsidRDefault="00725AFD" w:rsidP="00473810">
      <w:pPr>
        <w:spacing w:line="360" w:lineRule="auto"/>
        <w:rPr>
          <w:sz w:val="24"/>
          <w:szCs w:val="24"/>
        </w:rPr>
      </w:pPr>
      <w:r w:rsidRPr="00725AFD">
        <w:rPr>
          <w:sz w:val="24"/>
          <w:szCs w:val="24"/>
        </w:rPr>
        <w:t>CSCI 340 – Sequencer Report</w:t>
      </w:r>
    </w:p>
    <w:p w14:paraId="7C31D2DA" w14:textId="1E72E451" w:rsidR="00725AFD" w:rsidRPr="00725AFD" w:rsidRDefault="00725AFD" w:rsidP="00473810">
      <w:pPr>
        <w:spacing w:line="360" w:lineRule="auto"/>
        <w:rPr>
          <w:sz w:val="24"/>
          <w:szCs w:val="24"/>
        </w:rPr>
      </w:pPr>
    </w:p>
    <w:p w14:paraId="38ADB94A" w14:textId="79DFF07F" w:rsidR="00725AFD" w:rsidRDefault="00725AFD" w:rsidP="00473810">
      <w:pPr>
        <w:spacing w:line="360" w:lineRule="auto"/>
        <w:rPr>
          <w:sz w:val="24"/>
          <w:szCs w:val="24"/>
        </w:rPr>
      </w:pPr>
      <w:r>
        <w:tab/>
      </w:r>
      <w:r>
        <w:rPr>
          <w:sz w:val="24"/>
          <w:szCs w:val="24"/>
        </w:rPr>
        <w:t>The Sequencer is a tool included in the Unreal Engine which allows for developers to create cutscenes using their games assets</w:t>
      </w:r>
      <w:sdt>
        <w:sdtPr>
          <w:rPr>
            <w:sz w:val="24"/>
            <w:szCs w:val="24"/>
          </w:rPr>
          <w:id w:val="-1107887632"/>
          <w:citation/>
        </w:sdtPr>
        <w:sdtContent>
          <w:r w:rsidR="002A2628">
            <w:rPr>
              <w:sz w:val="24"/>
              <w:szCs w:val="24"/>
            </w:rPr>
            <w:fldChar w:fldCharType="begin"/>
          </w:r>
          <w:r w:rsidR="002A2628">
            <w:rPr>
              <w:sz w:val="24"/>
              <w:szCs w:val="24"/>
            </w:rPr>
            <w:instrText xml:space="preserve"> CITATION Epi20 \l 1033 </w:instrText>
          </w:r>
          <w:r w:rsidR="002A2628">
            <w:rPr>
              <w:sz w:val="24"/>
              <w:szCs w:val="24"/>
            </w:rPr>
            <w:fldChar w:fldCharType="separate"/>
          </w:r>
          <w:r w:rsidR="002A2628">
            <w:rPr>
              <w:noProof/>
              <w:sz w:val="24"/>
              <w:szCs w:val="24"/>
            </w:rPr>
            <w:t xml:space="preserve"> </w:t>
          </w:r>
          <w:r w:rsidR="002A2628" w:rsidRPr="002A2628">
            <w:rPr>
              <w:noProof/>
              <w:sz w:val="24"/>
              <w:szCs w:val="24"/>
            </w:rPr>
            <w:t>[1]</w:t>
          </w:r>
          <w:r w:rsidR="002A2628">
            <w:rPr>
              <w:sz w:val="24"/>
              <w:szCs w:val="24"/>
            </w:rPr>
            <w:fldChar w:fldCharType="end"/>
          </w:r>
        </w:sdtContent>
      </w:sdt>
      <w:r>
        <w:rPr>
          <w:sz w:val="24"/>
          <w:szCs w:val="24"/>
        </w:rPr>
        <w:t xml:space="preserve">. While the Sequencer is not entirely difficult to use, there may still be a small learning curve for some people. If you have utilized programs such as Sony Vegas or Adobe Premiere, the aspects of the Sequencer should feel familiar. The Sequencer runs using a multi-track editor which means for heightened organization. Typically, these different tracks are used for adding music to videos while keeping them separated from each other. When we use this kind of editor in the Sequencer, we are able to do the same thing with a number of different types of content, such as animations, particle effects, music, </w:t>
      </w:r>
      <w:proofErr w:type="gramStart"/>
      <w:r>
        <w:rPr>
          <w:sz w:val="24"/>
          <w:szCs w:val="24"/>
        </w:rPr>
        <w:t>other</w:t>
      </w:r>
      <w:proofErr w:type="gramEnd"/>
      <w:r>
        <w:rPr>
          <w:sz w:val="24"/>
          <w:szCs w:val="24"/>
        </w:rPr>
        <w:t xml:space="preserve"> cutscenes/cinematics, etc.</w:t>
      </w:r>
    </w:p>
    <w:p w14:paraId="1F84F6B0" w14:textId="5734F143" w:rsidR="005A2F4E" w:rsidRDefault="00DC55FD" w:rsidP="00473810">
      <w:pPr>
        <w:spacing w:line="360" w:lineRule="auto"/>
        <w:rPr>
          <w:sz w:val="24"/>
          <w:szCs w:val="24"/>
        </w:rPr>
      </w:pPr>
      <w:r>
        <w:rPr>
          <w:sz w:val="24"/>
          <w:szCs w:val="24"/>
        </w:rPr>
        <w:tab/>
        <w:t>The cutscenes created are known better to the Unreal Engine as sequences</w:t>
      </w:r>
      <w:sdt>
        <w:sdtPr>
          <w:rPr>
            <w:sz w:val="24"/>
            <w:szCs w:val="24"/>
          </w:rPr>
          <w:id w:val="1938551929"/>
          <w:citation/>
        </w:sdtPr>
        <w:sdtContent>
          <w:r w:rsidR="002A2628">
            <w:rPr>
              <w:sz w:val="24"/>
              <w:szCs w:val="24"/>
            </w:rPr>
            <w:fldChar w:fldCharType="begin"/>
          </w:r>
          <w:r w:rsidR="002A2628">
            <w:rPr>
              <w:sz w:val="24"/>
              <w:szCs w:val="24"/>
            </w:rPr>
            <w:instrText xml:space="preserve"> CITATION Kin20 \l 1033 </w:instrText>
          </w:r>
          <w:r w:rsidR="002A2628">
            <w:rPr>
              <w:sz w:val="24"/>
              <w:szCs w:val="24"/>
            </w:rPr>
            <w:fldChar w:fldCharType="separate"/>
          </w:r>
          <w:r w:rsidR="002A2628">
            <w:rPr>
              <w:noProof/>
              <w:sz w:val="24"/>
              <w:szCs w:val="24"/>
            </w:rPr>
            <w:t xml:space="preserve"> </w:t>
          </w:r>
          <w:r w:rsidR="002A2628" w:rsidRPr="002A2628">
            <w:rPr>
              <w:noProof/>
              <w:sz w:val="24"/>
              <w:szCs w:val="24"/>
            </w:rPr>
            <w:t>[2]</w:t>
          </w:r>
          <w:r w:rsidR="002A2628">
            <w:rPr>
              <w:sz w:val="24"/>
              <w:szCs w:val="24"/>
            </w:rPr>
            <w:fldChar w:fldCharType="end"/>
          </w:r>
        </w:sdtContent>
      </w:sdt>
      <w:r>
        <w:rPr>
          <w:sz w:val="24"/>
          <w:szCs w:val="24"/>
        </w:rPr>
        <w:t xml:space="preserve">. </w:t>
      </w:r>
      <w:r w:rsidR="00B53E5E">
        <w:rPr>
          <w:sz w:val="24"/>
          <w:szCs w:val="24"/>
        </w:rPr>
        <w:t xml:space="preserve">These sequences contain the visuals of the manipulated actors over time. Above the normal sequence, we have master sequences. A master sequence is not required to create cutscenes, however it </w:t>
      </w:r>
      <w:r w:rsidR="005A2F4E">
        <w:rPr>
          <w:sz w:val="24"/>
          <w:szCs w:val="24"/>
        </w:rPr>
        <w:t>allows for better organization making it a good practice. Instead of doing manipulation on actors in the master sequence it holds other entire sequences. In other words, when a sequence is completed, it should then be placed in the master sequence to be a part of the bigger picture.</w:t>
      </w:r>
    </w:p>
    <w:p w14:paraId="0A665422" w14:textId="30B20670" w:rsidR="00DC55FD" w:rsidRDefault="005A2F4E" w:rsidP="00473810">
      <w:pPr>
        <w:spacing w:line="360" w:lineRule="auto"/>
        <w:rPr>
          <w:sz w:val="24"/>
          <w:szCs w:val="24"/>
        </w:rPr>
      </w:pPr>
      <w:r>
        <w:rPr>
          <w:sz w:val="24"/>
          <w:szCs w:val="24"/>
        </w:rPr>
        <w:tab/>
        <w:t>There are a number of different components for creating a cutscene in the Sequencer, but the most important pieces are the cine camera actors and track keyframes. The cine camera is almost identical to the camera actor that follows the player; however, it contains more settings that are involved cutscene creation. The cine camera is used to watch a portion of the level as th</w:t>
      </w:r>
      <w:r w:rsidR="00DC79C0">
        <w:rPr>
          <w:sz w:val="24"/>
          <w:szCs w:val="24"/>
        </w:rPr>
        <w:t xml:space="preserve">e cinematic takes place. This is the viewpoint from which the player will see what is going on. A keyframe is a component which is used to allow transitions within the </w:t>
      </w:r>
      <w:r w:rsidR="00DC79C0">
        <w:rPr>
          <w:sz w:val="24"/>
          <w:szCs w:val="24"/>
        </w:rPr>
        <w:lastRenderedPageBreak/>
        <w:t>scene.</w:t>
      </w:r>
      <w:r w:rsidR="00862BE6">
        <w:rPr>
          <w:sz w:val="24"/>
          <w:szCs w:val="24"/>
        </w:rPr>
        <w:t xml:space="preserve"> An example of this would be moving a character from one point to another (sort of like a lerp).</w:t>
      </w:r>
    </w:p>
    <w:p w14:paraId="38ADCF8E" w14:textId="785A3B4E" w:rsidR="00862BE6" w:rsidRDefault="00862BE6" w:rsidP="00473810">
      <w:pPr>
        <w:spacing w:line="360" w:lineRule="auto"/>
        <w:rPr>
          <w:sz w:val="24"/>
          <w:szCs w:val="24"/>
        </w:rPr>
      </w:pPr>
      <w:r>
        <w:rPr>
          <w:sz w:val="24"/>
          <w:szCs w:val="24"/>
        </w:rPr>
        <w:tab/>
        <w:t>Often there will be a need to swap animations during a cutscene. A character may need to run a distance and then jump. In this case we would need to swap from the run animation to the jumping animation and then back to running if need be. This is handled by adding multiple animations of a skeletal mesh to the multi-track editor. Each animation is placed on their own track. However, the one in the top-most track will have the highest priority, meaning that it will be the one that shows until its track has ended. To solve this, each animation track has a weight. This number (between 0 and 1) represents how well the tracks beneath will show through. Using keyframes we can blend together two animations by marking the top-most track to be 0 when the next animation is to be played. For example, when the character is done running, we set the weight of the run animation to 0 and place the jump animation underneath at this point so that we are able to see it instead.  When the jump is completed, we set the weight of the run animation track back to 1.</w:t>
      </w:r>
    </w:p>
    <w:p w14:paraId="38A20E9B" w14:textId="6BCC3041" w:rsidR="00862BE6" w:rsidRDefault="00862BE6" w:rsidP="00473810">
      <w:pPr>
        <w:spacing w:line="360" w:lineRule="auto"/>
        <w:rPr>
          <w:sz w:val="24"/>
          <w:szCs w:val="24"/>
        </w:rPr>
      </w:pPr>
      <w:r>
        <w:rPr>
          <w:sz w:val="24"/>
          <w:szCs w:val="24"/>
        </w:rPr>
        <w:tab/>
        <w:t xml:space="preserve">These sequences are great for creating cutscenes, but one might wonder how they are used when they are finished. Once You have your master sequence, all you need to do is create a trigger of some sort. For example, we could use a collision box to trigger the cutscene. Once the collision box is set, the </w:t>
      </w:r>
      <w:r w:rsidRPr="00862BE6">
        <w:rPr>
          <w:i/>
          <w:iCs/>
          <w:sz w:val="24"/>
          <w:szCs w:val="24"/>
        </w:rPr>
        <w:t>OnActorBeginOverlap</w:t>
      </w:r>
      <w:r>
        <w:rPr>
          <w:sz w:val="24"/>
          <w:szCs w:val="24"/>
        </w:rPr>
        <w:t xml:space="preserve"> node can be called in the level blueprint which will call the </w:t>
      </w:r>
      <w:r w:rsidRPr="00862BE6">
        <w:rPr>
          <w:i/>
          <w:iCs/>
          <w:sz w:val="24"/>
          <w:szCs w:val="24"/>
        </w:rPr>
        <w:t>Play</w:t>
      </w:r>
      <w:r>
        <w:rPr>
          <w:sz w:val="24"/>
          <w:szCs w:val="24"/>
        </w:rPr>
        <w:t xml:space="preserve"> function of a reference to the sequence in the level. </w:t>
      </w:r>
      <w:r w:rsidR="00875958">
        <w:rPr>
          <w:sz w:val="24"/>
          <w:szCs w:val="24"/>
        </w:rPr>
        <w:t>At this point when the player walks into the collision box, the cutscene will play</w:t>
      </w:r>
      <w:sdt>
        <w:sdtPr>
          <w:rPr>
            <w:sz w:val="24"/>
            <w:szCs w:val="24"/>
          </w:rPr>
          <w:id w:val="396179196"/>
          <w:citation/>
        </w:sdtPr>
        <w:sdtContent>
          <w:r w:rsidR="002A2628">
            <w:rPr>
              <w:sz w:val="24"/>
              <w:szCs w:val="24"/>
            </w:rPr>
            <w:fldChar w:fldCharType="begin"/>
          </w:r>
          <w:r w:rsidR="002A2628">
            <w:rPr>
              <w:sz w:val="24"/>
              <w:szCs w:val="24"/>
            </w:rPr>
            <w:instrText xml:space="preserve"> CITATION Epi20 \l 1033 </w:instrText>
          </w:r>
          <w:r w:rsidR="002A2628">
            <w:rPr>
              <w:sz w:val="24"/>
              <w:szCs w:val="24"/>
            </w:rPr>
            <w:fldChar w:fldCharType="separate"/>
          </w:r>
          <w:r w:rsidR="002A2628">
            <w:rPr>
              <w:noProof/>
              <w:sz w:val="24"/>
              <w:szCs w:val="24"/>
            </w:rPr>
            <w:t xml:space="preserve"> </w:t>
          </w:r>
          <w:r w:rsidR="002A2628" w:rsidRPr="002A2628">
            <w:rPr>
              <w:noProof/>
              <w:sz w:val="24"/>
              <w:szCs w:val="24"/>
            </w:rPr>
            <w:t>[1]</w:t>
          </w:r>
          <w:r w:rsidR="002A2628">
            <w:rPr>
              <w:sz w:val="24"/>
              <w:szCs w:val="24"/>
            </w:rPr>
            <w:fldChar w:fldCharType="end"/>
          </w:r>
        </w:sdtContent>
      </w:sdt>
      <w:r w:rsidR="00875958">
        <w:rPr>
          <w:sz w:val="24"/>
          <w:szCs w:val="24"/>
        </w:rPr>
        <w:t>. After the cutscene is over, the player will regain control of the character and continue the level.</w:t>
      </w:r>
    </w:p>
    <w:p w14:paraId="07E95683" w14:textId="136426C6" w:rsidR="00473810" w:rsidRDefault="00473810" w:rsidP="00473810">
      <w:pPr>
        <w:spacing w:line="360" w:lineRule="auto"/>
        <w:rPr>
          <w:sz w:val="24"/>
          <w:szCs w:val="24"/>
        </w:rPr>
      </w:pPr>
      <w:r>
        <w:rPr>
          <w:sz w:val="24"/>
          <w:szCs w:val="24"/>
        </w:rPr>
        <w:tab/>
        <w:t>Overall, the sequencer is a very useful and convenient tool. Anyone that uses it should be able to pick it up with relative ease. Having the capability to create a cutscene without using an outside program provides a lot of versatility in capabilities. Also being able to create blueprints that contain functionality to give the developer their desired outcome in a cutscene is certainly helpful.</w:t>
      </w:r>
    </w:p>
    <w:p w14:paraId="7E2BBC39" w14:textId="77777777" w:rsidR="00473810" w:rsidRDefault="00473810">
      <w:pPr>
        <w:rPr>
          <w:sz w:val="24"/>
          <w:szCs w:val="24"/>
        </w:rPr>
      </w:pPr>
      <w:r>
        <w:rPr>
          <w:sz w:val="24"/>
          <w:szCs w:val="24"/>
        </w:rPr>
        <w:br w:type="page"/>
      </w:r>
    </w:p>
    <w:sdt>
      <w:sdtPr>
        <w:id w:val="251557342"/>
        <w:docPartObj>
          <w:docPartGallery w:val="Bibliographies"/>
          <w:docPartUnique/>
        </w:docPartObj>
      </w:sdtPr>
      <w:sdtEndPr>
        <w:rPr>
          <w:rFonts w:asciiTheme="minorHAnsi" w:eastAsiaTheme="minorHAnsi" w:hAnsiTheme="minorHAnsi" w:cstheme="minorBidi"/>
          <w:color w:val="auto"/>
          <w:sz w:val="22"/>
          <w:szCs w:val="22"/>
        </w:rPr>
      </w:sdtEndPr>
      <w:sdtContent>
        <w:p w14:paraId="2E4A1D69" w14:textId="451D136F" w:rsidR="00473810" w:rsidRDefault="00473810">
          <w:pPr>
            <w:pStyle w:val="Heading1"/>
          </w:pPr>
          <w:r>
            <w:t>Bibliography</w:t>
          </w:r>
        </w:p>
        <w:sdt>
          <w:sdtPr>
            <w:id w:val="111145805"/>
            <w:bibliography/>
          </w:sdtPr>
          <w:sdtContent>
            <w:p w14:paraId="5063E991" w14:textId="77777777" w:rsidR="00473810" w:rsidRDefault="00473810">
              <w:pPr>
                <w:rPr>
                  <w:noProof/>
                </w:rPr>
              </w:pPr>
              <w:r>
                <w:fldChar w:fldCharType="begin"/>
              </w:r>
              <w:r>
                <w:instrText xml:space="preserve"> BIBLIOGRAPHY </w:instrText>
              </w:r>
              <w:r>
                <w:fldChar w:fldCharType="separate"/>
              </w:r>
            </w:p>
            <w:tbl>
              <w:tblPr>
                <w:tblW w:w="5000" w:type="pct"/>
                <w:tblCellSpacing w:w="15" w:type="dxa"/>
                <w:tblCellMar>
                  <w:top w:w="15" w:type="dxa"/>
                  <w:left w:w="15" w:type="dxa"/>
                  <w:bottom w:w="15" w:type="dxa"/>
                  <w:right w:w="15" w:type="dxa"/>
                </w:tblCellMar>
                <w:tblLook w:val="04A0" w:firstRow="1" w:lastRow="0" w:firstColumn="1" w:lastColumn="0" w:noHBand="0" w:noVBand="1"/>
              </w:tblPr>
              <w:tblGrid>
                <w:gridCol w:w="322"/>
                <w:gridCol w:w="9038"/>
              </w:tblGrid>
              <w:tr w:rsidR="00473810" w14:paraId="449D3AAA" w14:textId="77777777">
                <w:trPr>
                  <w:divId w:val="970668035"/>
                  <w:tblCellSpacing w:w="15" w:type="dxa"/>
                </w:trPr>
                <w:tc>
                  <w:tcPr>
                    <w:tcW w:w="50" w:type="pct"/>
                    <w:hideMark/>
                  </w:tcPr>
                  <w:p w14:paraId="5BF6BCD5" w14:textId="555F9F02" w:rsidR="00473810" w:rsidRDefault="00473810">
                    <w:pPr>
                      <w:pStyle w:val="Bibliography"/>
                      <w:rPr>
                        <w:noProof/>
                        <w:sz w:val="24"/>
                        <w:szCs w:val="24"/>
                      </w:rPr>
                    </w:pPr>
                    <w:r>
                      <w:rPr>
                        <w:noProof/>
                      </w:rPr>
                      <w:t xml:space="preserve">[1] </w:t>
                    </w:r>
                  </w:p>
                </w:tc>
                <w:tc>
                  <w:tcPr>
                    <w:tcW w:w="0" w:type="auto"/>
                    <w:hideMark/>
                  </w:tcPr>
                  <w:p w14:paraId="23B72899" w14:textId="77777777" w:rsidR="00473810" w:rsidRDefault="00473810">
                    <w:pPr>
                      <w:pStyle w:val="Bibliography"/>
                      <w:rPr>
                        <w:noProof/>
                      </w:rPr>
                    </w:pPr>
                    <w:r>
                      <w:rPr>
                        <w:noProof/>
                      </w:rPr>
                      <w:t>Epic Games, "Sequencer Overview," Epic Games, 2020. [Online]. Available: https://docs.unrealengine.com/en-US/Engine/Sequencer/Overview/index.html. [Accessed 8 April 2020].</w:t>
                    </w:r>
                  </w:p>
                </w:tc>
              </w:tr>
              <w:tr w:rsidR="00473810" w14:paraId="07BD608C" w14:textId="77777777">
                <w:trPr>
                  <w:divId w:val="970668035"/>
                  <w:tblCellSpacing w:w="15" w:type="dxa"/>
                </w:trPr>
                <w:tc>
                  <w:tcPr>
                    <w:tcW w:w="50" w:type="pct"/>
                    <w:hideMark/>
                  </w:tcPr>
                  <w:p w14:paraId="5EE077BA" w14:textId="77777777" w:rsidR="00473810" w:rsidRDefault="00473810">
                    <w:pPr>
                      <w:pStyle w:val="Bibliography"/>
                      <w:rPr>
                        <w:noProof/>
                      </w:rPr>
                    </w:pPr>
                    <w:r>
                      <w:rPr>
                        <w:noProof/>
                      </w:rPr>
                      <w:t xml:space="preserve">[2] </w:t>
                    </w:r>
                  </w:p>
                </w:tc>
                <w:tc>
                  <w:tcPr>
                    <w:tcW w:w="0" w:type="auto"/>
                    <w:hideMark/>
                  </w:tcPr>
                  <w:p w14:paraId="645E10F5" w14:textId="77777777" w:rsidR="00473810" w:rsidRDefault="00473810">
                    <w:pPr>
                      <w:pStyle w:val="Bibliography"/>
                      <w:rPr>
                        <w:noProof/>
                      </w:rPr>
                    </w:pPr>
                    <w:r>
                      <w:rPr>
                        <w:noProof/>
                      </w:rPr>
                      <w:t>P. Kind, "Your First Hour in Sequencer," Epic Games, [Online]. Available: https://learn.unrealengine.com/course/2808554?r=False&amp;ts=637221472799044016. [Accessed 31 March 2020].</w:t>
                    </w:r>
                  </w:p>
                </w:tc>
              </w:tr>
            </w:tbl>
            <w:p w14:paraId="072D90A9" w14:textId="77777777" w:rsidR="00473810" w:rsidRDefault="00473810">
              <w:pPr>
                <w:divId w:val="970668035"/>
                <w:rPr>
                  <w:rFonts w:eastAsia="Times New Roman"/>
                  <w:noProof/>
                </w:rPr>
              </w:pPr>
            </w:p>
            <w:p w14:paraId="6C570116" w14:textId="4FE5FCB9" w:rsidR="00473810" w:rsidRDefault="00473810">
              <w:r>
                <w:rPr>
                  <w:b/>
                  <w:bCs/>
                  <w:noProof/>
                </w:rPr>
                <w:fldChar w:fldCharType="end"/>
              </w:r>
            </w:p>
          </w:sdtContent>
        </w:sdt>
      </w:sdtContent>
    </w:sdt>
    <w:p w14:paraId="5FE43246" w14:textId="77777777" w:rsidR="00473810" w:rsidRDefault="00473810" w:rsidP="00473810">
      <w:pPr>
        <w:spacing w:line="360" w:lineRule="auto"/>
        <w:rPr>
          <w:sz w:val="24"/>
          <w:szCs w:val="24"/>
        </w:rPr>
      </w:pPr>
    </w:p>
    <w:p w14:paraId="3DDDA2B0" w14:textId="7AB71AF7" w:rsidR="00F15D22" w:rsidRDefault="00F15D22">
      <w:pPr>
        <w:rPr>
          <w:sz w:val="24"/>
          <w:szCs w:val="24"/>
        </w:rPr>
      </w:pPr>
      <w:r>
        <w:rPr>
          <w:sz w:val="24"/>
          <w:szCs w:val="24"/>
        </w:rPr>
        <w:tab/>
      </w:r>
    </w:p>
    <w:p w14:paraId="26A9D3D1" w14:textId="77777777" w:rsidR="00725AFD" w:rsidRPr="00725AFD" w:rsidRDefault="00725AFD">
      <w:pPr>
        <w:rPr>
          <w:sz w:val="24"/>
          <w:szCs w:val="24"/>
        </w:rPr>
      </w:pPr>
    </w:p>
    <w:sectPr w:rsidR="00725AFD" w:rsidRPr="00725AFD">
      <w:pgSz w:w="12240" w:h="15840"/>
      <w:pgMar w:top="1440" w:right="1440" w:bottom="1440" w:left="1440" w:header="720" w:footer="720" w:gutter="0"/>
      <w:cols w:space="720"/>
      <w:docGrid w:linePitch="360"/>
    </w:sectPr>
  </w:body>
</w:document>
</file>

<file path=word/fontTable.xml><?xml version="1.0" encoding="utf-8"?>
<w:fonts xmlns:mc="http://schemas.openxmlformats.org/markup-compatibility/2006" xmlns:r="http://schemas.openxmlformats.org/officeDocument/2006/relationships" xmlns:w="http://schemas.openxmlformats.org/wordprocessingml/2006/main" xmlns:w14="http://schemas.microsoft.com/office/word/2010/wordml" xmlns:w15="http://schemas.microsoft.com/office/word/2012/wordml" xmlns:w16cid="http://schemas.microsoft.com/office/word/2016/wordml/cid" xmlns:w16se="http://schemas.microsoft.com/office/word/2015/wordml/symex" mc:Ignorable="w14 w15 w16se w16cid">
  <w:font w:name="Calibri">
    <w:panose1 w:val="020F0502020204030204"/>
    <w:charset w:val="00"/>
    <w:family w:val="swiss"/>
    <w:pitch w:val="variable"/>
    <w:sig w:usb0="E4002EFF" w:usb1="C000247B" w:usb2="00000009" w:usb3="00000000" w:csb0="000001FF" w:csb1="00000000"/>
  </w:font>
  <w:font w:name="Times New Roman">
    <w:panose1 w:val="02020603050405020304"/>
    <w:charset w:val="00"/>
    <w:family w:val="roman"/>
    <w:pitch w:val="variable"/>
    <w:sig w:usb0="E0002EFF" w:usb1="C000785B" w:usb2="00000009" w:usb3="00000000" w:csb0="000001FF" w:csb1="00000000"/>
  </w:font>
  <w:font w:name="Calibri Light">
    <w:panose1 w:val="020F0302020204030204"/>
    <w:charset w:val="00"/>
    <w:family w:val="swiss"/>
    <w:pitch w:val="variable"/>
    <w:sig w:usb0="E4002EFF" w:usb1="C000247B" w:usb2="00000009" w:usb3="00000000" w:csb0="000001FF" w:csb1="00000000"/>
  </w:font>
</w:fonts>
</file>

<file path=word/settings.xml><?xml version="1.0" encoding="utf-8"?>
<w:settings xmlns:mc="http://schemas.openxmlformats.org/markup-compatibility/2006" xmlns:o="urn:schemas-microsoft-com:office:office" xmlns:r="http://schemas.openxmlformats.org/officeDocument/2006/relationships" xmlns:m="http://schemas.openxmlformats.org/officeDocument/2006/math" xmlns:v="urn:schemas-microsoft-com:vml" xmlns:w10="urn:schemas-microsoft-com:office:word" xmlns:w="http://schemas.openxmlformats.org/wordprocessingml/2006/main" xmlns:w14="http://schemas.microsoft.com/office/word/2010/wordml" xmlns:w15="http://schemas.microsoft.com/office/word/2012/wordml" xmlns:w16cid="http://schemas.microsoft.com/office/word/2016/wordml/cid" xmlns:w16se="http://schemas.microsoft.com/office/word/2015/wordml/symex" xmlns:sl="http://schemas.openxmlformats.org/schemaLibrary/2006/main" mc:Ignorable="w14 w15 w16se w16cid">
  <w:zoom w:percent="100"/>
  <w:proofState w:grammar="clean"/>
  <w:defaultTabStop w:val="720"/>
  <w:characterSpacingControl w:val="doNotCompress"/>
  <w:compat>
    <w:compatSetting w:name="compatibilityMode" w:uri="http://schemas.microsoft.com/office/word" w:val="15"/>
    <w:compatSetting w:name="overrideTableStyleFontSizeAndJustification" w:uri="http://schemas.microsoft.com/office/word" w:val="1"/>
    <w:compatSetting w:name="enableOpenTypeFeatures" w:uri="http://schemas.microsoft.com/office/word" w:val="1"/>
    <w:compatSetting w:name="doNotFlipMirrorIndents" w:uri="http://schemas.microsoft.com/office/word" w:val="1"/>
    <w:compatSetting w:name="differentiateMultirowTableHeaders" w:uri="http://schemas.microsoft.com/office/word" w:val="1"/>
    <w:compatSetting w:name="useWord2013TrackBottomHyphenation" w:uri="http://schemas.microsoft.com/office/word" w:val="0"/>
  </w:compat>
  <w:rsids>
    <w:rsidRoot w:val="00725AFD"/>
    <w:rsid w:val="002A2628"/>
    <w:rsid w:val="003C7D84"/>
    <w:rsid w:val="00473810"/>
    <w:rsid w:val="005A2F4E"/>
    <w:rsid w:val="006A7679"/>
    <w:rsid w:val="00725AFD"/>
    <w:rsid w:val="007838A4"/>
    <w:rsid w:val="00862BE6"/>
    <w:rsid w:val="00875958"/>
    <w:rsid w:val="00B53E5E"/>
    <w:rsid w:val="00DC55FD"/>
    <w:rsid w:val="00DC79C0"/>
    <w:rsid w:val="00F15D22"/>
  </w:rsids>
  <m:mathPr>
    <m:mathFont m:val="Cambria Math"/>
    <m:brkBin m:val="before"/>
    <m:brkBinSub m:val="--"/>
    <m:smallFrac m:val="0"/>
    <m:dispDef/>
    <m:lMargin m:val="0"/>
    <m:rMargin m:val="0"/>
    <m:defJc m:val="centerGroup"/>
    <m:wrapIndent m:val="1440"/>
    <m:intLim m:val="subSup"/>
    <m:naryLim m:val="undOvr"/>
  </m:mathPr>
  <w:themeFontLang w:val="en-US"/>
  <w:clrSchemeMapping w:bg1="light1" w:t1="dark1" w:bg2="light2" w:t2="dark2" w:accent1="accent1" w:accent2="accent2" w:accent3="accent3" w:accent4="accent4" w:accent5="accent5" w:accent6="accent6" w:hyperlink="hyperlink" w:followedHyperlink="followedHyperlink"/>
  <w:shapeDefaults>
    <o:shapedefaults v:ext="edit" spidmax="1026"/>
    <o:shapelayout v:ext="edit">
      <o:idmap v:ext="edit" data="1"/>
    </o:shapelayout>
  </w:shapeDefaults>
  <w:decimalSymbol w:val="."/>
  <w:listSeparator w:val=","/>
  <w14:docId w14:val="15A04538"/>
  <w15:chartTrackingRefBased/>
  <w15:docId w15:val="{4BDD86DE-B2DF-409F-85B4-B25D06D3FC05}"/>
</w:settings>
</file>

<file path=word/styles.xml><?xml version="1.0" encoding="utf-8"?>
<w:styles xmlns:mc="http://schemas.openxmlformats.org/markup-compatibility/2006" xmlns:r="http://schemas.openxmlformats.org/officeDocument/2006/relationships" xmlns:w="http://schemas.openxmlformats.org/wordprocessingml/2006/main" xmlns:w14="http://schemas.microsoft.com/office/word/2010/wordml" xmlns:w15="http://schemas.microsoft.com/office/word/2012/wordml" xmlns:w16cid="http://schemas.microsoft.com/office/word/2016/wordml/cid" xmlns:w16se="http://schemas.microsoft.com/office/word/2015/wordml/symex" mc:Ignorable="w14 w15 w16se w16cid">
  <w:docDefaults>
    <w:rPrDefault>
      <w:rPr>
        <w:rFonts w:asciiTheme="minorHAnsi" w:eastAsiaTheme="minorHAnsi" w:hAnsiTheme="minorHAnsi" w:cstheme="minorBidi"/>
        <w:sz w:val="22"/>
        <w:szCs w:val="22"/>
        <w:lang w:val="en-US" w:eastAsia="en-US" w:bidi="ar-SA"/>
      </w:rPr>
    </w:rPrDefault>
    <w:pPrDefault>
      <w:pPr>
        <w:spacing w:after="160" w:line="259" w:lineRule="auto"/>
      </w:pPr>
    </w:pPrDefault>
  </w:docDefaults>
  <w:latentStyles w:defLockedState="0" w:defUIPriority="99" w:defSemiHidden="0" w:defUnhideWhenUsed="0" w:defQFormat="0" w:count="376">
    <w:lsdException w:name="Normal" w:uiPriority="0" w:qFormat="1"/>
    <w:lsdException w:name="heading 1" w:uiPriority="9" w:qFormat="1"/>
    <w:lsdException w:name="heading 2" w:semiHidden="1" w:uiPriority="9" w:unhideWhenUsed="1" w:qFormat="1"/>
    <w:lsdException w:name="heading 3" w:semiHidden="1" w:uiPriority="9" w:unhideWhenUsed="1" w:qFormat="1"/>
    <w:lsdException w:name="heading 4" w:semiHidden="1" w:uiPriority="9" w:unhideWhenUsed="1" w:qFormat="1"/>
    <w:lsdException w:name="heading 5" w:semiHidden="1" w:uiPriority="9" w:unhideWhenUsed="1" w:qFormat="1"/>
    <w:lsdException w:name="heading 6" w:semiHidden="1" w:uiPriority="9" w:unhideWhenUsed="1" w:qFormat="1"/>
    <w:lsdException w:name="heading 7" w:semiHidden="1" w:uiPriority="9" w:unhideWhenUsed="1" w:qFormat="1"/>
    <w:lsdException w:name="heading 8" w:semiHidden="1" w:uiPriority="9" w:unhideWhenUsed="1" w:qFormat="1"/>
    <w:lsdException w:name="heading 9" w:semiHidden="1" w:uiPriority="9" w:unhideWhenUsed="1" w:qFormat="1"/>
    <w:lsdException w:name="index 1" w:semiHidden="1" w:unhideWhenUsed="1"/>
    <w:lsdException w:name="index 2" w:semiHidden="1" w:unhideWhenUsed="1"/>
    <w:lsdException w:name="index 3" w:semiHidden="1" w:unhideWhenUsed="1"/>
    <w:lsdException w:name="index 4" w:semiHidden="1" w:unhideWhenUsed="1"/>
    <w:lsdException w:name="index 5" w:semiHidden="1" w:unhideWhenUsed="1"/>
    <w:lsdException w:name="index 6" w:semiHidden="1" w:unhideWhenUsed="1"/>
    <w:lsdException w:name="index 7" w:semiHidden="1" w:unhideWhenUsed="1"/>
    <w:lsdException w:name="index 8" w:semiHidden="1" w:unhideWhenUsed="1"/>
    <w:lsdException w:name="index 9" w:semiHidden="1" w:unhideWhenUsed="1"/>
    <w:lsdException w:name="toc 1" w:semiHidden="1" w:uiPriority="39" w:unhideWhenUsed="1"/>
    <w:lsdException w:name="toc 2" w:semiHidden="1" w:uiPriority="39" w:unhideWhenUsed="1"/>
    <w:lsdException w:name="toc 3" w:semiHidden="1" w:uiPriority="39" w:unhideWhenUsed="1"/>
    <w:lsdException w:name="toc 4" w:semiHidden="1" w:uiPriority="39" w:unhideWhenUsed="1"/>
    <w:lsdException w:name="toc 5" w:semiHidden="1" w:uiPriority="39" w:unhideWhenUsed="1"/>
    <w:lsdException w:name="toc 6" w:semiHidden="1" w:uiPriority="39" w:unhideWhenUsed="1"/>
    <w:lsdException w:name="toc 7" w:semiHidden="1" w:uiPriority="39" w:unhideWhenUsed="1"/>
    <w:lsdException w:name="toc 8" w:semiHidden="1" w:uiPriority="39" w:unhideWhenUsed="1"/>
    <w:lsdException w:name="toc 9" w:semiHidden="1" w:uiPriority="39" w:unhideWhenUsed="1"/>
    <w:lsdException w:name="Normal Indent" w:semiHidden="1" w:unhideWhenUsed="1"/>
    <w:lsdException w:name="footnote text" w:semiHidden="1" w:unhideWhenUsed="1"/>
    <w:lsdException w:name="annotation text" w:semiHidden="1" w:unhideWhenUsed="1"/>
    <w:lsdException w:name="header" w:semiHidden="1" w:unhideWhenUsed="1"/>
    <w:lsdException w:name="footer" w:semiHidden="1" w:unhideWhenUsed="1"/>
    <w:lsdException w:name="index heading" w:semiHidden="1" w:unhideWhenUsed="1"/>
    <w:lsdException w:name="caption" w:semiHidden="1" w:uiPriority="35" w:unhideWhenUsed="1" w:qFormat="1"/>
    <w:lsdException w:name="table of figures" w:semiHidden="1" w:unhideWhenUsed="1"/>
    <w:lsdException w:name="envelope address" w:semiHidden="1" w:unhideWhenUsed="1"/>
    <w:lsdException w:name="envelope return" w:semiHidden="1" w:unhideWhenUsed="1"/>
    <w:lsdException w:name="footnote reference" w:semiHidden="1" w:unhideWhenUsed="1"/>
    <w:lsdException w:name="annotation reference" w:semiHidden="1" w:unhideWhenUsed="1"/>
    <w:lsdException w:name="line number" w:semiHidden="1" w:unhideWhenUsed="1"/>
    <w:lsdException w:name="page number" w:semiHidden="1" w:unhideWhenUsed="1"/>
    <w:lsdException w:name="endnote reference" w:semiHidden="1" w:unhideWhenUsed="1"/>
    <w:lsdException w:name="endnote text" w:semiHidden="1" w:unhideWhenUsed="1"/>
    <w:lsdException w:name="table of authorities" w:semiHidden="1" w:unhideWhenUsed="1"/>
    <w:lsdException w:name="macro" w:semiHidden="1" w:unhideWhenUsed="1"/>
    <w:lsdException w:name="toa heading" w:semiHidden="1" w:unhideWhenUsed="1"/>
    <w:lsdException w:name="List" w:semiHidden="1" w:unhideWhenUsed="1"/>
    <w:lsdException w:name="List Bullet" w:semiHidden="1" w:unhideWhenUsed="1"/>
    <w:lsdException w:name="List Number" w:semiHidden="1" w:unhideWhenUsed="1"/>
    <w:lsdException w:name="List 2" w:semiHidden="1" w:unhideWhenUsed="1"/>
    <w:lsdException w:name="List 3" w:semiHidden="1" w:unhideWhenUsed="1"/>
    <w:lsdException w:name="List 4" w:semiHidden="1" w:unhideWhenUsed="1"/>
    <w:lsdException w:name="List 5" w:semiHidden="1" w:unhideWhenUsed="1"/>
    <w:lsdException w:name="List Bullet 2" w:semiHidden="1" w:unhideWhenUsed="1"/>
    <w:lsdException w:name="List Bullet 3" w:semiHidden="1" w:unhideWhenUsed="1"/>
    <w:lsdException w:name="List Bullet 4" w:semiHidden="1" w:unhideWhenUsed="1"/>
    <w:lsdException w:name="List Bullet 5" w:semiHidden="1" w:unhideWhenUsed="1"/>
    <w:lsdException w:name="List Number 2" w:semiHidden="1" w:unhideWhenUsed="1"/>
    <w:lsdException w:name="List Number 3" w:semiHidden="1" w:unhideWhenUsed="1"/>
    <w:lsdException w:name="List Number 4" w:semiHidden="1" w:unhideWhenUsed="1"/>
    <w:lsdException w:name="List Number 5" w:semiHidden="1" w:unhideWhenUsed="1"/>
    <w:lsdException w:name="Title" w:uiPriority="10" w:qFormat="1"/>
    <w:lsdException w:name="Closing" w:semiHidden="1" w:unhideWhenUsed="1"/>
    <w:lsdException w:name="Signature" w:semiHidden="1" w:unhideWhenUsed="1"/>
    <w:lsdException w:name="Default Paragraph Font" w:semiHidden="1" w:uiPriority="1" w:unhideWhenUsed="1"/>
    <w:lsdException w:name="Body Text" w:semiHidden="1" w:unhideWhenUsed="1"/>
    <w:lsdException w:name="Body Text Indent" w:semiHidden="1" w:unhideWhenUsed="1"/>
    <w:lsdException w:name="List Continue" w:semiHidden="1" w:unhideWhenUsed="1"/>
    <w:lsdException w:name="List Continue 2" w:semiHidden="1" w:unhideWhenUsed="1"/>
    <w:lsdException w:name="List Continue 3" w:semiHidden="1" w:unhideWhenUsed="1"/>
    <w:lsdException w:name="List Continue 4" w:semiHidden="1" w:unhideWhenUsed="1"/>
    <w:lsdException w:name="List Continue 5" w:semiHidden="1" w:unhideWhenUsed="1"/>
    <w:lsdException w:name="Message Header" w:semiHidden="1" w:unhideWhenUsed="1"/>
    <w:lsdException w:name="Subtitle" w:uiPriority="11" w:qFormat="1"/>
    <w:lsdException w:name="Salutation" w:semiHidden="1" w:unhideWhenUsed="1"/>
    <w:lsdException w:name="Date" w:semiHidden="1" w:unhideWhenUsed="1"/>
    <w:lsdException w:name="Body Text First Indent" w:semiHidden="1" w:unhideWhenUsed="1"/>
    <w:lsdException w:name="Body Text First Indent 2" w:semiHidden="1" w:unhideWhenUsed="1"/>
    <w:lsdException w:name="Note Heading" w:semiHidden="1" w:unhideWhenUsed="1"/>
    <w:lsdException w:name="Body Text 2" w:semiHidden="1" w:unhideWhenUsed="1"/>
    <w:lsdException w:name="Body Text 3" w:semiHidden="1" w:unhideWhenUsed="1"/>
    <w:lsdException w:name="Body Text Indent 2" w:semiHidden="1" w:unhideWhenUsed="1"/>
    <w:lsdException w:name="Body Text Indent 3" w:semiHidden="1" w:unhideWhenUsed="1"/>
    <w:lsdException w:name="Block Text" w:semiHidden="1" w:unhideWhenUsed="1"/>
    <w:lsdException w:name="Hyperlink" w:semiHidden="1" w:unhideWhenUsed="1"/>
    <w:lsdException w:name="FollowedHyperlink" w:semiHidden="1" w:unhideWhenUsed="1"/>
    <w:lsdException w:name="Strong" w:uiPriority="22" w:qFormat="1"/>
    <w:lsdException w:name="Emphasis" w:uiPriority="20" w:qFormat="1"/>
    <w:lsdException w:name="Document Map" w:semiHidden="1" w:unhideWhenUsed="1"/>
    <w:lsdException w:name="Plain Text" w:semiHidden="1" w:unhideWhenUsed="1"/>
    <w:lsdException w:name="E-mail Signature" w:semiHidden="1" w:unhideWhenUsed="1"/>
    <w:lsdException w:name="HTML Top of Form" w:semiHidden="1" w:unhideWhenUsed="1"/>
    <w:lsdException w:name="HTML Bottom of Form" w:semiHidden="1" w:unhideWhenUsed="1"/>
    <w:lsdException w:name="Normal (Web)" w:semiHidden="1" w:unhideWhenUsed="1"/>
    <w:lsdException w:name="HTML Acronym" w:semiHidden="1" w:unhideWhenUsed="1"/>
    <w:lsdException w:name="HTML Address" w:semiHidden="1" w:unhideWhenUsed="1"/>
    <w:lsdException w:name="HTML Cite" w:semiHidden="1" w:unhideWhenUsed="1"/>
    <w:lsdException w:name="HTML Code" w:semiHidden="1" w:unhideWhenUsed="1"/>
    <w:lsdException w:name="HTML Definition" w:semiHidden="1" w:unhideWhenUsed="1"/>
    <w:lsdException w:name="HTML Keyboard" w:semiHidden="1" w:unhideWhenUsed="1"/>
    <w:lsdException w:name="HTML Preformatted" w:semiHidden="1" w:unhideWhenUsed="1"/>
    <w:lsdException w:name="HTML Sample" w:semiHidden="1" w:unhideWhenUsed="1"/>
    <w:lsdException w:name="HTML Typewriter" w:semiHidden="1" w:unhideWhenUsed="1"/>
    <w:lsdException w:name="HTML Variable" w:semiHidden="1" w:unhideWhenUsed="1"/>
    <w:lsdException w:name="Normal Table" w:semiHidden="1" w:unhideWhenUsed="1"/>
    <w:lsdException w:name="annotation subject" w:semiHidden="1" w:unhideWhenUsed="1"/>
    <w:lsdException w:name="No List" w:semiHidden="1" w:unhideWhenUsed="1"/>
    <w:lsdException w:name="Outline List 1" w:semiHidden="1" w:unhideWhenUsed="1"/>
    <w:lsdException w:name="Outline List 2" w:semiHidden="1" w:unhideWhenUsed="1"/>
    <w:lsdException w:name="Outline List 3" w:semiHidden="1" w:unhideWhenUsed="1"/>
    <w:lsdException w:name="Table Simple 1" w:semiHidden="1" w:unhideWhenUsed="1"/>
    <w:lsdException w:name="Table Simple 2" w:semiHidden="1" w:unhideWhenUsed="1"/>
    <w:lsdException w:name="Table Simple 3" w:semiHidden="1" w:unhideWhenUsed="1"/>
    <w:lsdException w:name="Table Classic 1" w:semiHidden="1" w:unhideWhenUsed="1"/>
    <w:lsdException w:name="Table Classic 2" w:semiHidden="1" w:unhideWhenUsed="1"/>
    <w:lsdException w:name="Table Classic 3" w:semiHidden="1" w:unhideWhenUsed="1"/>
    <w:lsdException w:name="Table Classic 4" w:semiHidden="1" w:unhideWhenUsed="1"/>
    <w:lsdException w:name="Table Colorful 1" w:semiHidden="1" w:unhideWhenUsed="1"/>
    <w:lsdException w:name="Table Colorful 2" w:semiHidden="1" w:unhideWhenUsed="1"/>
    <w:lsdException w:name="Table Colorful 3" w:semiHidden="1" w:unhideWhenUsed="1"/>
    <w:lsdException w:name="Table Columns 1" w:semiHidden="1" w:unhideWhenUsed="1"/>
    <w:lsdException w:name="Table Columns 2" w:semiHidden="1" w:unhideWhenUsed="1"/>
    <w:lsdException w:name="Table Columns 3" w:semiHidden="1" w:unhideWhenUsed="1"/>
    <w:lsdException w:name="Table Columns 4" w:semiHidden="1" w:unhideWhenUsed="1"/>
    <w:lsdException w:name="Table Columns 5" w:semiHidden="1" w:unhideWhenUsed="1"/>
    <w:lsdException w:name="Table Grid 1" w:semiHidden="1" w:unhideWhenUsed="1"/>
    <w:lsdException w:name="Table Grid 2" w:semiHidden="1" w:unhideWhenUsed="1"/>
    <w:lsdException w:name="Table Grid 3" w:semiHidden="1" w:unhideWhenUsed="1"/>
    <w:lsdException w:name="Table Grid 4" w:semiHidden="1" w:unhideWhenUsed="1"/>
    <w:lsdException w:name="Table Grid 5" w:semiHidden="1" w:unhideWhenUsed="1"/>
    <w:lsdException w:name="Table Grid 6" w:semiHidden="1" w:unhideWhenUsed="1"/>
    <w:lsdException w:name="Table Grid 7" w:semiHidden="1" w:unhideWhenUsed="1"/>
    <w:lsdException w:name="Table Grid 8" w:semiHidden="1" w:unhideWhenUsed="1"/>
    <w:lsdException w:name="Table List 1" w:semiHidden="1" w:unhideWhenUsed="1"/>
    <w:lsdException w:name="Table List 2" w:semiHidden="1" w:unhideWhenUsed="1"/>
    <w:lsdException w:name="Table List 3" w:semiHidden="1" w:unhideWhenUsed="1"/>
    <w:lsdException w:name="Table List 4" w:semiHidden="1" w:unhideWhenUsed="1"/>
    <w:lsdException w:name="Table List 5" w:semiHidden="1" w:unhideWhenUsed="1"/>
    <w:lsdException w:name="Table List 6" w:semiHidden="1" w:unhideWhenUsed="1"/>
    <w:lsdException w:name="Table List 7" w:semiHidden="1" w:unhideWhenUsed="1"/>
    <w:lsdException w:name="Table List 8" w:semiHidden="1" w:unhideWhenUsed="1"/>
    <w:lsdException w:name="Table 3D effects 1" w:semiHidden="1" w:unhideWhenUsed="1"/>
    <w:lsdException w:name="Table 3D effects 2" w:semiHidden="1" w:unhideWhenUsed="1"/>
    <w:lsdException w:name="Table 3D effects 3" w:semiHidden="1" w:unhideWhenUsed="1"/>
    <w:lsdException w:name="Table Contemporary" w:semiHidden="1" w:unhideWhenUsed="1"/>
    <w:lsdException w:name="Table Elegant" w:semiHidden="1" w:unhideWhenUsed="1"/>
    <w:lsdException w:name="Table Professional" w:semiHidden="1" w:unhideWhenUsed="1"/>
    <w:lsdException w:name="Table Subtle 1" w:semiHidden="1" w:unhideWhenUsed="1"/>
    <w:lsdException w:name="Table Subtle 2" w:semiHidden="1" w:unhideWhenUsed="1"/>
    <w:lsdException w:name="Table Web 1" w:semiHidden="1" w:unhideWhenUsed="1"/>
    <w:lsdException w:name="Table Web 2" w:semiHidden="1" w:unhideWhenUsed="1"/>
    <w:lsdException w:name="Table Web 3" w:semiHidden="1" w:unhideWhenUsed="1"/>
    <w:lsdException w:name="Balloon Text" w:semiHidden="1" w:unhideWhenUsed="1"/>
    <w:lsdException w:name="Table Grid" w:uiPriority="39"/>
    <w:lsdException w:name="Table Theme" w:semiHidden="1" w:unhideWhenUsed="1"/>
    <w:lsdException w:name="Placeholder Text" w:semiHidden="1"/>
    <w:lsdException w:name="No Spacing" w:uiPriority="1" w:qFormat="1"/>
    <w:lsdException w:name="Light Shading" w:uiPriority="60"/>
    <w:lsdException w:name="Light List" w:uiPriority="61"/>
    <w:lsdException w:name="Light Grid" w:uiPriority="62"/>
    <w:lsdException w:name="Medium Shading 1" w:uiPriority="63"/>
    <w:lsdException w:name="Medium Shading 2" w:uiPriority="64"/>
    <w:lsdException w:name="Medium List 1" w:uiPriority="65"/>
    <w:lsdException w:name="Medium List 2" w:uiPriority="66"/>
    <w:lsdException w:name="Medium Grid 1" w:uiPriority="67"/>
    <w:lsdException w:name="Medium Grid 2" w:uiPriority="68"/>
    <w:lsdException w:name="Medium Grid 3" w:uiPriority="69"/>
    <w:lsdException w:name="Dark List" w:uiPriority="70"/>
    <w:lsdException w:name="Colorful Shading" w:uiPriority="71"/>
    <w:lsdException w:name="Colorful List" w:uiPriority="72"/>
    <w:lsdException w:name="Colorful Grid" w:uiPriority="73"/>
    <w:lsdException w:name="Light Shading Accent 1" w:uiPriority="60"/>
    <w:lsdException w:name="Light List Accent 1" w:uiPriority="61"/>
    <w:lsdException w:name="Light Grid Accent 1" w:uiPriority="62"/>
    <w:lsdException w:name="Medium Shading 1 Accent 1" w:uiPriority="63"/>
    <w:lsdException w:name="Medium Shading 2 Accent 1" w:uiPriority="64"/>
    <w:lsdException w:name="Medium List 1 Accent 1" w:uiPriority="65"/>
    <w:lsdException w:name="Revision" w:semiHidden="1"/>
    <w:lsdException w:name="List Paragraph" w:uiPriority="34" w:qFormat="1"/>
    <w:lsdException w:name="Quote" w:uiPriority="29" w:qFormat="1"/>
    <w:lsdException w:name="Intense Quote" w:uiPriority="30" w:qFormat="1"/>
    <w:lsdException w:name="Medium List 2 Accent 1" w:uiPriority="66"/>
    <w:lsdException w:name="Medium Grid 1 Accent 1" w:uiPriority="67"/>
    <w:lsdException w:name="Medium Grid 2 Accent 1" w:uiPriority="68"/>
    <w:lsdException w:name="Medium Grid 3 Accent 1" w:uiPriority="69"/>
    <w:lsdException w:name="Dark List Accent 1" w:uiPriority="70"/>
    <w:lsdException w:name="Colorful Shading Accent 1" w:uiPriority="71"/>
    <w:lsdException w:name="Colorful List Accent 1" w:uiPriority="72"/>
    <w:lsdException w:name="Colorful Grid Accent 1" w:uiPriority="73"/>
    <w:lsdException w:name="Light Shading Accent 2" w:uiPriority="60"/>
    <w:lsdException w:name="Light List Accent 2" w:uiPriority="61"/>
    <w:lsdException w:name="Light Grid Accent 2" w:uiPriority="62"/>
    <w:lsdException w:name="Medium Shading 1 Accent 2" w:uiPriority="63"/>
    <w:lsdException w:name="Medium Shading 2 Accent 2" w:uiPriority="64"/>
    <w:lsdException w:name="Medium List 1 Accent 2" w:uiPriority="65"/>
    <w:lsdException w:name="Medium List 2 Accent 2" w:uiPriority="66"/>
    <w:lsdException w:name="Medium Grid 1 Accent 2" w:uiPriority="67"/>
    <w:lsdException w:name="Medium Grid 2 Accent 2" w:uiPriority="68"/>
    <w:lsdException w:name="Medium Grid 3 Accent 2" w:uiPriority="69"/>
    <w:lsdException w:name="Dark List Accent 2" w:uiPriority="70"/>
    <w:lsdException w:name="Colorful Shading Accent 2" w:uiPriority="71"/>
    <w:lsdException w:name="Colorful List Accent 2" w:uiPriority="72"/>
    <w:lsdException w:name="Colorful Grid Accent 2" w:uiPriority="73"/>
    <w:lsdException w:name="Light Shading Accent 3" w:uiPriority="60"/>
    <w:lsdException w:name="Light List Accent 3" w:uiPriority="61"/>
    <w:lsdException w:name="Light Grid Accent 3" w:uiPriority="62"/>
    <w:lsdException w:name="Medium Shading 1 Accent 3" w:uiPriority="63"/>
    <w:lsdException w:name="Medium Shading 2 Accent 3" w:uiPriority="64"/>
    <w:lsdException w:name="Medium List 1 Accent 3" w:uiPriority="65"/>
    <w:lsdException w:name="Medium List 2 Accent 3" w:uiPriority="66"/>
    <w:lsdException w:name="Medium Grid 1 Accent 3" w:uiPriority="67"/>
    <w:lsdException w:name="Medium Grid 2 Accent 3" w:uiPriority="68"/>
    <w:lsdException w:name="Medium Grid 3 Accent 3" w:uiPriority="69"/>
    <w:lsdException w:name="Dark List Accent 3" w:uiPriority="70"/>
    <w:lsdException w:name="Colorful Shading Accent 3" w:uiPriority="71"/>
    <w:lsdException w:name="Colorful List Accent 3" w:uiPriority="72"/>
    <w:lsdException w:name="Colorful Grid Accent 3" w:uiPriority="73"/>
    <w:lsdException w:name="Light Shading Accent 4" w:uiPriority="60"/>
    <w:lsdException w:name="Light List Accent 4" w:uiPriority="61"/>
    <w:lsdException w:name="Light Grid Accent 4" w:uiPriority="62"/>
    <w:lsdException w:name="Medium Shading 1 Accent 4" w:uiPriority="63"/>
    <w:lsdException w:name="Medium Shading 2 Accent 4" w:uiPriority="64"/>
    <w:lsdException w:name="Medium List 1 Accent 4" w:uiPriority="65"/>
    <w:lsdException w:name="Medium List 2 Accent 4" w:uiPriority="66"/>
    <w:lsdException w:name="Medium Grid 1 Accent 4" w:uiPriority="67"/>
    <w:lsdException w:name="Medium Grid 2 Accent 4" w:uiPriority="68"/>
    <w:lsdException w:name="Medium Grid 3 Accent 4" w:uiPriority="69"/>
    <w:lsdException w:name="Dark List Accent 4" w:uiPriority="70"/>
    <w:lsdException w:name="Colorful Shading Accent 4" w:uiPriority="71"/>
    <w:lsdException w:name="Colorful List Accent 4" w:uiPriority="72"/>
    <w:lsdException w:name="Colorful Grid Accent 4" w:uiPriority="73"/>
    <w:lsdException w:name="Light Shading Accent 5" w:uiPriority="60"/>
    <w:lsdException w:name="Light List Accent 5" w:uiPriority="61"/>
    <w:lsdException w:name="Light Grid Accent 5" w:uiPriority="62"/>
    <w:lsdException w:name="Medium Shading 1 Accent 5" w:uiPriority="63"/>
    <w:lsdException w:name="Medium Shading 2 Accent 5" w:uiPriority="64"/>
    <w:lsdException w:name="Medium List 1 Accent 5" w:uiPriority="65"/>
    <w:lsdException w:name="Medium List 2 Accent 5" w:uiPriority="66"/>
    <w:lsdException w:name="Medium Grid 1 Accent 5" w:uiPriority="67"/>
    <w:lsdException w:name="Medium Grid 2 Accent 5" w:uiPriority="68"/>
    <w:lsdException w:name="Medium Grid 3 Accent 5" w:uiPriority="69"/>
    <w:lsdException w:name="Dark List Accent 5" w:uiPriority="70"/>
    <w:lsdException w:name="Colorful Shading Accent 5" w:uiPriority="71"/>
    <w:lsdException w:name="Colorful List Accent 5" w:uiPriority="72"/>
    <w:lsdException w:name="Colorful Grid Accent 5" w:uiPriority="73"/>
    <w:lsdException w:name="Light Shading Accent 6" w:uiPriority="60"/>
    <w:lsdException w:name="Light List Accent 6" w:uiPriority="61"/>
    <w:lsdException w:name="Light Grid Accent 6" w:uiPriority="62"/>
    <w:lsdException w:name="Medium Shading 1 Accent 6" w:uiPriority="63"/>
    <w:lsdException w:name="Medium Shading 2 Accent 6" w:uiPriority="64"/>
    <w:lsdException w:name="Medium List 1 Accent 6" w:uiPriority="65"/>
    <w:lsdException w:name="Medium List 2 Accent 6" w:uiPriority="66"/>
    <w:lsdException w:name="Medium Grid 1 Accent 6" w:uiPriority="67"/>
    <w:lsdException w:name="Medium Grid 2 Accent 6" w:uiPriority="68"/>
    <w:lsdException w:name="Medium Grid 3 Accent 6" w:uiPriority="69"/>
    <w:lsdException w:name="Dark List Accent 6" w:uiPriority="70"/>
    <w:lsdException w:name="Colorful Shading Accent 6" w:uiPriority="71"/>
    <w:lsdException w:name="Colorful List Accent 6" w:uiPriority="72"/>
    <w:lsdException w:name="Colorful Grid Accent 6" w:uiPriority="73"/>
    <w:lsdException w:name="Subtle Emphasis" w:uiPriority="19" w:qFormat="1"/>
    <w:lsdException w:name="Intense Emphasis" w:uiPriority="21" w:qFormat="1"/>
    <w:lsdException w:name="Subtle Reference" w:uiPriority="31" w:qFormat="1"/>
    <w:lsdException w:name="Intense Reference" w:uiPriority="32" w:qFormat="1"/>
    <w:lsdException w:name="Book Title" w:uiPriority="33" w:qFormat="1"/>
    <w:lsdException w:name="Bibliography" w:semiHidden="1" w:uiPriority="37" w:unhideWhenUsed="1"/>
    <w:lsdException w:name="TOC Heading" w:semiHidden="1" w:uiPriority="39" w:unhideWhenUsed="1" w:qFormat="1"/>
    <w:lsdException w:name="Plain Table 1" w:uiPriority="41"/>
    <w:lsdException w:name="Plain Table 2" w:uiPriority="42"/>
    <w:lsdException w:name="Plain Table 3" w:uiPriority="43"/>
    <w:lsdException w:name="Plain Table 4" w:uiPriority="44"/>
    <w:lsdException w:name="Plain Table 5" w:uiPriority="45"/>
    <w:lsdException w:name="Grid Table Light" w:uiPriority="40"/>
    <w:lsdException w:name="Grid Table 1 Light" w:uiPriority="46"/>
    <w:lsdException w:name="Grid Table 2" w:uiPriority="47"/>
    <w:lsdException w:name="Grid Table 3" w:uiPriority="48"/>
    <w:lsdException w:name="Grid Table 4" w:uiPriority="49"/>
    <w:lsdException w:name="Grid Table 5 Dark" w:uiPriority="50"/>
    <w:lsdException w:name="Grid Table 6 Colorful" w:uiPriority="51"/>
    <w:lsdException w:name="Grid Table 7 Colorful" w:uiPriority="52"/>
    <w:lsdException w:name="Grid Table 1 Light Accent 1" w:uiPriority="46"/>
    <w:lsdException w:name="Grid Table 2 Accent 1" w:uiPriority="47"/>
    <w:lsdException w:name="Grid Table 3 Accent 1" w:uiPriority="48"/>
    <w:lsdException w:name="Grid Table 4 Accent 1" w:uiPriority="49"/>
    <w:lsdException w:name="Grid Table 5 Dark Accent 1" w:uiPriority="50"/>
    <w:lsdException w:name="Grid Table 6 Colorful Accent 1" w:uiPriority="51"/>
    <w:lsdException w:name="Grid Table 7 Colorful Accent 1" w:uiPriority="52"/>
    <w:lsdException w:name="Grid Table 1 Light Accent 2" w:uiPriority="46"/>
    <w:lsdException w:name="Grid Table 2 Accent 2" w:uiPriority="47"/>
    <w:lsdException w:name="Grid Table 3 Accent 2" w:uiPriority="48"/>
    <w:lsdException w:name="Grid Table 4 Accent 2" w:uiPriority="49"/>
    <w:lsdException w:name="Grid Table 5 Dark Accent 2" w:uiPriority="50"/>
    <w:lsdException w:name="Grid Table 6 Colorful Accent 2" w:uiPriority="51"/>
    <w:lsdException w:name="Grid Table 7 Colorful Accent 2" w:uiPriority="52"/>
    <w:lsdException w:name="Grid Table 1 Light Accent 3" w:uiPriority="46"/>
    <w:lsdException w:name="Grid Table 2 Accent 3" w:uiPriority="47"/>
    <w:lsdException w:name="Grid Table 3 Accent 3" w:uiPriority="48"/>
    <w:lsdException w:name="Grid Table 4 Accent 3" w:uiPriority="49"/>
    <w:lsdException w:name="Grid Table 5 Dark Accent 3" w:uiPriority="50"/>
    <w:lsdException w:name="Grid Table 6 Colorful Accent 3" w:uiPriority="51"/>
    <w:lsdException w:name="Grid Table 7 Colorful Accent 3" w:uiPriority="52"/>
    <w:lsdException w:name="Grid Table 1 Light Accent 4" w:uiPriority="46"/>
    <w:lsdException w:name="Grid Table 2 Accent 4" w:uiPriority="47"/>
    <w:lsdException w:name="Grid Table 3 Accent 4" w:uiPriority="48"/>
    <w:lsdException w:name="Grid Table 4 Accent 4" w:uiPriority="49"/>
    <w:lsdException w:name="Grid Table 5 Dark Accent 4" w:uiPriority="50"/>
    <w:lsdException w:name="Grid Table 6 Colorful Accent 4" w:uiPriority="51"/>
    <w:lsdException w:name="Grid Table 7 Colorful Accent 4" w:uiPriority="52"/>
    <w:lsdException w:name="Grid Table 1 Light Accent 5" w:uiPriority="46"/>
    <w:lsdException w:name="Grid Table 2 Accent 5" w:uiPriority="47"/>
    <w:lsdException w:name="Grid Table 3 Accent 5" w:uiPriority="48"/>
    <w:lsdException w:name="Grid Table 4 Accent 5" w:uiPriority="49"/>
    <w:lsdException w:name="Grid Table 5 Dark Accent 5" w:uiPriority="50"/>
    <w:lsdException w:name="Grid Table 6 Colorful Accent 5" w:uiPriority="51"/>
    <w:lsdException w:name="Grid Table 7 Colorful Accent 5" w:uiPriority="52"/>
    <w:lsdException w:name="Grid Table 1 Light Accent 6" w:uiPriority="46"/>
    <w:lsdException w:name="Grid Table 2 Accent 6" w:uiPriority="47"/>
    <w:lsdException w:name="Grid Table 3 Accent 6" w:uiPriority="48"/>
    <w:lsdException w:name="Grid Table 4 Accent 6" w:uiPriority="49"/>
    <w:lsdException w:name="Grid Table 5 Dark Accent 6" w:uiPriority="50"/>
    <w:lsdException w:name="Grid Table 6 Colorful Accent 6" w:uiPriority="51"/>
    <w:lsdException w:name="Grid Table 7 Colorful Accent 6" w:uiPriority="52"/>
    <w:lsdException w:name="List Table 1 Light" w:uiPriority="46"/>
    <w:lsdException w:name="List Table 2" w:uiPriority="47"/>
    <w:lsdException w:name="List Table 3" w:uiPriority="48"/>
    <w:lsdException w:name="List Table 4" w:uiPriority="49"/>
    <w:lsdException w:name="List Table 5 Dark" w:uiPriority="50"/>
    <w:lsdException w:name="List Table 6 Colorful" w:uiPriority="51"/>
    <w:lsdException w:name="List Table 7 Colorful" w:uiPriority="52"/>
    <w:lsdException w:name="List Table 1 Light Accent 1" w:uiPriority="46"/>
    <w:lsdException w:name="List Table 2 Accent 1" w:uiPriority="47"/>
    <w:lsdException w:name="List Table 3 Accent 1" w:uiPriority="48"/>
    <w:lsdException w:name="List Table 4 Accent 1" w:uiPriority="49"/>
    <w:lsdException w:name="List Table 5 Dark Accent 1" w:uiPriority="50"/>
    <w:lsdException w:name="List Table 6 Colorful Accent 1" w:uiPriority="51"/>
    <w:lsdException w:name="List Table 7 Colorful Accent 1" w:uiPriority="52"/>
    <w:lsdException w:name="List Table 1 Light Accent 2" w:uiPriority="46"/>
    <w:lsdException w:name="List Table 2 Accent 2" w:uiPriority="47"/>
    <w:lsdException w:name="List Table 3 Accent 2" w:uiPriority="48"/>
    <w:lsdException w:name="List Table 4 Accent 2" w:uiPriority="49"/>
    <w:lsdException w:name="List Table 5 Dark Accent 2" w:uiPriority="50"/>
    <w:lsdException w:name="List Table 6 Colorful Accent 2" w:uiPriority="51"/>
    <w:lsdException w:name="List Table 7 Colorful Accent 2" w:uiPriority="52"/>
    <w:lsdException w:name="List Table 1 Light Accent 3" w:uiPriority="46"/>
    <w:lsdException w:name="List Table 2 Accent 3" w:uiPriority="47"/>
    <w:lsdException w:name="List Table 3 Accent 3" w:uiPriority="48"/>
    <w:lsdException w:name="List Table 4 Accent 3" w:uiPriority="49"/>
    <w:lsdException w:name="List Table 5 Dark Accent 3" w:uiPriority="50"/>
    <w:lsdException w:name="List Table 6 Colorful Accent 3" w:uiPriority="51"/>
    <w:lsdException w:name="List Table 7 Colorful Accent 3" w:uiPriority="52"/>
    <w:lsdException w:name="List Table 1 Light Accent 4" w:uiPriority="46"/>
    <w:lsdException w:name="List Table 2 Accent 4" w:uiPriority="47"/>
    <w:lsdException w:name="List Table 3 Accent 4" w:uiPriority="48"/>
    <w:lsdException w:name="List Table 4 Accent 4" w:uiPriority="49"/>
    <w:lsdException w:name="List Table 5 Dark Accent 4" w:uiPriority="50"/>
    <w:lsdException w:name="List Table 6 Colorful Accent 4" w:uiPriority="51"/>
    <w:lsdException w:name="List Table 7 Colorful Accent 4" w:uiPriority="52"/>
    <w:lsdException w:name="List Table 1 Light Accent 5" w:uiPriority="46"/>
    <w:lsdException w:name="List Table 2 Accent 5" w:uiPriority="47"/>
    <w:lsdException w:name="List Table 3 Accent 5" w:uiPriority="48"/>
    <w:lsdException w:name="List Table 4 Accent 5" w:uiPriority="49"/>
    <w:lsdException w:name="List Table 5 Dark Accent 5" w:uiPriority="50"/>
    <w:lsdException w:name="List Table 6 Colorful Accent 5" w:uiPriority="51"/>
    <w:lsdException w:name="List Table 7 Colorful Accent 5" w:uiPriority="52"/>
    <w:lsdException w:name="List Table 1 Light Accent 6" w:uiPriority="46"/>
    <w:lsdException w:name="List Table 2 Accent 6" w:uiPriority="47"/>
    <w:lsdException w:name="List Table 3 Accent 6" w:uiPriority="48"/>
    <w:lsdException w:name="List Table 4 Accent 6" w:uiPriority="49"/>
    <w:lsdException w:name="List Table 5 Dark Accent 6" w:uiPriority="50"/>
    <w:lsdException w:name="List Table 6 Colorful Accent 6" w:uiPriority="51"/>
    <w:lsdException w:name="List Table 7 Colorful Accent 6" w:uiPriority="52"/>
    <w:lsdException w:name="Mention" w:semiHidden="1" w:unhideWhenUsed="1"/>
    <w:lsdException w:name="Smart Hyperlink" w:semiHidden="1" w:unhideWhenUsed="1"/>
    <w:lsdException w:name="Hashtag" w:semiHidden="1" w:unhideWhenUsed="1"/>
    <w:lsdException w:name="Unresolved Mention" w:semiHidden="1" w:unhideWhenUsed="1"/>
    <w:lsdException w:name="Smart Link" w:semiHidden="1" w:unhideWhenUsed="1"/>
  </w:latentStyles>
  <w:style w:type="paragraph" w:default="1" w:styleId="Normal">
    <w:name w:val="Normal"/>
    <w:qFormat/>
  </w:style>
  <w:style w:type="paragraph" w:styleId="Heading1">
    <w:name w:val="heading 1"/>
    <w:basedOn w:val="Normal"/>
    <w:next w:val="Normal"/>
    <w:link w:val="Heading1Char"/>
    <w:uiPriority w:val="9"/>
    <w:qFormat/>
    <w:rsid w:val="00473810"/>
    <w:pPr>
      <w:keepNext/>
      <w:keepLines/>
      <w:spacing w:before="240" w:after="0"/>
      <w:outlineLvl w:val="0"/>
    </w:pPr>
    <w:rPr>
      <w:rFonts w:asciiTheme="majorHAnsi" w:eastAsiaTheme="majorEastAsia" w:hAnsiTheme="majorHAnsi" w:cstheme="majorBidi"/>
      <w:color w:val="2F5496" w:themeColor="accent1" w:themeShade="BF"/>
      <w:sz w:val="32"/>
      <w:szCs w:val="32"/>
    </w:rPr>
  </w:style>
  <w:style w:type="character" w:default="1" w:styleId="DefaultParagraphFont">
    <w:name w:val="Default Paragraph Font"/>
    <w:uiPriority w:val="1"/>
    <w:semiHidden/>
    <w:unhideWhenUsed/>
  </w:style>
  <w:style w:type="table" w:default="1" w:styleId="TableNormal">
    <w:name w:val="Normal Table"/>
    <w:uiPriority w:val="99"/>
    <w:semiHidden/>
    <w:unhideWhenUsed/>
    <w:tblPr>
      <w:tblInd w:w="0" w:type="dxa"/>
      <w:tblCellMar>
        <w:top w:w="0" w:type="dxa"/>
        <w:left w:w="108" w:type="dxa"/>
        <w:bottom w:w="0" w:type="dxa"/>
        <w:right w:w="108" w:type="dxa"/>
      </w:tblCellMar>
    </w:tblPr>
  </w:style>
  <w:style w:type="numbering" w:default="1" w:styleId="NoList">
    <w:name w:val="No List"/>
    <w:uiPriority w:val="99"/>
    <w:semiHidden/>
    <w:unhideWhenUsed/>
  </w:style>
  <w:style w:type="character" w:customStyle="1" w:styleId="Heading1Char">
    <w:name w:val="Heading 1 Char"/>
    <w:basedOn w:val="DefaultParagraphFont"/>
    <w:link w:val="Heading1"/>
    <w:uiPriority w:val="9"/>
    <w:rsid w:val="00473810"/>
    <w:rPr>
      <w:rFonts w:asciiTheme="majorHAnsi" w:eastAsiaTheme="majorEastAsia" w:hAnsiTheme="majorHAnsi" w:cstheme="majorBidi"/>
      <w:color w:val="2F5496" w:themeColor="accent1" w:themeShade="BF"/>
      <w:sz w:val="32"/>
      <w:szCs w:val="32"/>
    </w:rPr>
  </w:style>
  <w:style w:type="paragraph" w:styleId="Bibliography">
    <w:name w:val="Bibliography"/>
    <w:basedOn w:val="Normal"/>
    <w:next w:val="Normal"/>
    <w:uiPriority w:val="37"/>
    <w:unhideWhenUsed/>
    <w:rsid w:val="00473810"/>
  </w:style>
</w:styles>
</file>

<file path=word/webSettings.xml><?xml version="1.0" encoding="utf-8"?>
<w:webSettings xmlns:mc="http://schemas.openxmlformats.org/markup-compatibility/2006" xmlns:r="http://schemas.openxmlformats.org/officeDocument/2006/relationships" xmlns:w="http://schemas.openxmlformats.org/wordprocessingml/2006/main" xmlns:w14="http://schemas.microsoft.com/office/word/2010/wordml" xmlns:w15="http://schemas.microsoft.com/office/word/2012/wordml" xmlns:w16cid="http://schemas.microsoft.com/office/word/2016/wordml/cid" xmlns:w16se="http://schemas.microsoft.com/office/word/2015/wordml/symex" mc:Ignorable="w14 w15 w16se w16cid">
  <w:divs>
    <w:div w:id="325786752">
      <w:bodyDiv w:val="1"/>
      <w:marLeft w:val="0"/>
      <w:marRight w:val="0"/>
      <w:marTop w:val="0"/>
      <w:marBottom w:val="0"/>
      <w:divBdr>
        <w:top w:val="none" w:sz="0" w:space="0" w:color="auto"/>
        <w:left w:val="none" w:sz="0" w:space="0" w:color="auto"/>
        <w:bottom w:val="none" w:sz="0" w:space="0" w:color="auto"/>
        <w:right w:val="none" w:sz="0" w:space="0" w:color="auto"/>
      </w:divBdr>
    </w:div>
    <w:div w:id="546526309">
      <w:bodyDiv w:val="1"/>
      <w:marLeft w:val="0"/>
      <w:marRight w:val="0"/>
      <w:marTop w:val="0"/>
      <w:marBottom w:val="0"/>
      <w:divBdr>
        <w:top w:val="none" w:sz="0" w:space="0" w:color="auto"/>
        <w:left w:val="none" w:sz="0" w:space="0" w:color="auto"/>
        <w:bottom w:val="none" w:sz="0" w:space="0" w:color="auto"/>
        <w:right w:val="none" w:sz="0" w:space="0" w:color="auto"/>
      </w:divBdr>
    </w:div>
    <w:div w:id="970668035">
      <w:bodyDiv w:val="1"/>
      <w:marLeft w:val="0"/>
      <w:marRight w:val="0"/>
      <w:marTop w:val="0"/>
      <w:marBottom w:val="0"/>
      <w:divBdr>
        <w:top w:val="none" w:sz="0" w:space="0" w:color="auto"/>
        <w:left w:val="none" w:sz="0" w:space="0" w:color="auto"/>
        <w:bottom w:val="none" w:sz="0" w:space="0" w:color="auto"/>
        <w:right w:val="none" w:sz="0" w:space="0" w:color="auto"/>
      </w:divBdr>
    </w:div>
    <w:div w:id="1112942904">
      <w:bodyDiv w:val="1"/>
      <w:marLeft w:val="0"/>
      <w:marRight w:val="0"/>
      <w:marTop w:val="0"/>
      <w:marBottom w:val="0"/>
      <w:divBdr>
        <w:top w:val="none" w:sz="0" w:space="0" w:color="auto"/>
        <w:left w:val="none" w:sz="0" w:space="0" w:color="auto"/>
        <w:bottom w:val="none" w:sz="0" w:space="0" w:color="auto"/>
        <w:right w:val="none" w:sz="0" w:space="0" w:color="auto"/>
      </w:divBdr>
    </w:div>
    <w:div w:id="1259876077">
      <w:bodyDiv w:val="1"/>
      <w:marLeft w:val="0"/>
      <w:marRight w:val="0"/>
      <w:marTop w:val="0"/>
      <w:marBottom w:val="0"/>
      <w:divBdr>
        <w:top w:val="none" w:sz="0" w:space="0" w:color="auto"/>
        <w:left w:val="none" w:sz="0" w:space="0" w:color="auto"/>
        <w:bottom w:val="none" w:sz="0" w:space="0" w:color="auto"/>
        <w:right w:val="none" w:sz="0" w:space="0" w:color="auto"/>
      </w:divBdr>
    </w:div>
  </w:divs>
  <w:optimizeForBrowser/>
  <w:allowPNG/>
</w:webSettings>
</file>

<file path=word/_rels/document.xml.rels><?xml version="1.0" encoding="UTF-8" standalone="yes"?>
<Relationships xmlns="http://schemas.openxmlformats.org/package/2006/relationships"><Relationship Id="rId3" Type="http://schemas.openxmlformats.org/officeDocument/2006/relationships/settings" Target="settings.xml"/><Relationship Id="rId2" Type="http://schemas.openxmlformats.org/officeDocument/2006/relationships/styles" Target="styles.xml"/><Relationship Id="rId1" Type="http://schemas.openxmlformats.org/officeDocument/2006/relationships/customXml" Target="../customXml/item1.xml"/><Relationship Id="rId6" Type="http://schemas.openxmlformats.org/officeDocument/2006/relationships/theme" Target="theme/theme1.xml"/><Relationship Id="rId5" Type="http://schemas.openxmlformats.org/officeDocument/2006/relationships/fontTable" Target="fontTable.xml"/><Relationship Id="rId4" Type="http://schemas.openxmlformats.org/officeDocument/2006/relationships/webSettings" Target="webSettings.xml"/></Relationships>
</file>

<file path=word/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b:Sources xmlns:b="http://schemas.openxmlformats.org/officeDocument/2006/bibliography" xmlns="http://schemas.openxmlformats.org/officeDocument/2006/bibliography" SelectedStyle="\IEEE2006OfficeOnline.xsl" StyleName="IEEE" Version="2006">
  <b:Source>
    <b:Tag>Epi20</b:Tag>
    <b:SourceType>InternetSite</b:SourceType>
    <b:Guid>{2411CEBA-75D8-4B90-8B92-58235D30FA29}</b:Guid>
    <b:Author>
      <b:Author>
        <b:Corporate>Epic Games</b:Corporate>
      </b:Author>
    </b:Author>
    <b:Title>Sequencer Overview</b:Title>
    <b:ProductionCompany>Epic Games</b:ProductionCompany>
    <b:Year>2020</b:Year>
    <b:YearAccessed>2020</b:YearAccessed>
    <b:MonthAccessed>April</b:MonthAccessed>
    <b:DayAccessed>8</b:DayAccessed>
    <b:URL>https://docs.unrealengine.com/en-US/Engine/Sequencer/Overview/index.html</b:URL>
    <b:RefOrder>1</b:RefOrder>
  </b:Source>
  <b:Source>
    <b:Tag>Kin20</b:Tag>
    <b:SourceType>InternetSite</b:SourceType>
    <b:Guid>{52D80130-6A04-4198-A117-824724B19DF7}</b:Guid>
    <b:Title>Your First Hour in Sequencer</b:Title>
    <b:ProductionCompany>Epic Games</b:ProductionCompany>
    <b:YearAccessed>2020</b:YearAccessed>
    <b:MonthAccessed>March</b:MonthAccessed>
    <b:DayAccessed>31</b:DayAccessed>
    <b:URL>https://learn.unrealengine.com/course/2808554?r=False&amp;ts=637221472799044016</b:URL>
    <b:Author>
      <b:Author>
        <b:NameList>
          <b:Person>
            <b:Last>Kind</b:Last>
            <b:First>Paul</b:First>
          </b:Person>
        </b:NameList>
      </b:Author>
    </b:Author>
    <b:RefOrder>2</b:RefOrder>
  </b:Source>
</b:Sources>
</file>

<file path=customXml/itemProps1.xml><?xml version="1.0" encoding="utf-8"?>
<ds:datastoreItem xmlns:ds="http://schemas.openxmlformats.org/officeDocument/2006/customXml" ds:itemID="{664EEF31-95A4-47C6-962D-8C1AF9F85518}">
  <ds:schemaRefs>
    <ds:schemaRef ds:uri="http://schemas.openxmlformats.org/officeDocument/2006/bibliography"/>
  </ds:schemaRefs>
</ds:datastoreItem>
</file>

<file path=docProps/app.xml><?xml version="1.0" encoding="utf-8"?>
<Properties xmlns="http://schemas.openxmlformats.org/officeDocument/2006/extended-properties" xmlns:vt="http://schemas.openxmlformats.org/officeDocument/2006/docPropsVTypes">
  <Template>Normal</Template>
  <TotalTime>180</TotalTime>
  <Pages>3</Pages>
  <Words>688</Words>
  <Characters>3922</Characters>
  <Application>Microsoft Office Word</Application>
  <DocSecurity>0</DocSecurity>
  <Lines>32</Lines>
  <Paragraphs>9</Paragraphs>
  <ScaleCrop>false</ScaleCrop>
  <HeadingPairs>
    <vt:vector size="2" baseType="variant">
      <vt:variant>
        <vt:lpstr>Title</vt:lpstr>
      </vt:variant>
      <vt:variant>
        <vt:i4>1</vt:i4>
      </vt:variant>
    </vt:vector>
  </HeadingPairs>
  <TitlesOfParts>
    <vt:vector size="1" baseType="lpstr">
      <vt:lpstr/>
    </vt:vector>
  </TitlesOfParts>
  <Company/>
  <LinksUpToDate>false</LinksUpToDate>
  <CharactersWithSpaces>4601</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Austin Oakes</dc:creator>
  <cp:keywords/>
  <dc:description/>
  <cp:lastModifiedBy>Austin Oakes</cp:lastModifiedBy>
  <cp:revision>17</cp:revision>
  <dcterms:created xsi:type="dcterms:W3CDTF">2020-04-10T22:31:00Z</dcterms:created>
  <dcterms:modified xsi:type="dcterms:W3CDTF">2020-04-11T01:31:00Z</dcterms:modified>
</cp:coreProperties>
</file>