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204A3F-9145-DFF2-2B64-826A429594FD}" v="1291" dt="2020-04-09T17:00:55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owardsdatascience.com/the-poisson-distribution-and-poisson-process-explained-4e2cb17d45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 dirty="0">
                <a:cs typeface="Calibri Light"/>
              </a:rPr>
              <a:t>Probability In Games</a:t>
            </a:r>
            <a:endParaRPr lang="en-US" sz="5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  <a:cs typeface="Calibri"/>
              </a:rPr>
              <a:t>James Kuhn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B2322A-94B8-48F8-A7A7-5BBEA463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Types Of Probability Distributions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2C367-B3B7-4D0E-9553-D3E75707C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>
                <a:solidFill>
                  <a:schemeClr val="bg1"/>
                </a:solidFill>
                <a:cs typeface="Calibri"/>
              </a:rPr>
              <a:t>Binomial</a:t>
            </a:r>
          </a:p>
          <a:p>
            <a:r>
              <a:rPr lang="en-US" sz="2400">
                <a:solidFill>
                  <a:schemeClr val="bg1"/>
                </a:solidFill>
                <a:cs typeface="Calibri"/>
              </a:rPr>
              <a:t>Geometric</a:t>
            </a:r>
          </a:p>
          <a:p>
            <a:r>
              <a:rPr lang="en-US" sz="2400">
                <a:solidFill>
                  <a:schemeClr val="bg1"/>
                </a:solidFill>
                <a:cs typeface="Calibri"/>
              </a:rPr>
              <a:t>Poisson</a:t>
            </a:r>
          </a:p>
          <a:p>
            <a:r>
              <a:rPr lang="en-US" sz="2400">
                <a:solidFill>
                  <a:schemeClr val="bg1"/>
                </a:solidFill>
                <a:cs typeface="Calibri"/>
              </a:rPr>
              <a:t>Uniform</a:t>
            </a:r>
          </a:p>
        </p:txBody>
      </p:sp>
    </p:spTree>
    <p:extLst>
      <p:ext uri="{BB962C8B-B14F-4D97-AF65-F5344CB8AC3E}">
        <p14:creationId xmlns:p14="http://schemas.microsoft.com/office/powerpoint/2010/main" val="67737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C11832-3376-4400-A160-F0A8BB30D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cs typeface="Calibri Light"/>
              </a:rPr>
              <a:t>Binomial Distribution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2894C-0B27-475A-A1CC-B13EF94D1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Finds number of successes in the trials. </a:t>
            </a: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Independent trials performed </a:t>
            </a:r>
            <a:r>
              <a:rPr lang="en-US" sz="2400" i="1" dirty="0">
                <a:solidFill>
                  <a:schemeClr val="bg1"/>
                </a:solidFill>
                <a:cs typeface="Calibri"/>
              </a:rPr>
              <a:t>n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 times.</a:t>
            </a:r>
          </a:p>
          <a:p>
            <a:r>
              <a:rPr lang="en-US" sz="2400" i="1" dirty="0">
                <a:solidFill>
                  <a:schemeClr val="bg1"/>
                </a:solidFill>
                <a:cs typeface="Calibri"/>
              </a:rPr>
              <a:t>p 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is the probability of a success on any given trial.</a:t>
            </a:r>
          </a:p>
          <a:p>
            <a:r>
              <a:rPr lang="en-US" sz="2400" i="1" dirty="0">
                <a:solidFill>
                  <a:schemeClr val="bg1"/>
                </a:solidFill>
                <a:cs typeface="Calibri"/>
              </a:rPr>
              <a:t>x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 is the number of successes out of </a:t>
            </a:r>
            <a:r>
              <a:rPr lang="en-US" sz="2400" i="1" dirty="0">
                <a:solidFill>
                  <a:schemeClr val="bg1"/>
                </a:solidFill>
                <a:cs typeface="Calibri"/>
              </a:rPr>
              <a:t>n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 trials.</a:t>
            </a: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P(x=k) = P(k successes)</a:t>
            </a: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= </a:t>
            </a:r>
            <a:r>
              <a:rPr lang="en-US" sz="2400" baseline="-25000" dirty="0" err="1">
                <a:solidFill>
                  <a:schemeClr val="bg1"/>
                </a:solidFill>
                <a:cs typeface="Calibri"/>
              </a:rPr>
              <a:t>n</a:t>
            </a:r>
            <a:r>
              <a:rPr lang="en-US" sz="2400" dirty="0" err="1">
                <a:solidFill>
                  <a:schemeClr val="bg1"/>
                </a:solidFill>
                <a:cs typeface="Calibri"/>
              </a:rPr>
              <a:t>C</a:t>
            </a:r>
            <a:r>
              <a:rPr lang="en-US" sz="2400" baseline="-25000" dirty="0" err="1">
                <a:solidFill>
                  <a:schemeClr val="bg1"/>
                </a:solidFill>
                <a:cs typeface="Calibri"/>
              </a:rPr>
              <a:t>k</a:t>
            </a:r>
            <a:r>
              <a:rPr lang="en-US" sz="2400" baseline="-25000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* p</a:t>
            </a:r>
            <a:r>
              <a:rPr lang="en-US" sz="2400" baseline="30000" dirty="0">
                <a:solidFill>
                  <a:schemeClr val="bg1"/>
                </a:solidFill>
                <a:cs typeface="Calibri"/>
              </a:rPr>
              <a:t>k 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* (1-p)</a:t>
            </a:r>
            <a:r>
              <a:rPr lang="en-US" sz="2400" baseline="30000" dirty="0">
                <a:solidFill>
                  <a:schemeClr val="bg1"/>
                </a:solidFill>
                <a:cs typeface="Calibri"/>
              </a:rPr>
              <a:t>n-k</a:t>
            </a:r>
          </a:p>
        </p:txBody>
      </p:sp>
    </p:spTree>
    <p:extLst>
      <p:ext uri="{BB962C8B-B14F-4D97-AF65-F5344CB8AC3E}">
        <p14:creationId xmlns:p14="http://schemas.microsoft.com/office/powerpoint/2010/main" val="4199289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110CD9-5647-45D3-B583-8C94E9C55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Geometric Distribution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B21AC-506A-4984-A615-DC298AEF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Repeats until the first success.</a:t>
            </a:r>
          </a:p>
          <a:p>
            <a:r>
              <a:rPr lang="en-US" sz="2400" i="1" dirty="0">
                <a:solidFill>
                  <a:schemeClr val="bg1"/>
                </a:solidFill>
                <a:cs typeface="Calibri"/>
              </a:rPr>
              <a:t>n 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is the number of trials until the first success.</a:t>
            </a:r>
          </a:p>
          <a:p>
            <a:r>
              <a:rPr lang="en-US" sz="2400" i="1" dirty="0">
                <a:solidFill>
                  <a:schemeClr val="bg1"/>
                </a:solidFill>
                <a:ea typeface="+mn-lt"/>
                <a:cs typeface="+mn-lt"/>
              </a:rPr>
              <a:t>p 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is the probability of a success on any given trial.</a:t>
            </a:r>
            <a:endParaRPr lang="en-US" sz="2400" dirty="0">
              <a:solidFill>
                <a:schemeClr val="bg1"/>
              </a:solidFill>
              <a:cs typeface="Calibri"/>
            </a:endParaRP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P(n) = p * (1-p)</a:t>
            </a:r>
            <a:r>
              <a:rPr lang="en-US" sz="2400" baseline="30000" dirty="0">
                <a:solidFill>
                  <a:schemeClr val="bg1"/>
                </a:solidFill>
                <a:cs typeface="Calibri"/>
              </a:rPr>
              <a:t>n-1</a:t>
            </a:r>
          </a:p>
        </p:txBody>
      </p:sp>
    </p:spTree>
    <p:extLst>
      <p:ext uri="{BB962C8B-B14F-4D97-AF65-F5344CB8AC3E}">
        <p14:creationId xmlns:p14="http://schemas.microsoft.com/office/powerpoint/2010/main" val="99759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919C25-C585-4A11-B704-C70E8BB4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Poisson Distribution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9A68D-A77E-4BA0-8324-DE4422535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Finds number of successes per time/area/volume/etc.</a:t>
            </a: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λ = (events/time) * time period, and is the average rate.</a:t>
            </a:r>
          </a:p>
          <a:p>
            <a:r>
              <a:rPr lang="en-US" sz="2400" i="1" dirty="0">
                <a:solidFill>
                  <a:schemeClr val="bg1"/>
                </a:solidFill>
                <a:cs typeface="Calibri"/>
              </a:rPr>
              <a:t>k 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is the number of events in an interval.</a:t>
            </a: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P(k) = (e</a:t>
            </a:r>
            <a:r>
              <a:rPr lang="en-US" sz="2400" baseline="30000" dirty="0">
                <a:solidFill>
                  <a:schemeClr val="bg1"/>
                </a:solidFill>
                <a:cs typeface="Calibri"/>
              </a:rPr>
              <a:t>-</a:t>
            </a:r>
            <a:r>
              <a:rPr lang="en-US" sz="2400" baseline="30000" dirty="0">
                <a:solidFill>
                  <a:schemeClr val="bg1"/>
                </a:solidFill>
                <a:ea typeface="+mn-lt"/>
                <a:cs typeface="+mn-lt"/>
              </a:rPr>
              <a:t>λ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 * </a:t>
            </a:r>
            <a:r>
              <a:rPr lang="en-US" sz="2400" dirty="0" err="1">
                <a:solidFill>
                  <a:schemeClr val="bg1"/>
                </a:solidFill>
                <a:ea typeface="+mn-lt"/>
                <a:cs typeface="+mn-lt"/>
              </a:rPr>
              <a:t>λ</a:t>
            </a:r>
            <a:r>
              <a:rPr lang="en-US" sz="2400" baseline="30000" dirty="0" err="1">
                <a:solidFill>
                  <a:schemeClr val="bg1"/>
                </a:solidFill>
                <a:ea typeface="+mn-lt"/>
                <a:cs typeface="+mn-lt"/>
              </a:rPr>
              <a:t>r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) / r!</a:t>
            </a:r>
            <a:endParaRPr lang="en-US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799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15026-83FE-49DE-8F45-974D67319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Uniform Distribution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D54A6-E263-49BD-9794-38F555695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solidFill>
                  <a:schemeClr val="bg1"/>
                </a:solidFill>
                <a:cs typeface="Calibri"/>
              </a:rPr>
              <a:t>All outcomes are equally likely.</a:t>
            </a:r>
            <a:endParaRPr lang="en-US" sz="2400" dirty="0">
              <a:solidFill>
                <a:schemeClr val="bg1"/>
              </a:solidFill>
              <a:cs typeface="Calibri"/>
            </a:endParaRPr>
          </a:p>
          <a:p>
            <a:r>
              <a:rPr lang="en-US" sz="2400">
                <a:solidFill>
                  <a:schemeClr val="bg1"/>
                </a:solidFill>
                <a:cs typeface="Calibri"/>
              </a:rPr>
              <a:t>Pick one randomly. </a:t>
            </a:r>
            <a:endParaRPr lang="en-US" sz="2400" dirty="0">
              <a:solidFill>
                <a:schemeClr val="bg1"/>
              </a:solidFill>
              <a:cs typeface="Calibri"/>
            </a:endParaRPr>
          </a:p>
          <a:p>
            <a:endParaRPr lang="en-US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95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15026-83FE-49DE-8F45-974D67319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References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D54A6-E263-49BD-9794-38F555695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hlinkClick r:id="rId2"/>
              </a:rPr>
              <a:t>The Poisson Distribution and Poisson Process Explained.</a:t>
            </a:r>
            <a:endParaRPr lang="en-US" sz="2400">
              <a:solidFill>
                <a:schemeClr val="bg1"/>
              </a:solidFill>
              <a:cs typeface="Calibri"/>
            </a:endParaRPr>
          </a:p>
          <a:p>
            <a:r>
              <a:rPr lang="en-US" sz="2400">
                <a:solidFill>
                  <a:schemeClr val="bg1"/>
                </a:solidFill>
                <a:cs typeface="Calibri"/>
              </a:rPr>
              <a:t>Understanding Statistics Concepts and Methods 12E</a:t>
            </a:r>
          </a:p>
        </p:txBody>
      </p:sp>
    </p:spTree>
    <p:extLst>
      <p:ext uri="{BB962C8B-B14F-4D97-AF65-F5344CB8AC3E}">
        <p14:creationId xmlns:p14="http://schemas.microsoft.com/office/powerpoint/2010/main" val="85942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Probability In Games</vt:lpstr>
      <vt:lpstr>Types Of Probability Distributions</vt:lpstr>
      <vt:lpstr>Binomial Distribution</vt:lpstr>
      <vt:lpstr>Geometric Distribution</vt:lpstr>
      <vt:lpstr>Poisson Distribution</vt:lpstr>
      <vt:lpstr>Uniform Distribution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234</cp:revision>
  <dcterms:created xsi:type="dcterms:W3CDTF">2020-04-09T14:30:28Z</dcterms:created>
  <dcterms:modified xsi:type="dcterms:W3CDTF">2020-04-16T19:50:30Z</dcterms:modified>
</cp:coreProperties>
</file>