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0"/>
  </p:normalViewPr>
  <p:slideViewPr>
    <p:cSldViewPr snapToGrid="0" snapToObjects="1">
      <p:cViewPr varScale="1">
        <p:scale>
          <a:sx n="121" d="100"/>
          <a:sy n="121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oculus.com/documentation/native/android/mobile-studio-setup-android/" TargetMode="External"/><Relationship Id="rId2" Type="http://schemas.openxmlformats.org/officeDocument/2006/relationships/hyperlink" Target="https://developer.oculus.com/documentation/unreal/unreal-quick-start-guide-ques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rn.unrealengine.com/course/2436636?r=False&amp;ts=63722143765247969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BF1DB-5926-7A4C-AC5E-15441A5C0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Virtual Reality in Unreal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F275D9-A43C-AE43-858C-532EC9F477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By: Laura Hill</a:t>
            </a:r>
          </a:p>
        </p:txBody>
      </p:sp>
    </p:spTree>
    <p:extLst>
      <p:ext uri="{BB962C8B-B14F-4D97-AF65-F5344CB8AC3E}">
        <p14:creationId xmlns:p14="http://schemas.microsoft.com/office/powerpoint/2010/main" val="139958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9921A-7DBE-1F43-8E9D-006072897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Pillars of Good VR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23878-BA40-134D-BEE0-BF55E27EF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Presence</a:t>
            </a:r>
          </a:p>
          <a:p>
            <a:r>
              <a:rPr lang="en-US" sz="2800" dirty="0"/>
              <a:t>Immersion</a:t>
            </a:r>
          </a:p>
          <a:p>
            <a:r>
              <a:rPr lang="en-US" sz="2800" dirty="0"/>
              <a:t>Comfort</a:t>
            </a:r>
          </a:p>
          <a:p>
            <a:r>
              <a:rPr lang="en-US" sz="2800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30960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26E3D-5478-4A41-A67F-1E12D68CF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Viewer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56552-F7FE-2D49-A65D-A1AF5B497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Sitting</a:t>
            </a:r>
          </a:p>
          <a:p>
            <a:r>
              <a:rPr lang="en-US" sz="2800" dirty="0"/>
              <a:t>Standing</a:t>
            </a:r>
          </a:p>
          <a:p>
            <a:r>
              <a:rPr lang="en-US" sz="2800" dirty="0"/>
              <a:t>Room Scale</a:t>
            </a:r>
          </a:p>
        </p:txBody>
      </p:sp>
    </p:spTree>
    <p:extLst>
      <p:ext uri="{BB962C8B-B14F-4D97-AF65-F5344CB8AC3E}">
        <p14:creationId xmlns:p14="http://schemas.microsoft.com/office/powerpoint/2010/main" val="1000733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A2B54-61B1-D740-9975-A39ABD7AD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&amp;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DC602-F83E-064F-9E10-F6ACEBD09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Gamepads</a:t>
            </a:r>
          </a:p>
          <a:p>
            <a:r>
              <a:rPr lang="en-US" sz="2800" dirty="0"/>
              <a:t>Mouse &amp; Keyboard</a:t>
            </a:r>
          </a:p>
          <a:p>
            <a:r>
              <a:rPr lang="en-US" sz="2800" dirty="0"/>
              <a:t>Gaze Control (ex: Google Cardboard)</a:t>
            </a:r>
          </a:p>
          <a:p>
            <a:r>
              <a:rPr lang="en-US" sz="2800" dirty="0"/>
              <a:t>Motion Controllers</a:t>
            </a:r>
          </a:p>
        </p:txBody>
      </p:sp>
    </p:spTree>
    <p:extLst>
      <p:ext uri="{BB962C8B-B14F-4D97-AF65-F5344CB8AC3E}">
        <p14:creationId xmlns:p14="http://schemas.microsoft.com/office/powerpoint/2010/main" val="980978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4136-7FB6-DC4E-A8B1-17129BF30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- Comfort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8C629-A056-FF40-A3AF-9E1470671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846513"/>
          </a:xfrm>
        </p:spPr>
        <p:txBody>
          <a:bodyPr>
            <a:normAutofit/>
          </a:bodyPr>
          <a:lstStyle/>
          <a:p>
            <a:r>
              <a:rPr lang="en-US" sz="2800" dirty="0"/>
              <a:t>Consistently high framerate</a:t>
            </a:r>
          </a:p>
          <a:p>
            <a:r>
              <a:rPr lang="en-US" sz="2800" dirty="0"/>
              <a:t>User/Avatar Height</a:t>
            </a:r>
          </a:p>
          <a:p>
            <a:r>
              <a:rPr lang="en-US" sz="2800" dirty="0"/>
              <a:t>Viewer controlled camera at all times</a:t>
            </a:r>
          </a:p>
          <a:p>
            <a:r>
              <a:rPr lang="en-US" sz="2800" dirty="0"/>
              <a:t>Avoid fast acceleration &amp; movement</a:t>
            </a:r>
          </a:p>
          <a:p>
            <a:r>
              <a:rPr lang="en-US" sz="2800" dirty="0"/>
              <a:t>Avoid camera lens effects</a:t>
            </a:r>
          </a:p>
        </p:txBody>
      </p:sp>
    </p:spTree>
    <p:extLst>
      <p:ext uri="{BB962C8B-B14F-4D97-AF65-F5344CB8AC3E}">
        <p14:creationId xmlns:p14="http://schemas.microsoft.com/office/powerpoint/2010/main" val="250001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3DE93-F5E5-B140-A42F-826DB430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Grabbing Objects</a:t>
            </a:r>
          </a:p>
        </p:txBody>
      </p:sp>
      <p:pic>
        <p:nvPicPr>
          <p:cNvPr id="4" name="VRGrab" descr="VRGrab">
            <a:hlinkClick r:id="" action="ppaction://media"/>
            <a:extLst>
              <a:ext uri="{FF2B5EF4-FFF2-40B4-BE49-F238E27FC236}">
                <a16:creationId xmlns:a16="http://schemas.microsoft.com/office/drawing/2014/main" id="{75DE4E90-0CC8-5643-AB74-02E560C412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0053" y="1790643"/>
            <a:ext cx="4851893" cy="4851893"/>
          </a:xfrm>
        </p:spPr>
      </p:pic>
    </p:spTree>
    <p:extLst>
      <p:ext uri="{BB962C8B-B14F-4D97-AF65-F5344CB8AC3E}">
        <p14:creationId xmlns:p14="http://schemas.microsoft.com/office/powerpoint/2010/main" val="66144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AA9E1-90BB-6E42-969E-E0E826BEA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a Light on &amp; off</a:t>
            </a:r>
          </a:p>
        </p:txBody>
      </p:sp>
      <p:pic>
        <p:nvPicPr>
          <p:cNvPr id="4" name="VRLight" descr="VRLight">
            <a:hlinkClick r:id="" action="ppaction://media"/>
            <a:extLst>
              <a:ext uri="{FF2B5EF4-FFF2-40B4-BE49-F238E27FC236}">
                <a16:creationId xmlns:a16="http://schemas.microsoft.com/office/drawing/2014/main" id="{84F67C31-1F75-074D-85EE-2E247E6E8F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4386" y="1763000"/>
            <a:ext cx="4803228" cy="4803228"/>
          </a:xfrm>
        </p:spPr>
      </p:pic>
    </p:spTree>
    <p:extLst>
      <p:ext uri="{BB962C8B-B14F-4D97-AF65-F5344CB8AC3E}">
        <p14:creationId xmlns:p14="http://schemas.microsoft.com/office/powerpoint/2010/main" val="25347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8C5E9-BCF8-014A-A32C-FF940010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AB5A5-BEBC-3F4D-B504-44E9E0136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Oculus Quest and Go: Quick Start Guide</a:t>
            </a:r>
            <a:r>
              <a:rPr lang="en-US" b="1" dirty="0"/>
              <a:t>:</a:t>
            </a:r>
          </a:p>
          <a:p>
            <a:pPr lvl="1"/>
            <a:r>
              <a:rPr lang="en-US" dirty="0">
                <a:hlinkClick r:id="rId2"/>
              </a:rPr>
              <a:t>https://developer.oculus.com/documentation/unreal/unreal-quick-start-guide-quest/</a:t>
            </a:r>
            <a:endParaRPr lang="en-US" b="1" u="sng" dirty="0"/>
          </a:p>
          <a:p>
            <a:r>
              <a:rPr lang="en-US" b="1" u="sng" dirty="0"/>
              <a:t>Android Development Software Setup</a:t>
            </a:r>
            <a:r>
              <a:rPr lang="en-US" b="1" dirty="0"/>
              <a:t>: </a:t>
            </a:r>
          </a:p>
          <a:p>
            <a:pPr lvl="1"/>
            <a:r>
              <a:rPr lang="en-US" dirty="0">
                <a:hlinkClick r:id="rId3"/>
              </a:rPr>
              <a:t>https://developer.oculus.com/documentation/native/android/mobile-studio-setup-android/</a:t>
            </a:r>
            <a:endParaRPr lang="en-US" dirty="0"/>
          </a:p>
          <a:p>
            <a:r>
              <a:rPr lang="en-US" b="1" u="sng" dirty="0"/>
              <a:t>Creating Virtual Reality Walkthroughs</a:t>
            </a:r>
            <a:r>
              <a:rPr lang="en-US" dirty="0"/>
              <a:t>:</a:t>
            </a:r>
            <a:endParaRPr lang="en-US" b="1" u="sng" dirty="0">
              <a:hlinkClick r:id="rId4"/>
            </a:endParaRPr>
          </a:p>
          <a:p>
            <a:pPr lvl="1"/>
            <a:r>
              <a:rPr lang="en-US" dirty="0">
                <a:hlinkClick r:id="rId4"/>
              </a:rPr>
              <a:t>https://learn.unrealengine.com/course/2436636?r=False&amp;ts=637221437652479697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7069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4204</TotalTime>
  <Words>143</Words>
  <Application>Microsoft Macintosh PowerPoint</Application>
  <PresentationFormat>Widescreen</PresentationFormat>
  <Paragraphs>31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Tw Cen MT</vt:lpstr>
      <vt:lpstr>Circuit</vt:lpstr>
      <vt:lpstr>Virtual Reality in Unreal</vt:lpstr>
      <vt:lpstr>Core Pillars of Good VR</vt:lpstr>
      <vt:lpstr>Viewer Positions</vt:lpstr>
      <vt:lpstr>Movement &amp; Interaction</vt:lpstr>
      <vt:lpstr>Best Practices - Comfort</vt:lpstr>
      <vt:lpstr>Grabbing Objects</vt:lpstr>
      <vt:lpstr>Turning a Light on &amp; off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Reality in Unreal</dc:title>
  <dc:creator>Hill, Laura</dc:creator>
  <cp:lastModifiedBy>Hill, Laura</cp:lastModifiedBy>
  <cp:revision>11</cp:revision>
  <dcterms:created xsi:type="dcterms:W3CDTF">2020-04-10T23:31:18Z</dcterms:created>
  <dcterms:modified xsi:type="dcterms:W3CDTF">2020-04-13T21:35:41Z</dcterms:modified>
</cp:coreProperties>
</file>