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ea5147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ea5147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2ea51478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2ea51478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2ea51478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2ea51478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2ea51478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2ea51478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2ea51478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2ea51478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2ea514789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2ea51478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2ea51478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2ea51478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2ea5147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2ea5147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666666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unrealengine.com/en-US/Engine/LevelStreaming/index.html?fbclid=IwAR3XREzEhGrjSCNF3m4kiYtXiPeC-ipNbX3EaprCxARv6GRw0fyeZM5sR18" TargetMode="External"/><Relationship Id="rId4" Type="http://schemas.openxmlformats.org/officeDocument/2006/relationships/hyperlink" Target="https://docs.unrealengine.com/en-US/Engine/LevelStreaming/StreamingVolumes/index.html" TargetMode="External"/><Relationship Id="rId5" Type="http://schemas.openxmlformats.org/officeDocument/2006/relationships/hyperlink" Target="https://docs.unrealengine.com/en-US/Engine/LevelStreaming/HowTo/StreamWithBlueprints/index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XE2x4TZHxHg&amp;list=WL&amp;index=126&amp;t=141s" TargetMode="External"/><Relationship Id="rId4" Type="http://schemas.openxmlformats.org/officeDocument/2006/relationships/hyperlink" Target="https://www.youtube.com/watch?v=XE2x4TZHxHg&amp;list=WL&amp;index=126&amp;t=141s" TargetMode="External"/><Relationship Id="rId5" Type="http://schemas.openxmlformats.org/officeDocument/2006/relationships/hyperlink" Target="https://www.youtube.com/watch?v=XjPdyoy7ySo&amp;list=WL&amp;index=128&amp;t=0s" TargetMode="External"/><Relationship Id="rId6" Type="http://schemas.openxmlformats.org/officeDocument/2006/relationships/hyperlink" Target="https://www.youtube.com/watch?v=YrdEha-Ogc8&amp;t=532s" TargetMode="External"/><Relationship Id="rId7" Type="http://schemas.openxmlformats.org/officeDocument/2006/relationships/hyperlink" Target="https://www.youtube.com/watch?v=MLqypbTyZG8&amp;t=17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3039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Level Loading and Streaming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292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Gabe Dayton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Outline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3: Level Loading basics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4: Level loading Open level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5: Level Streaming Volumes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6: Level Streaming blueprints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7: Extras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Slide 8 - 9: Useful Links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Level Loading basics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Methods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Open Level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Level Streaming volumes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Level Streaming blueprints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Levels Menu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Window - Levels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9950" y="1579124"/>
            <a:ext cx="5424049" cy="356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Open Level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Easiest way to load levels.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Just one function and teleports you to the new level.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New levels need a player start for open level to work.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Level names are case sensitive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							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6825" y="2684450"/>
            <a:ext cx="3967176" cy="245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6497" y="2921896"/>
            <a:ext cx="4793176" cy="1984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Streaming Volumes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Levels have volumes you set so the engine can </a:t>
            </a:r>
            <a:r>
              <a:rPr lang="en">
                <a:solidFill>
                  <a:srgbClr val="FFFFFF"/>
                </a:solidFill>
              </a:rPr>
              <a:t>determine</a:t>
            </a:r>
            <a:r>
              <a:rPr lang="en">
                <a:solidFill>
                  <a:srgbClr val="FFFFFF"/>
                </a:solidFill>
              </a:rPr>
              <a:t> if a level need to be loaded.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“Each frame, the engine iterates over each Level</a:t>
            </a:r>
            <a:endParaRPr sz="1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 and checks to see if the player's viewpoint is inside any of the Level Streaming Volumes associated with that Level.”</a:t>
            </a:r>
            <a:endParaRPr sz="1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“the volume that most recently contained a player is cached.</a:t>
            </a:r>
            <a:endParaRPr sz="1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This cached volume is checked first, so that Levels a player is in or returns to are quickly accepted ” </a:t>
            </a:r>
            <a:endParaRPr sz="1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 bit costly , but might be useful for multiplayer games or small games.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You can disable the volumes so you don’t have to remove a level just to not have it load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Streaming with blueprints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Persistent</a:t>
            </a:r>
            <a:r>
              <a:rPr lang="en">
                <a:solidFill>
                  <a:srgbClr val="FFFFFF"/>
                </a:solidFill>
              </a:rPr>
              <a:t> level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Contains the player and player start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Has any lighting that can be seen through multiple levels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Shouldn’t contain much because it will never be unloaded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Load earlier so the player </a:t>
            </a:r>
            <a:r>
              <a:rPr lang="en">
                <a:solidFill>
                  <a:srgbClr val="FFFFFF"/>
                </a:solidFill>
              </a:rPr>
              <a:t>doesn't</a:t>
            </a:r>
            <a:r>
              <a:rPr lang="en">
                <a:solidFill>
                  <a:srgbClr val="FFFFFF"/>
                </a:solidFill>
              </a:rPr>
              <a:t> see the loading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Loading should be handled in the level blueprint.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Blueprints - Open level blueprint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 b="0" l="27047" r="13559" t="0"/>
          <a:stretch/>
        </p:blipFill>
        <p:spPr>
          <a:xfrm>
            <a:off x="5974350" y="3038475"/>
            <a:ext cx="2947400" cy="210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Extras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Saving data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Loading a new level does not save changes to the </a:t>
            </a:r>
            <a:r>
              <a:rPr lang="en">
                <a:solidFill>
                  <a:srgbClr val="FFFFFF"/>
                </a:solidFill>
              </a:rPr>
              <a:t>original</a:t>
            </a:r>
            <a:r>
              <a:rPr lang="en">
                <a:solidFill>
                  <a:srgbClr val="FFFFFF"/>
                </a:solidFill>
              </a:rPr>
              <a:t> level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Game Instances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lang="en">
                <a:solidFill>
                  <a:srgbClr val="FFFFFF"/>
                </a:solidFill>
              </a:rPr>
              <a:t>Allows the player to have data carry over from one level to another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Links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General Hub for level streaming documentation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3"/>
              </a:rPr>
              <a:t>https://docs.unrealengine.com/en-US/Engine/LevelStreaming/index.html?fbclid=IwAR3XREzEhGrjSCNF3m4kiYtXiPeC-ipNbX3EaprCxARv6GRw0fyeZM5sR18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 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Level Streaming : Volumes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4"/>
              </a:rPr>
              <a:t>https://docs.unrealengine.com/en-US/Engine/LevelStreaming/StreamingVolumes/index.html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 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Level Streaming : Blueprints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5"/>
              </a:rPr>
              <a:t>https://docs.unrealengine.com/en-US/Engine/LevelStreaming/HowTo/StreamWithBlueprints/index.html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Links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Level Streaming Video :</a:t>
            </a:r>
            <a:r>
              <a:rPr lang="en" sz="1400">
                <a:solidFill>
                  <a:srgbClr val="FFFFFF"/>
                </a:solidFill>
                <a:uFill>
                  <a:noFill/>
                </a:uFill>
                <a:hlinkClick r:id="rId3"/>
              </a:rPr>
              <a:t> </a:t>
            </a:r>
            <a:r>
              <a:rPr lang="en" sz="1400" u="sng">
                <a:solidFill>
                  <a:srgbClr val="FFFFFF"/>
                </a:solidFill>
                <a:hlinkClick r:id="rId4"/>
              </a:rPr>
              <a:t>https://www.youtube.com/watch?v=XE2x4TZHxHg&amp;list=WL&amp;index=126&amp;t=141s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 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Saving Variable When loading maps: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5"/>
              </a:rPr>
              <a:t>https://www.youtube.com/watch?v=XjPdyoy7ySo&amp;list=WL&amp;index=128&amp;t=0s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 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Saving multiple objects: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6"/>
              </a:rPr>
              <a:t>https://www.youtube.com/watch?v=YrdEha-Ogc8&amp;t=532s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or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  <a:hlinkClick r:id="rId7"/>
              </a:rPr>
              <a:t>https://www.youtube.com/watch?v=MLqypbTyZG8&amp;t=17s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Both are 20+ mins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FFFFFF"/>
      </a:dk1>
      <a:lt1>
        <a:srgbClr val="FFFBFB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