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5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6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8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5799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1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96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5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35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7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0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5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3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8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9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FB079E-4140-4BA4-A303-FEF82296215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CD6-0287-4BB9-9142-F73C2B6EC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94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unrealengine.com/en-US/Engine/Rendering/ParticleSystems/Reference/BaseClasses/ParticleEmitterClas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659F2-82A5-4847-9C23-14D15A910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Particle Emitters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4C485-02B2-4B70-B922-9A1B0E9A63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by: Bruce Conrad</a:t>
            </a:r>
          </a:p>
        </p:txBody>
      </p:sp>
    </p:spTree>
    <p:extLst>
      <p:ext uri="{BB962C8B-B14F-4D97-AF65-F5344CB8AC3E}">
        <p14:creationId xmlns:p14="http://schemas.microsoft.com/office/powerpoint/2010/main" val="89557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0FD5-8E9A-4D12-AA10-75C9597E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Particle Emitter?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7CCBB-1239-401D-8D91-C17444847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particle effect that is held in a Particle System[1]</a:t>
            </a:r>
          </a:p>
          <a:p>
            <a:r>
              <a:rPr lang="en-US" dirty="0"/>
              <a:t>Examples in Unreal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Smoke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Fire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Explosions</a:t>
            </a:r>
          </a:p>
        </p:txBody>
      </p:sp>
    </p:spTree>
    <p:extLst>
      <p:ext uri="{BB962C8B-B14F-4D97-AF65-F5344CB8AC3E}">
        <p14:creationId xmlns:p14="http://schemas.microsoft.com/office/powerpoint/2010/main" val="129506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DF8CC-D8ED-400E-B659-7FF8C1D64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Components of the Particle Emitter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43736-31EF-44ED-9A81-1FA55983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EmitterName</a:t>
            </a:r>
            <a:endParaRPr lang="en-US" dirty="0"/>
          </a:p>
          <a:p>
            <a:r>
              <a:rPr lang="en-US" dirty="0"/>
              <a:t>Emitter Render Node</a:t>
            </a:r>
          </a:p>
          <a:p>
            <a:r>
              <a:rPr lang="en-US" dirty="0"/>
              <a:t>Emitter Editor Color</a:t>
            </a:r>
          </a:p>
          <a:p>
            <a:r>
              <a:rPr lang="en-US" dirty="0" err="1"/>
              <a:t>InitialAllocationCount</a:t>
            </a:r>
            <a:endParaRPr lang="en-US" dirty="0"/>
          </a:p>
          <a:p>
            <a:r>
              <a:rPr lang="en-US" dirty="0"/>
              <a:t>Medium Detail Spawn Rate Scale</a:t>
            </a:r>
          </a:p>
          <a:p>
            <a:r>
              <a:rPr lang="en-US" dirty="0"/>
              <a:t>Collapsed</a:t>
            </a:r>
          </a:p>
          <a:p>
            <a:r>
              <a:rPr lang="en-US" dirty="0"/>
              <a:t>Here is the link for more detail on these items: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https://docs.unrealengine.com/en-US/Engine/Rendering/ParticleSystems/Reference/BaseClasses/ParticleEmitterClass/index.html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3376-F4C9-4922-98DD-B3BD0FC7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some practical uses for Particle Emitters?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829AF-464F-45F6-8EA8-64C3E55A4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Explosions, fire, and smoke from an exploding item</a:t>
            </a:r>
          </a:p>
          <a:p>
            <a:r>
              <a:rPr lang="en-US" dirty="0"/>
              <a:t>Flames on a pyre</a:t>
            </a:r>
          </a:p>
          <a:p>
            <a:r>
              <a:rPr lang="en-US" dirty="0"/>
              <a:t>In the tutorial I watched, the lecturer created a trailing effect for a spaceship [3]</a:t>
            </a:r>
          </a:p>
          <a:p>
            <a:r>
              <a:rPr lang="en-US" dirty="0"/>
              <a:t>The list goes on and on</a:t>
            </a:r>
          </a:p>
        </p:txBody>
      </p:sp>
    </p:spTree>
    <p:extLst>
      <p:ext uri="{BB962C8B-B14F-4D97-AF65-F5344CB8AC3E}">
        <p14:creationId xmlns:p14="http://schemas.microsoft.com/office/powerpoint/2010/main" val="31775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8A4A8-ADAD-4D8D-B844-001F4486F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Unreal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B1AAD-89F7-4AC0-A0B4-B32FAAA9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point, I will go to Unreal to show the code and showcase how Particle Emitters work in more detail</a:t>
            </a:r>
          </a:p>
          <a:p>
            <a:r>
              <a:rPr lang="en-US" dirty="0"/>
              <a:t>I feel this is better than screenshots because I can elaborate on the code as I look through it via the Comments</a:t>
            </a:r>
          </a:p>
        </p:txBody>
      </p:sp>
    </p:spTree>
    <p:extLst>
      <p:ext uri="{BB962C8B-B14F-4D97-AF65-F5344CB8AC3E}">
        <p14:creationId xmlns:p14="http://schemas.microsoft.com/office/powerpoint/2010/main" val="389211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2038D-064C-4FCF-BC62-8DE9B034C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FE162B-EE20-4989-82FF-127C4C1CD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Epic Games Inc., "Particle Emitter Class," [Online]. Available: https://docs.unrealengine.com/en-US/Engine/Rendering/ParticleSystems/Reference/BaseClasses/ParticleEmitterClass/index.html. [Accessed 27 January 2020].</a:t>
            </a:r>
          </a:p>
          <a:p>
            <a:r>
              <a:rPr lang="en-US" dirty="0"/>
              <a:t>[2] Epic Games Inc., "Particle System User Guide," [Online]. Available: https://docs.unrealengine.com/en-US/Engine/Rendering/ParticleSystems/UserGuide/index.html. [Accessed 27 January 2020].</a:t>
            </a:r>
          </a:p>
          <a:p>
            <a:r>
              <a:rPr lang="en-US" dirty="0"/>
              <a:t>[3] Epic Games Inc., "VFX and Particle Systems with Unreal Engine Tutorial," [Online]. Available: https://learn.unrealengine.com/course/2436530?r=False&amp;ts=637157479411418523. [Accessed 27 January 2020].</a:t>
            </a:r>
          </a:p>
        </p:txBody>
      </p:sp>
    </p:spTree>
    <p:extLst>
      <p:ext uri="{BB962C8B-B14F-4D97-AF65-F5344CB8AC3E}">
        <p14:creationId xmlns:p14="http://schemas.microsoft.com/office/powerpoint/2010/main" val="168640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</TotalTime>
  <Words>328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Wingdings 3</vt:lpstr>
      <vt:lpstr>Ion</vt:lpstr>
      <vt:lpstr>Particle Emitters</vt:lpstr>
      <vt:lpstr>What is a Particle Emitter?</vt:lpstr>
      <vt:lpstr>Main Components of the Particle Emitter Class</vt:lpstr>
      <vt:lpstr>What are some practical uses for Particle Emitters?</vt:lpstr>
      <vt:lpstr>Time for Unreal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Emitters</dc:title>
  <dc:creator>Conrad, Steven</dc:creator>
  <cp:lastModifiedBy>Conrad, Steven</cp:lastModifiedBy>
  <cp:revision>7</cp:revision>
  <dcterms:created xsi:type="dcterms:W3CDTF">2020-03-27T15:09:16Z</dcterms:created>
  <dcterms:modified xsi:type="dcterms:W3CDTF">2020-03-30T18:17:52Z</dcterms:modified>
</cp:coreProperties>
</file>