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5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7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59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75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0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0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5C0D-EF83-4B89-A675-B6871B60965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1E89FB-4D2A-4FC6-AD36-52241CF1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54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228-7D5D-45FF-B213-6C7D7E657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Melee Attacks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23730-4CD8-4111-82EB-B38E36379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Mason Biggie</a:t>
            </a:r>
          </a:p>
        </p:txBody>
      </p:sp>
    </p:spTree>
    <p:extLst>
      <p:ext uri="{BB962C8B-B14F-4D97-AF65-F5344CB8AC3E}">
        <p14:creationId xmlns:p14="http://schemas.microsoft.com/office/powerpoint/2010/main" val="105652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5D6F-47D6-4F0E-AF38-43DD3294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Ultimate Foe, The Suspended Chair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F1170-CFCA-453D-926C-EBE7EA141FF9}"/>
              </a:ext>
            </a:extLst>
          </p:cNvPr>
          <p:cNvSpPr txBox="1"/>
          <p:nvPr/>
        </p:nvSpPr>
        <p:spPr>
          <a:xfrm>
            <a:off x="772358" y="1686758"/>
            <a:ext cx="4074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we can look at the enemy blueprint and see how it detects the hitbox.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make things simple, I did an event on begin overlap with the chair’s </a:t>
            </a:r>
            <a:r>
              <a:rPr lang="en-US" dirty="0" err="1"/>
              <a:t>hurtbox</a:t>
            </a:r>
            <a:r>
              <a:rPr lang="en-US" dirty="0"/>
              <a:t>. It casts the actor that overlaps with it to the sword hitbox.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cast is successful, print “Chair got hit!” Else, print “Cast fail”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the hitbox and </a:t>
            </a:r>
            <a:r>
              <a:rPr lang="en-US" dirty="0" err="1"/>
              <a:t>hurtbox</a:t>
            </a:r>
            <a:r>
              <a:rPr lang="en-US" dirty="0"/>
              <a:t> collision options in the Details panel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4B8DF-359C-436A-A131-537198722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026" y="1270000"/>
            <a:ext cx="2395377" cy="2253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99B15-4FA1-4AC1-961A-2C663F914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495" y="3668282"/>
            <a:ext cx="5875908" cy="26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1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FC0C-E1EC-48C1-8728-AD9D7B3D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02810-B331-4393-BE53-4EE1C33A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03" y="2438493"/>
            <a:ext cx="4200525" cy="2762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653D3A-5204-45C8-B90A-BB8C1B6C12CF}"/>
              </a:ext>
            </a:extLst>
          </p:cNvPr>
          <p:cNvSpPr txBox="1"/>
          <p:nvPr/>
        </p:nvSpPr>
        <p:spPr>
          <a:xfrm>
            <a:off x="976544" y="2352583"/>
            <a:ext cx="4696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Combining the animations, hitboxes, and </a:t>
            </a:r>
            <a:r>
              <a:rPr lang="en-US" dirty="0" err="1"/>
              <a:t>hurtboxes</a:t>
            </a:r>
            <a:r>
              <a:rPr lang="en-US" dirty="0"/>
              <a:t>, a working melee attack is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make other attacks, different hitboxes can be created to distinguish the type of attack the player is using, i.e. Light Attacks and Heavy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these steps, you could very well create a full melee move set/attacking states set for a character in Unreal.</a:t>
            </a:r>
          </a:p>
        </p:txBody>
      </p:sp>
    </p:spTree>
    <p:extLst>
      <p:ext uri="{BB962C8B-B14F-4D97-AF65-F5344CB8AC3E}">
        <p14:creationId xmlns:p14="http://schemas.microsoft.com/office/powerpoint/2010/main" val="346765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BD86-BBE9-4EE0-8F58-7BE1AEA5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A0E26-C85B-41E0-B4B8-734ADD4C72D5}"/>
              </a:ext>
            </a:extLst>
          </p:cNvPr>
          <p:cNvSpPr txBox="1"/>
          <p:nvPr/>
        </p:nvSpPr>
        <p:spPr>
          <a:xfrm>
            <a:off x="1411704" y="1432134"/>
            <a:ext cx="7862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Virtus Learning Hub / Creative Tutorials. “Melee Combat Based 	Character - #19 Creating A Role Playing Game With Unreal Engine 4,” 	</a:t>
            </a:r>
            <a:r>
              <a:rPr lang="en-US" i="1" dirty="0"/>
              <a:t>YouTube</a:t>
            </a:r>
            <a:r>
              <a:rPr lang="en-US" dirty="0"/>
              <a:t>, Aug. 20, 2017 [Video file]. Available: 	https://www.youtube.com/watch?v=wgDABICTslM&amp;list=PLL0cLF8gjBp	qA8DcrhL_O9kD4jsUqhDR6&amp;index=19. [Accessed: Mar. 24, 2020].</a:t>
            </a:r>
          </a:p>
          <a:p>
            <a:endParaRPr lang="en-US" dirty="0"/>
          </a:p>
          <a:p>
            <a:r>
              <a:rPr lang="en-US" dirty="0"/>
              <a:t>[2] Virtus Learning Hub / Creative Tutorials. “Melee Weapon Damage - #23 	Creating A Role Playing Game With Unreal Engine 4,” </a:t>
            </a:r>
            <a:r>
              <a:rPr lang="en-US" i="1" dirty="0"/>
              <a:t>YouTube</a:t>
            </a:r>
            <a:r>
              <a:rPr lang="en-US" dirty="0"/>
              <a:t>, Aug. 	29, 2017 [Video file]. Available:</a:t>
            </a:r>
          </a:p>
          <a:p>
            <a:r>
              <a:rPr lang="en-US" dirty="0"/>
              <a:t>	https://www.youtube.com/watch?v=LjDsPr4ujDE&amp;list=PLL0cLF8gjBpq	A8DcrhL_O9kD4jsUqhDR6&amp;index=23. [Accessed: Mar. 24, </a:t>
            </a:r>
            <a:r>
              <a:rPr lang="en-US"/>
              <a:t>2020].</a:t>
            </a:r>
          </a:p>
          <a:p>
            <a:endParaRPr lang="en-US" dirty="0"/>
          </a:p>
          <a:p>
            <a:r>
              <a:rPr lang="en-US" dirty="0"/>
              <a:t>[3] </a:t>
            </a:r>
            <a:r>
              <a:rPr lang="en-US" dirty="0" err="1"/>
              <a:t>Mixamo</a:t>
            </a:r>
            <a:r>
              <a:rPr lang="en-US" dirty="0"/>
              <a:t>. “</a:t>
            </a:r>
            <a:r>
              <a:rPr lang="en-US" i="1" dirty="0" err="1"/>
              <a:t>Paladin_Prop_J_Nordstrom</a:t>
            </a:r>
            <a:r>
              <a:rPr lang="en-US" dirty="0"/>
              <a:t>” Accessed on: Mar. 23, 	2020. [Online]. Available: 	https://www.mixamo.com/#/?page=1&amp;type=Character</a:t>
            </a:r>
          </a:p>
        </p:txBody>
      </p:sp>
    </p:spTree>
    <p:extLst>
      <p:ext uri="{BB962C8B-B14F-4D97-AF65-F5344CB8AC3E}">
        <p14:creationId xmlns:p14="http://schemas.microsoft.com/office/powerpoint/2010/main" val="203150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2E5B-4AA8-4149-8B87-ED15DA4A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91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Melee Attacks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E0A3D-3777-4265-91CD-46AE930155E3}"/>
              </a:ext>
            </a:extLst>
          </p:cNvPr>
          <p:cNvSpPr txBox="1"/>
          <p:nvPr/>
        </p:nvSpPr>
        <p:spPr>
          <a:xfrm>
            <a:off x="1100831" y="2343705"/>
            <a:ext cx="4474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worked with projectiles and line trace related damage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goal was to investigate on how to create attacks from close range (sword swings, punches,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must explain some of the moving parts so we can get a full grasp on melee attacks</a:t>
            </a:r>
          </a:p>
        </p:txBody>
      </p:sp>
      <p:pic>
        <p:nvPicPr>
          <p:cNvPr id="1026" name="Picture 2" descr="Image result for sword swing">
            <a:extLst>
              <a:ext uri="{FF2B5EF4-FFF2-40B4-BE49-F238E27FC236}">
                <a16:creationId xmlns:a16="http://schemas.microsoft.com/office/drawing/2014/main" id="{A71DF498-9AED-4B18-8BB2-3ADA3342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25" y="2050094"/>
            <a:ext cx="4159743" cy="34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9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DC59-A581-422B-B1BC-829F11E3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583"/>
          </a:xfrm>
        </p:spPr>
        <p:txBody>
          <a:bodyPr/>
          <a:lstStyle/>
          <a:p>
            <a:pPr algn="ctr"/>
            <a:r>
              <a:rPr lang="en-US" dirty="0"/>
              <a:t>The Main Blueprint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65F7C-9125-4F85-AB76-3E5037081092}"/>
              </a:ext>
            </a:extLst>
          </p:cNvPr>
          <p:cNvSpPr txBox="1"/>
          <p:nvPr/>
        </p:nvSpPr>
        <p:spPr>
          <a:xfrm>
            <a:off x="1109709" y="1793289"/>
            <a:ext cx="3666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biggest part of creating a melee attack is the collision box primarily referred to as a “hitbox”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piece that will need to wrap around the actor that is performing the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it hits another actor’s “</a:t>
            </a:r>
            <a:r>
              <a:rPr lang="en-US" dirty="0" err="1"/>
              <a:t>hurtbox</a:t>
            </a:r>
            <a:r>
              <a:rPr lang="en-US" dirty="0"/>
              <a:t>” or their collision box for their body, damage will be applied to the other actor</a:t>
            </a:r>
          </a:p>
        </p:txBody>
      </p:sp>
      <p:pic>
        <p:nvPicPr>
          <p:cNvPr id="2050" name="Picture 2" descr="Image result for hitboxes">
            <a:extLst>
              <a:ext uri="{FF2B5EF4-FFF2-40B4-BE49-F238E27FC236}">
                <a16:creationId xmlns:a16="http://schemas.microsoft.com/office/drawing/2014/main" id="{92A85DB4-37ED-475D-AD86-7C9836CD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11" y="1793289"/>
            <a:ext cx="5064172" cy="30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4027F5-280F-4642-9EE4-6DFFB8374814}"/>
              </a:ext>
            </a:extLst>
          </p:cNvPr>
          <p:cNvCxnSpPr>
            <a:cxnSpLocks/>
          </p:cNvCxnSpPr>
          <p:nvPr/>
        </p:nvCxnSpPr>
        <p:spPr>
          <a:xfrm flipH="1">
            <a:off x="9845337" y="2707689"/>
            <a:ext cx="257451" cy="514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AEC805-9132-426D-86FA-96FCE353FFB4}"/>
              </a:ext>
            </a:extLst>
          </p:cNvPr>
          <p:cNvSpPr txBox="1"/>
          <p:nvPr/>
        </p:nvSpPr>
        <p:spPr>
          <a:xfrm>
            <a:off x="9605638" y="2461468"/>
            <a:ext cx="1263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are hitboxes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37D195-51BF-4FC0-923E-CAE5342891DC}"/>
              </a:ext>
            </a:extLst>
          </p:cNvPr>
          <p:cNvCxnSpPr/>
          <p:nvPr/>
        </p:nvCxnSpPr>
        <p:spPr>
          <a:xfrm>
            <a:off x="7776839" y="2823099"/>
            <a:ext cx="497149" cy="23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A7513F2-1AED-44B9-9876-E237D252144C}"/>
              </a:ext>
            </a:extLst>
          </p:cNvPr>
          <p:cNvSpPr/>
          <p:nvPr/>
        </p:nvSpPr>
        <p:spPr>
          <a:xfrm>
            <a:off x="8282866" y="2707689"/>
            <a:ext cx="914400" cy="14204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32D12-1DE7-413E-9C24-20E0F1063D8F}"/>
              </a:ext>
            </a:extLst>
          </p:cNvPr>
          <p:cNvSpPr txBox="1"/>
          <p:nvPr/>
        </p:nvSpPr>
        <p:spPr>
          <a:xfrm>
            <a:off x="6815092" y="2594620"/>
            <a:ext cx="1263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These are </a:t>
            </a:r>
            <a:r>
              <a:rPr lang="en-US" sz="900" dirty="0" err="1"/>
              <a:t>hurtboxes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6812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1B16-D0AF-4899-9606-3DCE1D0B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Hitbox Blueprint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6AA20-729B-4FE7-82C0-361FF401B67C}"/>
              </a:ext>
            </a:extLst>
          </p:cNvPr>
          <p:cNvSpPr txBox="1"/>
          <p:nvPr/>
        </p:nvSpPr>
        <p:spPr>
          <a:xfrm>
            <a:off x="948937" y="1620044"/>
            <a:ext cx="4341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blueprint was simpler than I originally imagined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many ways to deal with hit detection in Unreal, but I found this to be best for 3D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created a blueprint “</a:t>
            </a:r>
            <a:r>
              <a:rPr lang="en-US" dirty="0" err="1"/>
              <a:t>SwordHitBox</a:t>
            </a:r>
            <a:r>
              <a:rPr lang="en-US" dirty="0"/>
              <a:t>” that was shaped out to how I needed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there are ways to make damage events within this blueprint, I decided to implement detection for the hitbox from within the target enemy itself.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8E3DE-730F-490A-AD8F-4371C162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883" y="1620044"/>
            <a:ext cx="36480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EAC8-9F53-4C23-A282-A0683223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 for the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4641E-E0D4-4073-BC11-2F15F056E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029" y="1930400"/>
            <a:ext cx="4361596" cy="3794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E09DE-893B-45B2-B02F-D7D62AE9138C}"/>
              </a:ext>
            </a:extLst>
          </p:cNvPr>
          <p:cNvSpPr txBox="1"/>
          <p:nvPr/>
        </p:nvSpPr>
        <p:spPr>
          <a:xfrm>
            <a:off x="1358283" y="1930400"/>
            <a:ext cx="4267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have an example for the melee attack, I wanted to have a model with animations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grabbed this knight and some sword swing animations from </a:t>
            </a:r>
            <a:r>
              <a:rPr lang="en-US" dirty="0" err="1"/>
              <a:t>Mixamo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E651-04A7-4A7B-B3D6-1610E2DE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3574"/>
            <a:ext cx="10135668" cy="2373297"/>
          </a:xfrm>
        </p:spPr>
        <p:txBody>
          <a:bodyPr/>
          <a:lstStyle/>
          <a:p>
            <a:pPr algn="ctr"/>
            <a:r>
              <a:rPr lang="en-US" dirty="0"/>
              <a:t>Attack Animations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Startup	        Active			Recovery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B9759-FC47-4DB3-9BB5-047F38DB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418" y="1977132"/>
            <a:ext cx="2542389" cy="3070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377DFA-704E-45C8-BA57-75C5825D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29" y="2018069"/>
            <a:ext cx="2315756" cy="2988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B22BD-F7C7-4EAD-A199-81EEDC096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497" y="2018069"/>
            <a:ext cx="1855344" cy="2988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C7333-7378-4755-8B5B-A024E46E95F0}"/>
              </a:ext>
            </a:extLst>
          </p:cNvPr>
          <p:cNvSpPr txBox="1"/>
          <p:nvPr/>
        </p:nvSpPr>
        <p:spPr>
          <a:xfrm>
            <a:off x="1551417" y="5308847"/>
            <a:ext cx="254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frames of animation before an attack(easing in)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3B9E7-42EF-4A77-9348-2BD04149F209}"/>
              </a:ext>
            </a:extLst>
          </p:cNvPr>
          <p:cNvSpPr txBox="1"/>
          <p:nvPr/>
        </p:nvSpPr>
        <p:spPr>
          <a:xfrm>
            <a:off x="4335712" y="5308847"/>
            <a:ext cx="254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attack itself. This is where the hitbox appears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140EC-D6D2-4CF0-999E-E834EA957AE8}"/>
              </a:ext>
            </a:extLst>
          </p:cNvPr>
          <p:cNvSpPr txBox="1"/>
          <p:nvPr/>
        </p:nvSpPr>
        <p:spPr>
          <a:xfrm>
            <a:off x="7191974" y="5308847"/>
            <a:ext cx="254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frames after the attack has happened(follow through)</a:t>
            </a:r>
          </a:p>
        </p:txBody>
      </p:sp>
    </p:spTree>
    <p:extLst>
      <p:ext uri="{BB962C8B-B14F-4D97-AF65-F5344CB8AC3E}">
        <p14:creationId xmlns:p14="http://schemas.microsoft.com/office/powerpoint/2010/main" val="228872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8C70-6388-44A8-A98B-9B7850C3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States of Animation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ECBF3-AE0B-4FB2-B841-9642048F3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098" y="447292"/>
            <a:ext cx="4467456" cy="3522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DE0E0-D18F-441D-9865-5B8CF9AD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286" y="4646853"/>
            <a:ext cx="7315407" cy="196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11F3B-8F1F-46F3-9445-86668561CC7C}"/>
              </a:ext>
            </a:extLst>
          </p:cNvPr>
          <p:cNvSpPr txBox="1"/>
          <p:nvPr/>
        </p:nvSpPr>
        <p:spPr>
          <a:xfrm>
            <a:off x="482026" y="1349899"/>
            <a:ext cx="3921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keep the attack animation working and able to transition between states, I made a simple state tree(to the 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says that the character can swing the sword while idle and while walking. Else you could only attack while idle.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blueprint in my </a:t>
            </a:r>
            <a:r>
              <a:rPr lang="en-US" dirty="0" err="1"/>
              <a:t>CharacterAnimBP</a:t>
            </a:r>
            <a:r>
              <a:rPr lang="en-US" dirty="0"/>
              <a:t> transitions between idle and walking based on the </a:t>
            </a:r>
            <a:r>
              <a:rPr lang="en-US" dirty="0" err="1"/>
              <a:t>ThirdPersonCharacter’s</a:t>
            </a:r>
            <a:r>
              <a:rPr lang="en-US" dirty="0"/>
              <a:t> speed value(velocity) and the </a:t>
            </a:r>
            <a:r>
              <a:rPr lang="en-US" dirty="0" err="1"/>
              <a:t>SwingSword</a:t>
            </a:r>
            <a:r>
              <a:rPr lang="en-US" dirty="0"/>
              <a:t> animation is played when a Boolean flag is set to true.</a:t>
            </a:r>
          </a:p>
        </p:txBody>
      </p:sp>
    </p:spTree>
    <p:extLst>
      <p:ext uri="{BB962C8B-B14F-4D97-AF65-F5344CB8AC3E}">
        <p14:creationId xmlns:p14="http://schemas.microsoft.com/office/powerpoint/2010/main" val="98888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8BB8-C1DC-407E-ABB6-33271C07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0" y="325514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Now for the fun part…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BC037-BE31-4575-B58D-8F0318DD019A}"/>
              </a:ext>
            </a:extLst>
          </p:cNvPr>
          <p:cNvSpPr txBox="1"/>
          <p:nvPr/>
        </p:nvSpPr>
        <p:spPr>
          <a:xfrm>
            <a:off x="85578" y="1006462"/>
            <a:ext cx="44122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Looking at the </a:t>
            </a:r>
            <a:r>
              <a:rPr lang="en-US" dirty="0" err="1"/>
              <a:t>ThirdPersonCharacter</a:t>
            </a:r>
            <a:r>
              <a:rPr lang="en-US" dirty="0"/>
              <a:t> blueprint, in the event of </a:t>
            </a:r>
            <a:r>
              <a:rPr lang="en-US" dirty="0" err="1"/>
              <a:t>InputAction</a:t>
            </a:r>
            <a:r>
              <a:rPr lang="en-US" dirty="0"/>
              <a:t> </a:t>
            </a:r>
            <a:r>
              <a:rPr lang="en-US" dirty="0" err="1"/>
              <a:t>LightAttack</a:t>
            </a:r>
            <a:r>
              <a:rPr lang="en-US" dirty="0"/>
              <a:t>, it checks if </a:t>
            </a:r>
            <a:r>
              <a:rPr lang="en-US" dirty="0" err="1"/>
              <a:t>LightSwordSwing</a:t>
            </a:r>
            <a:r>
              <a:rPr lang="en-US" dirty="0"/>
              <a:t> is false. If so, set it to true. Here so you can’t just spam the attack mid-animation.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also disable movement to that the character can’t slide around while performing the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delay is set to handle the startup frames of the swing.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active frames, the </a:t>
            </a:r>
            <a:r>
              <a:rPr lang="en-US" dirty="0" err="1"/>
              <a:t>SpawnActor</a:t>
            </a:r>
            <a:r>
              <a:rPr lang="en-US" dirty="0"/>
              <a:t> node is used to spawn the </a:t>
            </a:r>
            <a:r>
              <a:rPr lang="en-US" dirty="0" err="1"/>
              <a:t>SwordHitBox</a:t>
            </a:r>
            <a:r>
              <a:rPr lang="en-US" dirty="0"/>
              <a:t> at the </a:t>
            </a:r>
            <a:r>
              <a:rPr lang="en-US" dirty="0" err="1"/>
              <a:t>Sword_joint</a:t>
            </a:r>
            <a:r>
              <a:rPr lang="en-US" dirty="0"/>
              <a:t> socket of the knight’s skeletal mesh. I then use </a:t>
            </a:r>
            <a:r>
              <a:rPr lang="en-US" dirty="0" err="1"/>
              <a:t>AttachToComponent</a:t>
            </a:r>
            <a:r>
              <a:rPr lang="en-US" dirty="0"/>
              <a:t> to make sure the hitbox stays on the sword.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59E54-7947-4A3E-9630-97DDAB46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679" y="1646314"/>
            <a:ext cx="7366960" cy="1935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480F4-5C89-4863-9E46-B4B4B2DA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679" y="3822617"/>
            <a:ext cx="7366960" cy="21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DCAE-8E11-474E-931E-B2E2CB46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44" y="467558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Finishing the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72C99-887C-4259-9FA5-DFC324581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19" y="2656920"/>
            <a:ext cx="8011218" cy="1544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74F391-415B-431E-8941-9DC826B12BE1}"/>
              </a:ext>
            </a:extLst>
          </p:cNvPr>
          <p:cNvSpPr txBox="1"/>
          <p:nvPr/>
        </p:nvSpPr>
        <p:spPr>
          <a:xfrm>
            <a:off x="470517" y="1677880"/>
            <a:ext cx="33557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second delay to make for the active frames. Afterwards, the </a:t>
            </a:r>
            <a:r>
              <a:rPr lang="en-US" dirty="0" err="1"/>
              <a:t>SwordHitBox</a:t>
            </a:r>
            <a:r>
              <a:rPr lang="en-US" dirty="0"/>
              <a:t> is destroyed.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final delay to work as recovery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Setting </a:t>
            </a:r>
            <a:r>
              <a:rPr lang="en-US" dirty="0" err="1"/>
              <a:t>LightSwordSwing</a:t>
            </a:r>
            <a:r>
              <a:rPr lang="en-US" dirty="0"/>
              <a:t> back to false so the attack can be used again as well as returning movement to the player.</a:t>
            </a:r>
          </a:p>
        </p:txBody>
      </p:sp>
    </p:spTree>
    <p:extLst>
      <p:ext uri="{BB962C8B-B14F-4D97-AF65-F5344CB8AC3E}">
        <p14:creationId xmlns:p14="http://schemas.microsoft.com/office/powerpoint/2010/main" val="33818337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882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Melee Attacks</vt:lpstr>
      <vt:lpstr>Introduction to Melee Attacks</vt:lpstr>
      <vt:lpstr>The Main Blueprint</vt:lpstr>
      <vt:lpstr>Hitbox Blueprint</vt:lpstr>
      <vt:lpstr>Model for the Attack</vt:lpstr>
      <vt:lpstr>Attack Animations  Startup         Active   Recovery</vt:lpstr>
      <vt:lpstr>States of Animation</vt:lpstr>
      <vt:lpstr>Now for the fun part…</vt:lpstr>
      <vt:lpstr>Finishing the Attack</vt:lpstr>
      <vt:lpstr>The Ultimate Foe, The Suspended Chair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Melee Attacks</dc:title>
  <dc:creator>Biggie, Mason</dc:creator>
  <cp:lastModifiedBy>Biggie, Mason</cp:lastModifiedBy>
  <cp:revision>25</cp:revision>
  <dcterms:created xsi:type="dcterms:W3CDTF">2020-03-23T16:22:46Z</dcterms:created>
  <dcterms:modified xsi:type="dcterms:W3CDTF">2020-03-29T17:19:57Z</dcterms:modified>
</cp:coreProperties>
</file>