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63" r:id="rId23"/>
    <p:sldId id="264" r:id="rId24"/>
    <p:sldId id="282" r:id="rId25"/>
    <p:sldId id="284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2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8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72987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5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98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6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488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3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2207EB-F6A2-4492-8E15-E7B958686E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EA488E-48D3-4E39-A95F-AEFE6A4B67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816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EzMv0EsWTj0?feature=oembed" TargetMode="External"/><Relationship Id="rId1" Type="http://schemas.openxmlformats.org/officeDocument/2006/relationships/video" Target="https://www.youtube.com/embed/CPjxbM05m9c?feature=oembed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lVrq8wtSI" TargetMode="External"/><Relationship Id="rId2" Type="http://schemas.openxmlformats.org/officeDocument/2006/relationships/hyperlink" Target="https://www.youtube.com/watch?v=9ariPx6M33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VPSTDiDlOA" TargetMode="External"/><Relationship Id="rId5" Type="http://schemas.openxmlformats.org/officeDocument/2006/relationships/hyperlink" Target="https://docs.unrealengine.com/en-US/Engine/Physics/Vehicles/index.html" TargetMode="External"/><Relationship Id="rId4" Type="http://schemas.openxmlformats.org/officeDocument/2006/relationships/hyperlink" Target="https://www.youtube.com/watch?v=bMEp9tAcis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67DE-004E-4C25-A5AC-4FB8BF938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Vehicles in</a:t>
            </a:r>
            <a:br>
              <a:rPr lang="en-US" dirty="0"/>
            </a:br>
            <a:r>
              <a:rPr lang="en-US" dirty="0"/>
              <a:t>Unreal Engine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72661-DFE9-4A74-B5FA-E66ECF322C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Anthony </a:t>
            </a:r>
            <a:r>
              <a:rPr lang="en-US" dirty="0" err="1"/>
              <a:t>BEllucci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2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A634B-D3F4-4C9A-B129-A1A37E61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75" y="2718036"/>
            <a:ext cx="10865649" cy="1421928"/>
          </a:xfrm>
        </p:spPr>
        <p:txBody>
          <a:bodyPr anchor="b">
            <a:spAutoFit/>
          </a:bodyPr>
          <a:lstStyle/>
          <a:p>
            <a:pPr algn="ctr"/>
            <a:r>
              <a:rPr lang="en-US" sz="9600" dirty="0"/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03337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1A70B-5FD7-4201-95CC-95293AAE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54945"/>
            <a:ext cx="2186561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Wheel Handler</a:t>
            </a:r>
            <a:br>
              <a:rPr lang="en-US" sz="2800" dirty="0">
                <a:solidFill>
                  <a:srgbClr val="2A1A00"/>
                </a:solidFill>
              </a:rPr>
            </a:br>
            <a:r>
              <a:rPr lang="en-US" sz="2800" dirty="0">
                <a:solidFill>
                  <a:srgbClr val="2A1A00"/>
                </a:solidFill>
              </a:rPr>
              <a:t>Node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A9D7-22A4-4D56-9A25-63C272C6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579" y="2112935"/>
            <a:ext cx="7601419" cy="4148110"/>
          </a:xfrm>
        </p:spPr>
        <p:txBody>
          <a:bodyPr anchor="ctr">
            <a:normAutofit/>
          </a:bodyPr>
          <a:lstStyle/>
          <a:p>
            <a:r>
              <a:rPr lang="en-US" dirty="0"/>
              <a:t>Makes the whole process far easier</a:t>
            </a:r>
          </a:p>
          <a:p>
            <a:r>
              <a:rPr lang="en-US" dirty="0"/>
              <a:t>Translates the information to animation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1E4C158-234A-4071-923D-E2ED80768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05" y="561139"/>
            <a:ext cx="3705795" cy="28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84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886BD1-2C56-4D55-BA8A-E37A7816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Animation</a:t>
            </a:r>
            <a:br>
              <a:rPr lang="en-US" sz="2800" dirty="0">
                <a:solidFill>
                  <a:srgbClr val="2A1A00"/>
                </a:solidFill>
              </a:rPr>
            </a:br>
            <a:r>
              <a:rPr lang="en-US" sz="2800" dirty="0">
                <a:solidFill>
                  <a:srgbClr val="2A1A00"/>
                </a:solidFill>
              </a:rPr>
              <a:t>Blueprint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5611-2208-4B71-AF06-E35494ED0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137" y="171227"/>
            <a:ext cx="3494040" cy="2716352"/>
          </a:xfrm>
        </p:spPr>
        <p:txBody>
          <a:bodyPr anchor="ctr">
            <a:normAutofit/>
          </a:bodyPr>
          <a:lstStyle/>
          <a:p>
            <a:r>
              <a:rPr lang="en-US" dirty="0"/>
              <a:t>Create an animation blueprint</a:t>
            </a:r>
          </a:p>
          <a:p>
            <a:r>
              <a:rPr lang="en-US" dirty="0"/>
              <a:t>Set the parent to </a:t>
            </a:r>
            <a:r>
              <a:rPr lang="en-US" dirty="0" err="1"/>
              <a:t>VehicleAnimInstance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0A04A22E-6810-4F98-AFBF-6DEE32460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62" y="171227"/>
            <a:ext cx="4791755" cy="3849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FE5306-8189-4864-8C39-1980B1CA4B21}"/>
              </a:ext>
            </a:extLst>
          </p:cNvPr>
          <p:cNvSpPr txBox="1"/>
          <p:nvPr/>
        </p:nvSpPr>
        <p:spPr>
          <a:xfrm>
            <a:off x="7066261" y="4006817"/>
            <a:ext cx="296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Selecting Animation Blueprint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5460D7-6307-4D37-AE05-A55BA2454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85" y="4454202"/>
            <a:ext cx="4163438" cy="1831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8A2AD3-DB47-48B1-A826-BBB53A77563E}"/>
              </a:ext>
            </a:extLst>
          </p:cNvPr>
          <p:cNvSpPr txBox="1"/>
          <p:nvPr/>
        </p:nvSpPr>
        <p:spPr>
          <a:xfrm>
            <a:off x="4229485" y="6286114"/>
            <a:ext cx="296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Selecting </a:t>
            </a:r>
            <a:r>
              <a:rPr lang="en-US" dirty="0" err="1"/>
              <a:t>VehicleAnimInstance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65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F2097-A28E-4AC8-B2EE-8BDA61CE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 err="1">
                <a:solidFill>
                  <a:srgbClr val="2A1A00"/>
                </a:solidFill>
              </a:rPr>
              <a:t>Anim</a:t>
            </a:r>
            <a:r>
              <a:rPr lang="en-US" sz="2800" dirty="0">
                <a:solidFill>
                  <a:srgbClr val="2A1A00"/>
                </a:solidFill>
              </a:rPr>
              <a:t> Graph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B338-C299-43A5-BBCC-5093B9A0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380" y="4144968"/>
            <a:ext cx="7601419" cy="1135592"/>
          </a:xfrm>
        </p:spPr>
        <p:txBody>
          <a:bodyPr anchor="ctr">
            <a:normAutofit/>
          </a:bodyPr>
          <a:lstStyle/>
          <a:p>
            <a:r>
              <a:rPr lang="en-US" dirty="0"/>
              <a:t>Go to the Animation Graph</a:t>
            </a:r>
          </a:p>
          <a:p>
            <a:r>
              <a:rPr lang="en-US" dirty="0"/>
              <a:t>“Look At” all the wheels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AD800-F106-4168-BA73-1613D9F57677}"/>
              </a:ext>
            </a:extLst>
          </p:cNvPr>
          <p:cNvSpPr txBox="1"/>
          <p:nvPr/>
        </p:nvSpPr>
        <p:spPr>
          <a:xfrm>
            <a:off x="3696729" y="2877060"/>
            <a:ext cx="334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AnimGraph</a:t>
            </a:r>
            <a:endParaRPr lang="en-US" dirty="0"/>
          </a:p>
        </p:txBody>
      </p:sp>
      <p:pic>
        <p:nvPicPr>
          <p:cNvPr id="9" name="Picture 8" descr="A picture containing black, man, white, woman&#10;&#10;Description automatically generated">
            <a:extLst>
              <a:ext uri="{FF2B5EF4-FFF2-40B4-BE49-F238E27FC236}">
                <a16:creationId xmlns:a16="http://schemas.microsoft.com/office/drawing/2014/main" id="{6C1F7A99-283C-49C7-B542-3666C314E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29" y="1192763"/>
            <a:ext cx="8144523" cy="17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A634B-D3F4-4C9A-B129-A1A37E61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75" y="2718036"/>
            <a:ext cx="10865649" cy="1421928"/>
          </a:xfrm>
        </p:spPr>
        <p:txBody>
          <a:bodyPr anchor="b">
            <a:spAutoFit/>
          </a:bodyPr>
          <a:lstStyle/>
          <a:p>
            <a:pPr algn="ctr"/>
            <a:r>
              <a:rPr lang="en-US" sz="9600" dirty="0"/>
              <a:t>Vehicle Blueprint</a:t>
            </a:r>
          </a:p>
        </p:txBody>
      </p:sp>
    </p:spTree>
    <p:extLst>
      <p:ext uri="{BB962C8B-B14F-4D97-AF65-F5344CB8AC3E}">
        <p14:creationId xmlns:p14="http://schemas.microsoft.com/office/powerpoint/2010/main" val="1122835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79CCB-5317-42E9-B370-4DCA6195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Vehicle blueprint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99A7-EF30-403B-A224-E73210953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281" y="4567135"/>
            <a:ext cx="7601419" cy="2074055"/>
          </a:xfrm>
        </p:spPr>
        <p:txBody>
          <a:bodyPr anchor="ctr">
            <a:normAutofit/>
          </a:bodyPr>
          <a:lstStyle/>
          <a:p>
            <a:r>
              <a:rPr lang="en-US" dirty="0"/>
              <a:t>This is the blueprint of the vehicle to bring it all together</a:t>
            </a:r>
          </a:p>
          <a:p>
            <a:r>
              <a:rPr lang="en-US" dirty="0"/>
              <a:t>Choose the </a:t>
            </a:r>
            <a:r>
              <a:rPr lang="en-US" dirty="0" err="1"/>
              <a:t>WheeledVehicle</a:t>
            </a:r>
            <a:r>
              <a:rPr lang="en-US" dirty="0"/>
              <a:t> blueprint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809DE0D-C73B-4664-8FB0-F85F32BD2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08" y="150343"/>
            <a:ext cx="6108587" cy="3359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35454F-DF19-4D50-8788-86DAB4029151}"/>
              </a:ext>
            </a:extLst>
          </p:cNvPr>
          <p:cNvSpPr txBox="1"/>
          <p:nvPr/>
        </p:nvSpPr>
        <p:spPr>
          <a:xfrm>
            <a:off x="3789946" y="3597442"/>
            <a:ext cx="354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Selecting the </a:t>
            </a:r>
            <a:r>
              <a:rPr lang="en-US" dirty="0" err="1"/>
              <a:t>WheeledVehicle</a:t>
            </a:r>
            <a:r>
              <a:rPr lang="en-US" dirty="0"/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280579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235E0-93A0-4268-992C-D64E2120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Vehicle Blueprint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DFC8-3C87-4A9D-B68B-38EF6805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638" y="395007"/>
            <a:ext cx="7601419" cy="1352160"/>
          </a:xfrm>
        </p:spPr>
        <p:txBody>
          <a:bodyPr anchor="ctr">
            <a:normAutofit/>
          </a:bodyPr>
          <a:lstStyle/>
          <a:p>
            <a:r>
              <a:rPr lang="en-US" dirty="0"/>
              <a:t>Under the Mesh component, set:</a:t>
            </a:r>
          </a:p>
          <a:p>
            <a:pPr lvl="1"/>
            <a:r>
              <a:rPr lang="en-US" dirty="0"/>
              <a:t>Skeletal Mesh</a:t>
            </a:r>
          </a:p>
          <a:p>
            <a:pPr lvl="1"/>
            <a:r>
              <a:rPr lang="en-US" dirty="0" err="1"/>
              <a:t>Anim</a:t>
            </a:r>
            <a:r>
              <a:rPr lang="en-US" dirty="0"/>
              <a:t> Blueprint Generated Class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8846B8-8724-414A-AF27-00A14D6D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70" y="3282197"/>
            <a:ext cx="7169987" cy="2938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763DA-573A-4899-8F78-C3EADF7E1EDB}"/>
              </a:ext>
            </a:extLst>
          </p:cNvPr>
          <p:cNvSpPr txBox="1"/>
          <p:nvPr/>
        </p:nvSpPr>
        <p:spPr>
          <a:xfrm>
            <a:off x="4269070" y="6169828"/>
            <a:ext cx="311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Setting the Properties of Mesh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827178-3E20-43A9-A22E-ABAD8D9F5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23" y="637680"/>
            <a:ext cx="2381582" cy="16480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04C7E8-239F-470B-9E3C-9E9E0980E8B1}"/>
              </a:ext>
            </a:extLst>
          </p:cNvPr>
          <p:cNvSpPr txBox="1"/>
          <p:nvPr/>
        </p:nvSpPr>
        <p:spPr>
          <a:xfrm>
            <a:off x="8440523" y="2243776"/>
            <a:ext cx="18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Mesh</a:t>
            </a:r>
          </a:p>
        </p:txBody>
      </p:sp>
    </p:spTree>
    <p:extLst>
      <p:ext uri="{BB962C8B-B14F-4D97-AF65-F5344CB8AC3E}">
        <p14:creationId xmlns:p14="http://schemas.microsoft.com/office/powerpoint/2010/main" val="3687194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5E00F-D9FF-4F8F-A813-CE2CA098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Setting up a camera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22AD-2460-42B6-91C2-7B83B8B4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281" y="2875548"/>
            <a:ext cx="7601419" cy="3525254"/>
          </a:xfrm>
        </p:spPr>
        <p:txBody>
          <a:bodyPr anchor="ctr">
            <a:normAutofit/>
          </a:bodyPr>
          <a:lstStyle/>
          <a:p>
            <a:r>
              <a:rPr lang="en-US" dirty="0"/>
              <a:t>Create a spring arm</a:t>
            </a:r>
          </a:p>
          <a:p>
            <a:pPr lvl="1"/>
            <a:r>
              <a:rPr lang="en-US" dirty="0"/>
              <a:t>Target Arm Length</a:t>
            </a:r>
          </a:p>
          <a:p>
            <a:pPr lvl="1"/>
            <a:r>
              <a:rPr lang="en-US" dirty="0"/>
              <a:t>Enable Camera Rotation Lag</a:t>
            </a:r>
          </a:p>
          <a:p>
            <a:pPr lvl="1"/>
            <a:r>
              <a:rPr lang="en-US" dirty="0"/>
              <a:t>Change height</a:t>
            </a:r>
          </a:p>
          <a:p>
            <a:r>
              <a:rPr lang="en-US" dirty="0"/>
              <a:t>Add the camera</a:t>
            </a:r>
          </a:p>
          <a:p>
            <a:pPr lvl="1"/>
            <a:r>
              <a:rPr lang="en-US" dirty="0"/>
              <a:t>Attach to the spring arm</a:t>
            </a:r>
          </a:p>
          <a:p>
            <a:pPr lvl="1"/>
            <a:r>
              <a:rPr lang="en-US" dirty="0"/>
              <a:t>Make sure Use Pawn Control</a:t>
            </a:r>
            <a:br>
              <a:rPr lang="en-US" dirty="0"/>
            </a:br>
            <a:r>
              <a:rPr lang="en-US" dirty="0"/>
              <a:t>Rotation is set to false</a:t>
            </a:r>
          </a:p>
        </p:txBody>
      </p:sp>
      <p:pic>
        <p:nvPicPr>
          <p:cNvPr id="5" name="Picture 4" descr="A close up of a car&#10;&#10;Description automatically generated">
            <a:extLst>
              <a:ext uri="{FF2B5EF4-FFF2-40B4-BE49-F238E27FC236}">
                <a16:creationId xmlns:a16="http://schemas.microsoft.com/office/drawing/2014/main" id="{6319D5F5-435D-4D51-AF1B-9C2C8CA0A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628"/>
            <a:ext cx="5821772" cy="194925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9258C6-7E04-442D-899C-A2ECF758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46" y="168628"/>
            <a:ext cx="1971950" cy="1409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012C06-EC3E-4DA5-BCB2-893E25ED2705}"/>
              </a:ext>
            </a:extLst>
          </p:cNvPr>
          <p:cNvSpPr txBox="1"/>
          <p:nvPr/>
        </p:nvSpPr>
        <p:spPr>
          <a:xfrm>
            <a:off x="3822646" y="1463920"/>
            <a:ext cx="127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Spring 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BA9E01-35EC-478C-93A4-70B38BA7DE4E}"/>
              </a:ext>
            </a:extLst>
          </p:cNvPr>
          <p:cNvSpPr txBox="1"/>
          <p:nvPr/>
        </p:nvSpPr>
        <p:spPr>
          <a:xfrm>
            <a:off x="6089677" y="2076787"/>
            <a:ext cx="291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 of Spring Arm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2E0287-20B0-4E6E-A9CB-59BC08157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09" y="2542152"/>
            <a:ext cx="3916527" cy="829773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F03481-F4FE-4862-9307-9BFA61E8C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88" y="3773735"/>
            <a:ext cx="3138220" cy="12505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46ABED-411A-4F52-97CB-ADD107ACFEE6}"/>
              </a:ext>
            </a:extLst>
          </p:cNvPr>
          <p:cNvSpPr txBox="1"/>
          <p:nvPr/>
        </p:nvSpPr>
        <p:spPr>
          <a:xfrm>
            <a:off x="7768988" y="3308370"/>
            <a:ext cx="201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Arm Length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320574-A941-49DF-ADAE-475FD32E18EB}"/>
              </a:ext>
            </a:extLst>
          </p:cNvPr>
          <p:cNvSpPr txBox="1"/>
          <p:nvPr/>
        </p:nvSpPr>
        <p:spPr>
          <a:xfrm>
            <a:off x="7768988" y="4957091"/>
            <a:ext cx="284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Enable Camera Rotation Lag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EFE321-786D-4A89-867D-4EC12E38A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27" y="5396218"/>
            <a:ext cx="3089363" cy="9347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5773B5-ECB3-4E3C-AB78-A2451EC0C098}"/>
              </a:ext>
            </a:extLst>
          </p:cNvPr>
          <p:cNvSpPr txBox="1"/>
          <p:nvPr/>
        </p:nvSpPr>
        <p:spPr>
          <a:xfrm>
            <a:off x="7823409" y="6285931"/>
            <a:ext cx="278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Pawn Control Rotation</a:t>
            </a:r>
          </a:p>
        </p:txBody>
      </p:sp>
    </p:spTree>
    <p:extLst>
      <p:ext uri="{BB962C8B-B14F-4D97-AF65-F5344CB8AC3E}">
        <p14:creationId xmlns:p14="http://schemas.microsoft.com/office/powerpoint/2010/main" val="189348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C86AF-C923-4F0A-9605-DA5E0F54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54945"/>
            <a:ext cx="2186561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Vehicle Movement Component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1D70A-7822-417B-A6B0-0782844D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281" y="4042610"/>
            <a:ext cx="7601419" cy="2540215"/>
          </a:xfrm>
        </p:spPr>
        <p:txBody>
          <a:bodyPr anchor="ctr">
            <a:normAutofit/>
          </a:bodyPr>
          <a:lstStyle/>
          <a:p>
            <a:r>
              <a:rPr lang="en-US" dirty="0"/>
              <a:t>Select the Vehicle Movement Component</a:t>
            </a:r>
          </a:p>
          <a:p>
            <a:pPr lvl="1"/>
            <a:r>
              <a:rPr lang="en-US" dirty="0"/>
              <a:t>Change the Wheel Class</a:t>
            </a:r>
          </a:p>
          <a:p>
            <a:pPr lvl="2"/>
            <a:r>
              <a:rPr lang="en-US" dirty="0"/>
              <a:t>Make sure this is the correct one – front or rear</a:t>
            </a:r>
          </a:p>
          <a:p>
            <a:pPr lvl="1"/>
            <a:r>
              <a:rPr lang="en-US" dirty="0"/>
              <a:t>Change the Bone Name</a:t>
            </a:r>
          </a:p>
          <a:p>
            <a:pPr lvl="2"/>
            <a:r>
              <a:rPr lang="en-US" dirty="0"/>
              <a:t>Must be exact</a:t>
            </a:r>
          </a:p>
          <a:p>
            <a:pPr lvl="1"/>
            <a:r>
              <a:rPr lang="en-US" dirty="0"/>
              <a:t>Can click the + icon to add more wheels if necessary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96B385-AD01-48B5-8701-649FDD009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14" y="275175"/>
            <a:ext cx="3171564" cy="1655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A0CD89-1FB7-4A02-84EF-7F203A803CB3}"/>
              </a:ext>
            </a:extLst>
          </p:cNvPr>
          <p:cNvSpPr txBox="1"/>
          <p:nvPr/>
        </p:nvSpPr>
        <p:spPr>
          <a:xfrm>
            <a:off x="3667715" y="1262770"/>
            <a:ext cx="317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Vehicle Movement Component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59D311-C969-4334-B12B-86D5793CA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56" y="275175"/>
            <a:ext cx="4860565" cy="29229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90803-D545-465C-8BB9-A568B11260DA}"/>
              </a:ext>
            </a:extLst>
          </p:cNvPr>
          <p:cNvSpPr txBox="1"/>
          <p:nvPr/>
        </p:nvSpPr>
        <p:spPr>
          <a:xfrm>
            <a:off x="7085356" y="3198082"/>
            <a:ext cx="293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Vehicle Setup</a:t>
            </a:r>
          </a:p>
        </p:txBody>
      </p:sp>
    </p:spTree>
    <p:extLst>
      <p:ext uri="{BB962C8B-B14F-4D97-AF65-F5344CB8AC3E}">
        <p14:creationId xmlns:p14="http://schemas.microsoft.com/office/powerpoint/2010/main" val="4671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A634B-D3F4-4C9A-B129-A1A37E61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75" y="2718036"/>
            <a:ext cx="10865649" cy="1421928"/>
          </a:xfrm>
        </p:spPr>
        <p:txBody>
          <a:bodyPr anchor="b">
            <a:spAutoFit/>
          </a:bodyPr>
          <a:lstStyle/>
          <a:p>
            <a:pPr algn="ctr"/>
            <a:r>
              <a:rPr lang="en-US" sz="9600" dirty="0"/>
              <a:t>Using the Vehicle</a:t>
            </a:r>
          </a:p>
        </p:txBody>
      </p:sp>
    </p:spTree>
    <p:extLst>
      <p:ext uri="{BB962C8B-B14F-4D97-AF65-F5344CB8AC3E}">
        <p14:creationId xmlns:p14="http://schemas.microsoft.com/office/powerpoint/2010/main" val="3488255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A634B-D3F4-4C9A-B129-A1A37E61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75" y="2718036"/>
            <a:ext cx="10865649" cy="1421928"/>
          </a:xfrm>
        </p:spPr>
        <p:txBody>
          <a:bodyPr anchor="b">
            <a:spAutoFit/>
          </a:bodyPr>
          <a:lstStyle/>
          <a:p>
            <a:pPr algn="ctr"/>
            <a:r>
              <a:rPr lang="en-US" sz="9600" dirty="0"/>
              <a:t>Tips for Art Assets</a:t>
            </a:r>
          </a:p>
        </p:txBody>
      </p:sp>
    </p:spTree>
    <p:extLst>
      <p:ext uri="{BB962C8B-B14F-4D97-AF65-F5344CB8AC3E}">
        <p14:creationId xmlns:p14="http://schemas.microsoft.com/office/powerpoint/2010/main" val="12905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16AC1-0DFD-43D6-8C30-9D0A7B56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The controls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7A531-EF71-499C-AA40-63DB590CA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281" y="4427621"/>
            <a:ext cx="7601419" cy="1787608"/>
          </a:xfrm>
        </p:spPr>
        <p:txBody>
          <a:bodyPr anchor="ctr">
            <a:normAutofit/>
          </a:bodyPr>
          <a:lstStyle/>
          <a:p>
            <a:r>
              <a:rPr lang="en-US" dirty="0"/>
              <a:t>Edit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Project Settings </a:t>
            </a:r>
            <a:r>
              <a:rPr lang="en-US" dirty="0">
                <a:sym typeface="Wingdings" panose="05000000000000000000" pitchFamily="2" charset="2"/>
              </a:rPr>
              <a:t> Input</a:t>
            </a:r>
          </a:p>
          <a:p>
            <a:r>
              <a:rPr lang="en-US" dirty="0">
                <a:sym typeface="Wingdings" panose="05000000000000000000" pitchFamily="2" charset="2"/>
              </a:rPr>
              <a:t>Axis Mappings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C1D669-4272-4674-9FC4-1E87528BF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15" y="201718"/>
            <a:ext cx="4439270" cy="309605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6492453-5184-4D0E-8D44-C15CDCA77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45" y="201718"/>
            <a:ext cx="3609695" cy="161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4B245F-9537-4FDB-934C-18C95B3540FE}"/>
              </a:ext>
            </a:extLst>
          </p:cNvPr>
          <p:cNvSpPr txBox="1"/>
          <p:nvPr/>
        </p:nvSpPr>
        <p:spPr>
          <a:xfrm>
            <a:off x="8344644" y="1740199"/>
            <a:ext cx="220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Forward/Backward</a:t>
            </a:r>
          </a:p>
        </p:txBody>
      </p:sp>
      <p:pic>
        <p:nvPicPr>
          <p:cNvPr id="13" name="Picture 12" descr="A picture containing indoor, sitting, table, black&#10;&#10;Description automatically generated">
            <a:extLst>
              <a:ext uri="{FF2B5EF4-FFF2-40B4-BE49-F238E27FC236}">
                <a16:creationId xmlns:a16="http://schemas.microsoft.com/office/drawing/2014/main" id="{6F03CDB8-CF79-4A18-B568-F15899F1D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45" y="2136236"/>
            <a:ext cx="3609695" cy="16185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4A5EF0-2A5A-484E-8048-9F1B9E234397}"/>
              </a:ext>
            </a:extLst>
          </p:cNvPr>
          <p:cNvSpPr txBox="1"/>
          <p:nvPr/>
        </p:nvSpPr>
        <p:spPr>
          <a:xfrm>
            <a:off x="8344644" y="3694228"/>
            <a:ext cx="262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Right/Left</a:t>
            </a:r>
          </a:p>
        </p:txBody>
      </p:sp>
      <p:pic>
        <p:nvPicPr>
          <p:cNvPr id="16" name="Picture 15" descr="A picture containing indoor, table, black, sitting&#10;&#10;Description automatically generated">
            <a:extLst>
              <a:ext uri="{FF2B5EF4-FFF2-40B4-BE49-F238E27FC236}">
                <a16:creationId xmlns:a16="http://schemas.microsoft.com/office/drawing/2014/main" id="{41BCE16B-CE99-4769-AA52-B9F4CE658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44" y="4075335"/>
            <a:ext cx="3609696" cy="23978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7DC5B8-BFC3-43EF-8521-9670C533CCCD}"/>
              </a:ext>
            </a:extLst>
          </p:cNvPr>
          <p:cNvSpPr txBox="1"/>
          <p:nvPr/>
        </p:nvSpPr>
        <p:spPr>
          <a:xfrm>
            <a:off x="8344644" y="6417526"/>
            <a:ext cx="243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Handbrake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47956A-F4D0-405A-93B0-A223D913A781}"/>
              </a:ext>
            </a:extLst>
          </p:cNvPr>
          <p:cNvSpPr txBox="1"/>
          <p:nvPr/>
        </p:nvSpPr>
        <p:spPr>
          <a:xfrm>
            <a:off x="3667715" y="3297775"/>
            <a:ext cx="220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Bindings</a:t>
            </a:r>
          </a:p>
        </p:txBody>
      </p:sp>
    </p:spTree>
    <p:extLst>
      <p:ext uri="{BB962C8B-B14F-4D97-AF65-F5344CB8AC3E}">
        <p14:creationId xmlns:p14="http://schemas.microsoft.com/office/powerpoint/2010/main" val="199665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8909-5C18-4369-A2B4-0A5BE8A6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Game mode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3367-5CA5-46BA-BCC0-49A089A1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548" y="2413724"/>
            <a:ext cx="7601419" cy="4148110"/>
          </a:xfrm>
        </p:spPr>
        <p:txBody>
          <a:bodyPr anchor="ctr">
            <a:normAutofit/>
          </a:bodyPr>
          <a:lstStyle/>
          <a:p>
            <a:r>
              <a:rPr lang="en-US" dirty="0"/>
              <a:t>Make new blueprint</a:t>
            </a:r>
          </a:p>
          <a:p>
            <a:r>
              <a:rPr lang="en-US" dirty="0"/>
              <a:t>Default Pawn Class</a:t>
            </a:r>
          </a:p>
          <a:p>
            <a:r>
              <a:rPr lang="en-US" dirty="0" err="1"/>
              <a:t>GameMode</a:t>
            </a:r>
            <a:r>
              <a:rPr lang="en-US" dirty="0"/>
              <a:t> Override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4AA5C8-979F-430C-BFB6-B0BAFE4AC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58" y="3711383"/>
            <a:ext cx="2934109" cy="1552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708C6E-BBD1-46E3-BF2F-9E9FC38E9E97}"/>
              </a:ext>
            </a:extLst>
          </p:cNvPr>
          <p:cNvSpPr txBox="1"/>
          <p:nvPr/>
        </p:nvSpPr>
        <p:spPr>
          <a:xfrm>
            <a:off x="8466221" y="5227592"/>
            <a:ext cx="222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GameMode</a:t>
            </a:r>
            <a:r>
              <a:rPr lang="en-US" dirty="0"/>
              <a:t> Override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7FBB2-8D40-41DA-AA15-77D9C21F6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14" y="1909501"/>
            <a:ext cx="3724795" cy="342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3E1093-5E6F-48F5-A862-79B2213D4C78}"/>
              </a:ext>
            </a:extLst>
          </p:cNvPr>
          <p:cNvSpPr txBox="1"/>
          <p:nvPr/>
        </p:nvSpPr>
        <p:spPr>
          <a:xfrm>
            <a:off x="8088514" y="2215866"/>
            <a:ext cx="222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Default Pawn Class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6E90A-A783-4A5A-8465-07981F864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68" y="413312"/>
            <a:ext cx="4896533" cy="5048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7274AA-C4F6-4468-A12C-FEA7768EE3E7}"/>
              </a:ext>
            </a:extLst>
          </p:cNvPr>
          <p:cNvSpPr txBox="1"/>
          <p:nvPr/>
        </p:nvSpPr>
        <p:spPr>
          <a:xfrm>
            <a:off x="6753168" y="814847"/>
            <a:ext cx="381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Creating a new </a:t>
            </a:r>
            <a:r>
              <a:rPr lang="en-US" dirty="0" err="1"/>
              <a:t>GameMode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A634B-D3F4-4C9A-B129-A1A37E61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75" y="2718036"/>
            <a:ext cx="10865649" cy="1421928"/>
          </a:xfrm>
        </p:spPr>
        <p:txBody>
          <a:bodyPr anchor="b">
            <a:spAutoFit/>
          </a:bodyPr>
          <a:lstStyle/>
          <a:p>
            <a:pPr algn="ctr"/>
            <a:r>
              <a:rPr lang="en-US" sz="9600" dirty="0"/>
              <a:t>Center Of </a:t>
            </a:r>
            <a:r>
              <a:rPr lang="en-US" sz="9600" dirty="0" err="1"/>
              <a:t>MAss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09504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B73F-6487-4403-868E-BC142BBB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187" y="4632158"/>
            <a:ext cx="4680729" cy="105496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Adjusted Center of Mass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3D5260-89C4-4CBE-9A68-1E08D0EB62C8}"/>
              </a:ext>
            </a:extLst>
          </p:cNvPr>
          <p:cNvSpPr txBox="1">
            <a:spLocks/>
          </p:cNvSpPr>
          <p:nvPr/>
        </p:nvSpPr>
        <p:spPr>
          <a:xfrm>
            <a:off x="882744" y="4619568"/>
            <a:ext cx="4680729" cy="108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Default Center of Mass</a:t>
            </a:r>
          </a:p>
        </p:txBody>
      </p:sp>
      <p:pic>
        <p:nvPicPr>
          <p:cNvPr id="4" name="Online Media 3" title="Default Center of Mass">
            <a:hlinkClick r:id="" action="ppaction://media"/>
            <a:extLst>
              <a:ext uri="{FF2B5EF4-FFF2-40B4-BE49-F238E27FC236}">
                <a16:creationId xmlns:a16="http://schemas.microsoft.com/office/drawing/2014/main" id="{A790C5E8-ACEE-49C5-A682-60D49D2B12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2330" y="774252"/>
            <a:ext cx="5114017" cy="3832727"/>
          </a:xfrm>
          <a:prstGeom prst="rect">
            <a:avLst/>
          </a:prstGeom>
        </p:spPr>
      </p:pic>
      <p:pic>
        <p:nvPicPr>
          <p:cNvPr id="5" name="Online Media 4" title="Adjusted Center of Mass">
            <a:hlinkClick r:id="" action="ppaction://media"/>
            <a:extLst>
              <a:ext uri="{FF2B5EF4-FFF2-40B4-BE49-F238E27FC236}">
                <a16:creationId xmlns:a16="http://schemas.microsoft.com/office/drawing/2014/main" id="{8547B06D-1CEA-4C47-9D01-7AC38350FF5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826544" y="770264"/>
            <a:ext cx="5114017" cy="38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4EBC8-2590-4BB1-9A85-5E540DA6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Center of Mass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0C809-2DCF-47E0-A348-7C2331C0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454" y="4499811"/>
            <a:ext cx="7601419" cy="2270640"/>
          </a:xfrm>
        </p:spPr>
        <p:txBody>
          <a:bodyPr anchor="ctr">
            <a:normAutofit/>
          </a:bodyPr>
          <a:lstStyle/>
          <a:p>
            <a:r>
              <a:rPr lang="en-US" dirty="0"/>
              <a:t>In the Physics Asset</a:t>
            </a:r>
          </a:p>
          <a:p>
            <a:r>
              <a:rPr lang="en-US" dirty="0"/>
              <a:t>Kinematic setting</a:t>
            </a:r>
          </a:p>
          <a:p>
            <a:r>
              <a:rPr lang="en-US" dirty="0"/>
              <a:t>Difference in center of mass can heavily change how your vehicle drives</a:t>
            </a:r>
          </a:p>
          <a:p>
            <a:r>
              <a:rPr lang="en-US" dirty="0"/>
              <a:t>Lower, further back on the car is generally better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A65A171-EB31-4CD6-8789-BD2A03B7A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60" y="201961"/>
            <a:ext cx="3793291" cy="409589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CDAB89-50ED-4FF0-AA46-C27059292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43" y="201961"/>
            <a:ext cx="2747554" cy="4095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9C46DB-BEC5-4E57-934E-482F270CA00D}"/>
              </a:ext>
            </a:extLst>
          </p:cNvPr>
          <p:cNvSpPr txBox="1"/>
          <p:nvPr/>
        </p:nvSpPr>
        <p:spPr>
          <a:xfrm>
            <a:off x="4158143" y="4259877"/>
            <a:ext cx="274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of Mass Properties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EA434-B2F4-494D-9D0B-C343D38F419C}"/>
              </a:ext>
            </a:extLst>
          </p:cNvPr>
          <p:cNvSpPr txBox="1"/>
          <p:nvPr/>
        </p:nvSpPr>
        <p:spPr>
          <a:xfrm>
            <a:off x="7717859" y="4257830"/>
            <a:ext cx="334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of Mass offset</a:t>
            </a:r>
          </a:p>
        </p:txBody>
      </p:sp>
    </p:spTree>
    <p:extLst>
      <p:ext uri="{BB962C8B-B14F-4D97-AF65-F5344CB8AC3E}">
        <p14:creationId xmlns:p14="http://schemas.microsoft.com/office/powerpoint/2010/main" val="128537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A634B-D3F4-4C9A-B129-A1A37E61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75" y="2718036"/>
            <a:ext cx="10865649" cy="1421928"/>
          </a:xfrm>
        </p:spPr>
        <p:txBody>
          <a:bodyPr anchor="b">
            <a:spAutoFit/>
          </a:bodyPr>
          <a:lstStyle/>
          <a:p>
            <a:pPr algn="ctr"/>
            <a:r>
              <a:rPr lang="en-US" sz="9600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799427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31BC10-541D-40A8-905F-581C4E22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B03A1-1C6C-4076-8E3D-40CDD821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41615"/>
          </a:xfrm>
        </p:spPr>
        <p:txBody>
          <a:bodyPr anchor="b"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828F4DB-8F33-43D9-8DA0-22527C16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EA07C-C35A-4FC1-B1F4-D5A503D8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06385"/>
            <a:ext cx="7511659" cy="397320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Official Unreal Engine YouTube tutorial</a:t>
            </a:r>
            <a:endParaRPr lang="en-US" dirty="0"/>
          </a:p>
          <a:p>
            <a:r>
              <a:rPr lang="en-US" dirty="0">
                <a:hlinkClick r:id="rId3"/>
              </a:rPr>
              <a:t>YouTube tutorial by Michael Milord</a:t>
            </a:r>
            <a:endParaRPr lang="en-US" dirty="0"/>
          </a:p>
          <a:p>
            <a:r>
              <a:rPr lang="en-US" dirty="0">
                <a:hlinkClick r:id="rId4"/>
              </a:rPr>
              <a:t>Joints tutorial by </a:t>
            </a:r>
            <a:r>
              <a:rPr lang="en-US" dirty="0" err="1">
                <a:hlinkClick r:id="rId4"/>
              </a:rPr>
              <a:t>Lusiogenic</a:t>
            </a:r>
            <a:endParaRPr lang="en-US" dirty="0"/>
          </a:p>
          <a:p>
            <a:r>
              <a:rPr lang="fr-FR" dirty="0" err="1">
                <a:hlinkClick r:id="rId5"/>
              </a:rPr>
              <a:t>Unreal</a:t>
            </a:r>
            <a:r>
              <a:rPr lang="fr-FR" dirty="0">
                <a:hlinkClick r:id="rId5"/>
              </a:rPr>
              <a:t> Engine </a:t>
            </a:r>
            <a:r>
              <a:rPr lang="fr-FR" dirty="0" err="1">
                <a:hlinkClick r:id="rId5"/>
              </a:rPr>
              <a:t>Vehicle</a:t>
            </a:r>
            <a:r>
              <a:rPr lang="fr-FR" dirty="0">
                <a:hlinkClick r:id="rId5"/>
              </a:rPr>
              <a:t> Guide Documentation</a:t>
            </a:r>
            <a:endParaRPr lang="fr-FR" dirty="0"/>
          </a:p>
          <a:p>
            <a:r>
              <a:rPr lang="en-US" dirty="0">
                <a:hlinkClick r:id="rId6"/>
              </a:rPr>
              <a:t>Joints tutorial by </a:t>
            </a:r>
            <a:r>
              <a:rPr lang="en-US" dirty="0" err="1">
                <a:hlinkClick r:id="rId6"/>
              </a:rPr>
              <a:t>UnrealTek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1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A225C-1C3C-4302-8B71-E29C4594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2A1A00"/>
                </a:solidFill>
              </a:rPr>
              <a:t>AXis</a:t>
            </a:r>
            <a:endParaRPr lang="en-US" sz="2800" dirty="0">
              <a:solidFill>
                <a:srgbClr val="2A1A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162D-23CC-46E3-929B-5E3A1264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580" y="1354945"/>
            <a:ext cx="7601419" cy="4148110"/>
          </a:xfrm>
        </p:spPr>
        <p:txBody>
          <a:bodyPr anchor="ctr">
            <a:normAutofit lnSpcReduction="1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r>
              <a:rPr lang="en-US"/>
              <a:t>The X axis is the forward direction</a:t>
            </a:r>
            <a:endParaRPr lang="en-US" dirty="0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AED00748-7405-421D-AD40-43AD7C27D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36" y="283693"/>
            <a:ext cx="5040617" cy="43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03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B2076-27EE-4A4D-8CC0-530016F2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Joints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DFC97-49A1-48D3-848C-DF109F26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580" y="1354945"/>
            <a:ext cx="7601419" cy="4148110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Make sure to keep these centered on the wheels, or else it is going to look unrealistic</a:t>
            </a:r>
          </a:p>
        </p:txBody>
      </p:sp>
      <p:pic>
        <p:nvPicPr>
          <p:cNvPr id="5" name="Picture 4" descr="A picture containing sitting, white, plane, umbrella&#10;&#10;Description automatically generated">
            <a:extLst>
              <a:ext uri="{FF2B5EF4-FFF2-40B4-BE49-F238E27FC236}">
                <a16:creationId xmlns:a16="http://schemas.microsoft.com/office/drawing/2014/main" id="{84910FE7-AFF4-4493-921F-A94E11FA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56" y="475630"/>
            <a:ext cx="3793708" cy="40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52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D59D7-7B98-4373-9013-42DAFD03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Physics Asset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62F3-9F16-42ED-A408-B80D44D4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580" y="1354945"/>
            <a:ext cx="7601419" cy="4148110"/>
          </a:xfrm>
        </p:spPr>
        <p:txBody>
          <a:bodyPr anchor="ctr">
            <a:normAutofit/>
          </a:bodyPr>
          <a:lstStyle/>
          <a:p>
            <a:r>
              <a:rPr lang="en-US" dirty="0"/>
              <a:t>Necessary for the vehicle</a:t>
            </a:r>
          </a:p>
          <a:p>
            <a:r>
              <a:rPr lang="en-US" dirty="0"/>
              <a:t>Car frame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Box</a:t>
            </a:r>
          </a:p>
          <a:p>
            <a:r>
              <a:rPr lang="en-US" dirty="0"/>
              <a:t>Wheels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Sphere</a:t>
            </a:r>
          </a:p>
        </p:txBody>
      </p:sp>
    </p:spTree>
    <p:extLst>
      <p:ext uri="{BB962C8B-B14F-4D97-AF65-F5344CB8AC3E}">
        <p14:creationId xmlns:p14="http://schemas.microsoft.com/office/powerpoint/2010/main" val="1350758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A634B-D3F4-4C9A-B129-A1A37E61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75" y="2053239"/>
            <a:ext cx="10865649" cy="2751522"/>
          </a:xfrm>
        </p:spPr>
        <p:txBody>
          <a:bodyPr anchor="b">
            <a:spAutoFit/>
          </a:bodyPr>
          <a:lstStyle/>
          <a:p>
            <a:pPr algn="ctr"/>
            <a:r>
              <a:rPr lang="en-US" sz="9600" dirty="0"/>
              <a:t>Tire Config and Wheel Blueprints</a:t>
            </a:r>
          </a:p>
        </p:txBody>
      </p:sp>
    </p:spTree>
    <p:extLst>
      <p:ext uri="{BB962C8B-B14F-4D97-AF65-F5344CB8AC3E}">
        <p14:creationId xmlns:p14="http://schemas.microsoft.com/office/powerpoint/2010/main" val="975098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23690-957E-4168-A890-A71BF941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Tire Config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BEB52-BC2D-4795-96B0-A8E1D8EF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672" y="4908884"/>
            <a:ext cx="3345982" cy="1574529"/>
          </a:xfrm>
        </p:spPr>
        <p:txBody>
          <a:bodyPr anchor="ctr">
            <a:normAutofit/>
          </a:bodyPr>
          <a:lstStyle/>
          <a:p>
            <a:r>
              <a:rPr lang="en-US" dirty="0"/>
              <a:t>Controls the friction scale</a:t>
            </a:r>
          </a:p>
          <a:p>
            <a:r>
              <a:rPr lang="en-US" dirty="0"/>
              <a:t>Data Asset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TireConfig</a:t>
            </a:r>
            <a:endParaRPr lang="en-US" dirty="0"/>
          </a:p>
          <a:p>
            <a:r>
              <a:rPr lang="en-US" dirty="0"/>
              <a:t>Show </a:t>
            </a:r>
            <a:r>
              <a:rPr lang="en-US" dirty="0" err="1"/>
              <a:t>TireConfig</a:t>
            </a:r>
            <a:r>
              <a:rPr lang="en-US" dirty="0"/>
              <a:t> properties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BA7084-23D8-4BFC-9F1F-1D85079C2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69" y="272860"/>
            <a:ext cx="3000639" cy="419891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FB49C-6695-4986-AD96-D3B9E878D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04" y="672849"/>
            <a:ext cx="5191850" cy="2200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2F1EF9-A9D9-491E-BFAE-1C0020515B16}"/>
              </a:ext>
            </a:extLst>
          </p:cNvPr>
          <p:cNvSpPr txBox="1"/>
          <p:nvPr/>
        </p:nvSpPr>
        <p:spPr>
          <a:xfrm>
            <a:off x="3667715" y="4426165"/>
            <a:ext cx="287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Selecting Data Asset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1E3DCC-F123-4693-9DFA-FF0C99C3D670}"/>
              </a:ext>
            </a:extLst>
          </p:cNvPr>
          <p:cNvSpPr txBox="1"/>
          <p:nvPr/>
        </p:nvSpPr>
        <p:spPr>
          <a:xfrm>
            <a:off x="6833804" y="2840523"/>
            <a:ext cx="423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the Data Asset Class</a:t>
            </a:r>
          </a:p>
        </p:txBody>
      </p:sp>
    </p:spTree>
    <p:extLst>
      <p:ext uri="{BB962C8B-B14F-4D97-AF65-F5344CB8AC3E}">
        <p14:creationId xmlns:p14="http://schemas.microsoft.com/office/powerpoint/2010/main" val="238207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40764-4A75-46A8-A9F4-5AE74FC8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Wheel</a:t>
            </a:r>
            <a:br>
              <a:rPr lang="en-US" sz="2800" dirty="0">
                <a:solidFill>
                  <a:srgbClr val="2A1A00"/>
                </a:solidFill>
              </a:rPr>
            </a:br>
            <a:r>
              <a:rPr lang="en-US" sz="2800" dirty="0">
                <a:solidFill>
                  <a:srgbClr val="2A1A00"/>
                </a:solidFill>
              </a:rPr>
              <a:t>Blueprint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E1EF7-6503-4966-A337-D70312F38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380" y="4896853"/>
            <a:ext cx="7601419" cy="1761234"/>
          </a:xfrm>
        </p:spPr>
        <p:txBody>
          <a:bodyPr anchor="ctr">
            <a:normAutofit/>
          </a:bodyPr>
          <a:lstStyle/>
          <a:p>
            <a:r>
              <a:rPr lang="en-US" dirty="0"/>
              <a:t>Going to need two – one for front wheel, one for back wheel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C08541FE-0815-41CB-8FB2-A35E915ED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79" y="199913"/>
            <a:ext cx="8053567" cy="4429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BB8EB-038D-4103-9541-9B7C3D206410}"/>
              </a:ext>
            </a:extLst>
          </p:cNvPr>
          <p:cNvSpPr txBox="1"/>
          <p:nvPr/>
        </p:nvSpPr>
        <p:spPr>
          <a:xfrm>
            <a:off x="3625379" y="4581249"/>
            <a:ext cx="318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Creating Wheel Blueprints</a:t>
            </a:r>
          </a:p>
        </p:txBody>
      </p:sp>
    </p:spTree>
    <p:extLst>
      <p:ext uri="{BB962C8B-B14F-4D97-AF65-F5344CB8AC3E}">
        <p14:creationId xmlns:p14="http://schemas.microsoft.com/office/powerpoint/2010/main" val="1970412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7A31C-75AD-4A08-A87E-D0F5378C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Wheel</a:t>
            </a:r>
            <a:br>
              <a:rPr lang="en-US" sz="2800" dirty="0">
                <a:solidFill>
                  <a:srgbClr val="2A1A00"/>
                </a:solidFill>
              </a:rPr>
            </a:br>
            <a:r>
              <a:rPr lang="en-US" sz="2800" dirty="0">
                <a:solidFill>
                  <a:srgbClr val="2A1A00"/>
                </a:solidFill>
              </a:rPr>
              <a:t>Blueprint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8DC0D-60C3-47B7-8E7F-A1B628AC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701" y="4199021"/>
            <a:ext cx="7601419" cy="2410939"/>
          </a:xfrm>
        </p:spPr>
        <p:txBody>
          <a:bodyPr anchor="ctr">
            <a:normAutofit/>
          </a:bodyPr>
          <a:lstStyle/>
          <a:p>
            <a:r>
              <a:rPr lang="en-US" dirty="0"/>
              <a:t>Properties to change:</a:t>
            </a:r>
          </a:p>
          <a:p>
            <a:pPr lvl="1"/>
            <a:r>
              <a:rPr lang="en-US" dirty="0"/>
              <a:t>Shape Radius</a:t>
            </a:r>
          </a:p>
          <a:p>
            <a:pPr lvl="1"/>
            <a:r>
              <a:rPr lang="en-US" dirty="0"/>
              <a:t>Shape Width</a:t>
            </a:r>
          </a:p>
          <a:p>
            <a:pPr lvl="1"/>
            <a:r>
              <a:rPr lang="en-US" dirty="0"/>
              <a:t>Affected by handbrake</a:t>
            </a:r>
          </a:p>
          <a:p>
            <a:pPr lvl="1"/>
            <a:r>
              <a:rPr lang="en-US" dirty="0"/>
              <a:t>Steer Angle</a:t>
            </a:r>
          </a:p>
          <a:p>
            <a:pPr lvl="1"/>
            <a:r>
              <a:rPr lang="en-US" dirty="0"/>
              <a:t>Tire Config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3F626F-8CB1-4F8C-8876-56635260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46" y="3950981"/>
            <a:ext cx="4162474" cy="2410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64D7C-20B8-488F-B2D6-DA8B5D7424B1}"/>
              </a:ext>
            </a:extLst>
          </p:cNvPr>
          <p:cNvSpPr txBox="1"/>
          <p:nvPr/>
        </p:nvSpPr>
        <p:spPr>
          <a:xfrm>
            <a:off x="7299545" y="6324848"/>
            <a:ext cx="387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Editing the first 4 properties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FBF04-96A4-44D2-AF87-69D825B0D79B}"/>
              </a:ext>
            </a:extLst>
          </p:cNvPr>
          <p:cNvSpPr txBox="1"/>
          <p:nvPr/>
        </p:nvSpPr>
        <p:spPr>
          <a:xfrm>
            <a:off x="3667715" y="3060008"/>
            <a:ext cx="385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Editing the Tire Config</a:t>
            </a:r>
          </a:p>
        </p:txBody>
      </p:sp>
      <p:pic>
        <p:nvPicPr>
          <p:cNvPr id="14" name="Picture 13" descr="A picture containing monitor, sitting, television, screen&#10;&#10;Description automatically generated">
            <a:extLst>
              <a:ext uri="{FF2B5EF4-FFF2-40B4-BE49-F238E27FC236}">
                <a16:creationId xmlns:a16="http://schemas.microsoft.com/office/drawing/2014/main" id="{BDE0F276-C5EA-4EF0-8272-5B4DF824B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15" y="1785812"/>
            <a:ext cx="5981611" cy="12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7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433</Words>
  <Application>Microsoft Office PowerPoint</Application>
  <PresentationFormat>Widescreen</PresentationFormat>
  <Paragraphs>125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Gill Sans MT</vt:lpstr>
      <vt:lpstr>Impact</vt:lpstr>
      <vt:lpstr>Badge</vt:lpstr>
      <vt:lpstr>Vehicles in Unreal Engine</vt:lpstr>
      <vt:lpstr>Tips for Art Assets</vt:lpstr>
      <vt:lpstr>AXis</vt:lpstr>
      <vt:lpstr>Joints</vt:lpstr>
      <vt:lpstr>Physics Asset</vt:lpstr>
      <vt:lpstr>Tire Config and Wheel Blueprints</vt:lpstr>
      <vt:lpstr>Tire Config</vt:lpstr>
      <vt:lpstr>Wheel Blueprint</vt:lpstr>
      <vt:lpstr>Wheel Blueprint</vt:lpstr>
      <vt:lpstr>Animations</vt:lpstr>
      <vt:lpstr>Wheel Handler Node</vt:lpstr>
      <vt:lpstr>Animation Blueprint</vt:lpstr>
      <vt:lpstr>Anim Graph</vt:lpstr>
      <vt:lpstr>Vehicle Blueprint</vt:lpstr>
      <vt:lpstr>Vehicle blueprint</vt:lpstr>
      <vt:lpstr>Vehicle Blueprint</vt:lpstr>
      <vt:lpstr>Setting up a camera</vt:lpstr>
      <vt:lpstr>Vehicle Movement Component</vt:lpstr>
      <vt:lpstr>Using the Vehicle</vt:lpstr>
      <vt:lpstr>The controls</vt:lpstr>
      <vt:lpstr>Game mode</vt:lpstr>
      <vt:lpstr>Center Of MAss</vt:lpstr>
      <vt:lpstr>PowerPoint Presentation</vt:lpstr>
      <vt:lpstr>Center of Mass</vt:lpstr>
      <vt:lpstr>Demonstration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Vehicles in Unreal Engine</dc:title>
  <dc:creator>Anthony Bellucci</dc:creator>
  <cp:lastModifiedBy>Anthony Bellucci</cp:lastModifiedBy>
  <cp:revision>7</cp:revision>
  <dcterms:created xsi:type="dcterms:W3CDTF">2020-04-02T01:12:22Z</dcterms:created>
  <dcterms:modified xsi:type="dcterms:W3CDTF">2020-04-02T07:42:31Z</dcterms:modified>
</cp:coreProperties>
</file>