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1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04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9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7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9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9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6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1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8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A190-AA12-4A55-B631-702758FC116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31F0-B6AA-40CA-8AA3-4853FC3F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82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j3k1ymiAU" TargetMode="External"/><Relationship Id="rId2" Type="http://schemas.openxmlformats.org/officeDocument/2006/relationships/hyperlink" Target="https://www.youtube.com/watch?v=jNVEimfgvm4&amp;t=994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f06RbwHU1s&amp;t=228s" TargetMode="External"/><Relationship Id="rId5" Type="http://schemas.openxmlformats.org/officeDocument/2006/relationships/hyperlink" Target="https://www.youtube.com/watch?v=woQQGFWQiPY&amp;t=254s" TargetMode="External"/><Relationship Id="rId4" Type="http://schemas.openxmlformats.org/officeDocument/2006/relationships/hyperlink" Target="https://www.youtube.com/watch?v=iEVtC2xPrr0&amp;t=425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F9A9-B33E-461C-9B75-C2640945A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Guns!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31988-9B40-42F3-A317-4BF239AEC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Ged Barkman</a:t>
            </a:r>
          </a:p>
        </p:txBody>
      </p:sp>
    </p:spTree>
    <p:extLst>
      <p:ext uri="{BB962C8B-B14F-4D97-AF65-F5344CB8AC3E}">
        <p14:creationId xmlns:p14="http://schemas.microsoft.com/office/powerpoint/2010/main" val="410735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C23E-991A-45C3-93E6-5BF66CEF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Resistance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1A1099F8-45FA-4BCD-9783-9DB30EAB8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30690" r="3093" b="23750"/>
          <a:stretch/>
        </p:blipFill>
        <p:spPr>
          <a:xfrm>
            <a:off x="774210" y="2290665"/>
            <a:ext cx="10643579" cy="2976465"/>
          </a:xfrm>
        </p:spPr>
      </p:pic>
    </p:spTree>
    <p:extLst>
      <p:ext uri="{BB962C8B-B14F-4D97-AF65-F5344CB8AC3E}">
        <p14:creationId xmlns:p14="http://schemas.microsoft.com/office/powerpoint/2010/main" val="110281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9BB4-A226-4442-9342-5FA967D7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 things to wrap up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BD450335-FDF4-435F-A679-DF24FF58F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33820" r="37784" b="24215"/>
          <a:stretch/>
        </p:blipFill>
        <p:spPr>
          <a:xfrm>
            <a:off x="66528" y="2635160"/>
            <a:ext cx="4650438" cy="2655298"/>
          </a:xfr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EC6425E-D87A-4202-9ABC-5585CE46B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16054" r="39234" b="53742"/>
          <a:stretch/>
        </p:blipFill>
        <p:spPr>
          <a:xfrm>
            <a:off x="4791611" y="2815143"/>
            <a:ext cx="7333861" cy="20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6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D8EE-48E0-4E81-A805-04E90681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16FF0-E214-4DEB-93C3-A316417D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https://www.youtube.com/watch?v=jNVEimfgvm4&amp;t=994s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https://www.youtube.com/watch?v=rtj3k1ymiAU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https://www.youtube.com/watch?v=iEVtC2xPrr0&amp;t=425s</a:t>
            </a:r>
            <a:endParaRPr lang="en-US" dirty="0"/>
          </a:p>
          <a:p>
            <a:r>
              <a:rPr lang="en-US" dirty="0">
                <a:hlinkClick r:id="rId5"/>
              </a:rPr>
              <a:t>https://www.youtube.com/watch?v=woQQGFWQiPY&amp;t=254s</a:t>
            </a:r>
            <a:endParaRPr lang="en-US" dirty="0"/>
          </a:p>
          <a:p>
            <a:r>
              <a:rPr lang="en-US" dirty="0">
                <a:hlinkClick r:id="rId6"/>
              </a:rPr>
              <a:t>https://www.youtube.com/watch?v=3f06RbwHU1s&amp;t=228s</a:t>
            </a:r>
            <a:endParaRPr lang="en-US" dirty="0"/>
          </a:p>
          <a:p>
            <a:r>
              <a:rPr lang="en-US" dirty="0"/>
              <a:t>*Videos are dated but still get you in the right direction</a:t>
            </a:r>
          </a:p>
        </p:txBody>
      </p:sp>
    </p:spTree>
    <p:extLst>
      <p:ext uri="{BB962C8B-B14F-4D97-AF65-F5344CB8AC3E}">
        <p14:creationId xmlns:p14="http://schemas.microsoft.com/office/powerpoint/2010/main" val="12086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DFCA-C335-4EE0-B6D3-7C09FC32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Mainly Ballistics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A69E4-564A-4B94-99BB-E31231002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it’s a nerf gun.</a:t>
            </a:r>
          </a:p>
          <a:p>
            <a:r>
              <a:rPr lang="en-US" dirty="0"/>
              <a:t>What we want…</a:t>
            </a:r>
          </a:p>
          <a:p>
            <a:pPr lvl="1"/>
            <a:r>
              <a:rPr lang="en-US" dirty="0"/>
              <a:t>Penetrate different materials</a:t>
            </a:r>
          </a:p>
          <a:p>
            <a:pPr lvl="1"/>
            <a:r>
              <a:rPr lang="en-US" dirty="0"/>
              <a:t>Shoot faster</a:t>
            </a:r>
          </a:p>
          <a:p>
            <a:pPr lvl="1"/>
            <a:r>
              <a:rPr lang="en-US" dirty="0"/>
              <a:t>Not nearly as noticeable big ball bullet</a:t>
            </a:r>
          </a:p>
        </p:txBody>
      </p:sp>
    </p:spTree>
    <p:extLst>
      <p:ext uri="{BB962C8B-B14F-4D97-AF65-F5344CB8AC3E}">
        <p14:creationId xmlns:p14="http://schemas.microsoft.com/office/powerpoint/2010/main" val="145243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F9A3-6E94-4900-9E27-FEA6F068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the bullets go through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327AF-993B-4ABC-A2D8-96B50C885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Checking the object</a:t>
            </a:r>
          </a:p>
          <a:p>
            <a:pPr lvl="1"/>
            <a:r>
              <a:rPr lang="en-US" dirty="0"/>
              <a:t>To see if we want to go through</a:t>
            </a:r>
          </a:p>
          <a:p>
            <a:r>
              <a:rPr lang="en-US" dirty="0"/>
              <a:t>Figure out where to exit</a:t>
            </a:r>
          </a:p>
          <a:p>
            <a:r>
              <a:rPr lang="en-US" dirty="0"/>
              <a:t>Spawn a new projectile</a:t>
            </a:r>
          </a:p>
        </p:txBody>
      </p:sp>
    </p:spTree>
    <p:extLst>
      <p:ext uri="{BB962C8B-B14F-4D97-AF65-F5344CB8AC3E}">
        <p14:creationId xmlns:p14="http://schemas.microsoft.com/office/powerpoint/2010/main" val="394245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D99D-AA95-4345-A66B-5B48FEE1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8E1A-1D50-443E-A2B3-1D6B4E49E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1/2mv^2=E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548972A-B1E1-4298-871A-2009E624F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23756" r="24646" b="14374"/>
          <a:stretch/>
        </p:blipFill>
        <p:spPr>
          <a:xfrm>
            <a:off x="2749786" y="1777482"/>
            <a:ext cx="8549585" cy="43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148F-941F-4045-BDE1-2391E777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our Exit</a:t>
            </a:r>
          </a:p>
        </p:txBody>
      </p:sp>
      <p:pic>
        <p:nvPicPr>
          <p:cNvPr id="5" name="Content Placeholder 4" descr="A circuit board&#10;&#10;Description automatically generated">
            <a:extLst>
              <a:ext uri="{FF2B5EF4-FFF2-40B4-BE49-F238E27FC236}">
                <a16:creationId xmlns:a16="http://schemas.microsoft.com/office/drawing/2014/main" id="{B4572992-98FF-4CC6-9002-4A3EF1600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16346" b="6446"/>
          <a:stretch/>
        </p:blipFill>
        <p:spPr>
          <a:xfrm>
            <a:off x="1836575" y="1782145"/>
            <a:ext cx="8518849" cy="4500109"/>
          </a:xfrm>
        </p:spPr>
      </p:pic>
    </p:spTree>
    <p:extLst>
      <p:ext uri="{BB962C8B-B14F-4D97-AF65-F5344CB8AC3E}">
        <p14:creationId xmlns:p14="http://schemas.microsoft.com/office/powerpoint/2010/main" val="244850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A12A-C9A8-4D21-A254-786FEB13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Close obstacles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CA4F55D-9CF0-44F2-BAB9-44844856A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17273" r="16526" b="6446"/>
          <a:stretch/>
        </p:blipFill>
        <p:spPr>
          <a:xfrm>
            <a:off x="2029408" y="1726163"/>
            <a:ext cx="8962053" cy="4695087"/>
          </a:xfrm>
        </p:spPr>
      </p:pic>
    </p:spTree>
    <p:extLst>
      <p:ext uri="{BB962C8B-B14F-4D97-AF65-F5344CB8AC3E}">
        <p14:creationId xmlns:p14="http://schemas.microsoft.com/office/powerpoint/2010/main" val="405657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D15F-2609-481E-B789-5BFFA98A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Spawning a new projectile</a:t>
            </a:r>
          </a:p>
        </p:txBody>
      </p:sp>
      <p:pic>
        <p:nvPicPr>
          <p:cNvPr id="5" name="Content Placeholder 4" descr="A close up of a computer&#10;&#10;Description automatically generated">
            <a:extLst>
              <a:ext uri="{FF2B5EF4-FFF2-40B4-BE49-F238E27FC236}">
                <a16:creationId xmlns:a16="http://schemas.microsoft.com/office/drawing/2014/main" id="{D2343797-A014-4FBB-BC62-CD10EBE95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15504" r="1267" b="12389"/>
          <a:stretch/>
        </p:blipFill>
        <p:spPr>
          <a:xfrm>
            <a:off x="1097840" y="1862195"/>
            <a:ext cx="10408360" cy="4333332"/>
          </a:xfrm>
        </p:spPr>
      </p:pic>
    </p:spTree>
    <p:extLst>
      <p:ext uri="{BB962C8B-B14F-4D97-AF65-F5344CB8AC3E}">
        <p14:creationId xmlns:p14="http://schemas.microsoft.com/office/powerpoint/2010/main" val="252208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DE53-EB59-47E9-AA35-3FD3326A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Speeds 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8CB6CFFE-206B-4DA3-BB1B-A976719ED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21764" r="21612" b="7288"/>
          <a:stretch/>
        </p:blipFill>
        <p:spPr>
          <a:xfrm>
            <a:off x="1978867" y="1716831"/>
            <a:ext cx="8234265" cy="4808562"/>
          </a:xfrm>
        </p:spPr>
      </p:pic>
    </p:spTree>
    <p:extLst>
      <p:ext uri="{BB962C8B-B14F-4D97-AF65-F5344CB8AC3E}">
        <p14:creationId xmlns:p14="http://schemas.microsoft.com/office/powerpoint/2010/main" val="25579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9588-3AC5-40A1-B696-97F6ECF5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Trajectories</a:t>
            </a:r>
          </a:p>
        </p:txBody>
      </p:sp>
      <p:pic>
        <p:nvPicPr>
          <p:cNvPr id="5" name="Content Placeholder 4" descr="An office building&#10;&#10;Description automatically generated">
            <a:extLst>
              <a:ext uri="{FF2B5EF4-FFF2-40B4-BE49-F238E27FC236}">
                <a16:creationId xmlns:a16="http://schemas.microsoft.com/office/drawing/2014/main" id="{CBF1E588-82E7-4303-A1E2-7973A8470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26864" r="1397" b="31169"/>
          <a:stretch/>
        </p:blipFill>
        <p:spPr>
          <a:xfrm>
            <a:off x="477220" y="2687217"/>
            <a:ext cx="11237559" cy="2733869"/>
          </a:xfrm>
        </p:spPr>
      </p:pic>
    </p:spTree>
    <p:extLst>
      <p:ext uri="{BB962C8B-B14F-4D97-AF65-F5344CB8AC3E}">
        <p14:creationId xmlns:p14="http://schemas.microsoft.com/office/powerpoint/2010/main" val="47224516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67</TotalTime>
  <Words>179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Guns!</vt:lpstr>
      <vt:lpstr>Mainly Ballistics</vt:lpstr>
      <vt:lpstr>How to make the bullets go through objects</vt:lpstr>
      <vt:lpstr>Checking the Object</vt:lpstr>
      <vt:lpstr>Finding our Exit</vt:lpstr>
      <vt:lpstr>Checking Close obstacles </vt:lpstr>
      <vt:lpstr>Spawning a new projectile</vt:lpstr>
      <vt:lpstr>Various Speeds </vt:lpstr>
      <vt:lpstr>Various Trajectories</vt:lpstr>
      <vt:lpstr>Air Resistance</vt:lpstr>
      <vt:lpstr>Couple things to wrap up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Guns!</dc:title>
  <dc:creator>Ged Barkman</dc:creator>
  <cp:lastModifiedBy>Ged Barkman</cp:lastModifiedBy>
  <cp:revision>8</cp:revision>
  <dcterms:created xsi:type="dcterms:W3CDTF">2020-04-14T04:36:46Z</dcterms:created>
  <dcterms:modified xsi:type="dcterms:W3CDTF">2020-04-14T05:44:05Z</dcterms:modified>
</cp:coreProperties>
</file>